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Урок по теме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«Векторы. Метод координат при решении задач»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941144" cy="1276554"/>
          </a:xfrm>
        </p:spPr>
        <p:txBody>
          <a:bodyPr/>
          <a:lstStyle/>
          <a:p>
            <a:r>
              <a:rPr lang="ru-RU" dirty="0" smtClean="0"/>
              <a:t>Учитель: </a:t>
            </a:r>
            <a:r>
              <a:rPr lang="ru-RU" dirty="0" err="1" smtClean="0"/>
              <a:t>Воротынцева</a:t>
            </a:r>
            <a:r>
              <a:rPr lang="ru-RU" dirty="0" smtClean="0"/>
              <a:t> Л.А. </a:t>
            </a:r>
          </a:p>
          <a:p>
            <a:r>
              <a:rPr lang="ru-RU" dirty="0" smtClean="0"/>
              <a:t>Дата проведения: 23.10.2020г.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80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7"/>
            <a:ext cx="69847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Задание 1. Определить координаты вектора АВ и ВА, если </a:t>
            </a:r>
            <a:r>
              <a:rPr lang="ru-RU" sz="2400" dirty="0" smtClean="0">
                <a:latin typeface="Arial Black" pitchFamily="34" charset="0"/>
              </a:rPr>
              <a:t>А</a:t>
            </a:r>
            <a:r>
              <a:rPr lang="ru-RU" sz="2400" dirty="0">
                <a:latin typeface="Arial Black" pitchFamily="34" charset="0"/>
              </a:rPr>
              <a:t>(-2;0;4), </a:t>
            </a:r>
            <a:r>
              <a:rPr lang="ru-RU" sz="2400" dirty="0" smtClean="0">
                <a:latin typeface="Arial Black" pitchFamily="34" charset="0"/>
              </a:rPr>
              <a:t>а</a:t>
            </a:r>
          </a:p>
          <a:p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В(2;-4;6</a:t>
            </a:r>
            <a:r>
              <a:rPr lang="ru-RU" sz="2400" dirty="0" smtClean="0">
                <a:latin typeface="Arial Black" pitchFamily="34" charset="0"/>
              </a:rPr>
              <a:t>).</a:t>
            </a:r>
          </a:p>
          <a:p>
            <a:endParaRPr lang="ru-RU" sz="2400" dirty="0">
              <a:effectLst/>
              <a:latin typeface="Arial Black" pitchFamily="34" charset="0"/>
            </a:endParaRPr>
          </a:p>
          <a:p>
            <a:r>
              <a:rPr lang="ru-RU" sz="2400" dirty="0">
                <a:latin typeface="Arial Black" pitchFamily="34" charset="0"/>
              </a:rPr>
              <a:t>Задание 2. Найти длину вектора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АВ{4</a:t>
            </a:r>
            <a:r>
              <a:rPr lang="ru-RU" sz="2400" dirty="0">
                <a:latin typeface="Arial Black" pitchFamily="34" charset="0"/>
              </a:rPr>
              <a:t>;-4;2</a:t>
            </a:r>
            <a:r>
              <a:rPr lang="ru-RU" sz="2400" dirty="0" smtClean="0">
                <a:latin typeface="Arial Black" pitchFamily="34" charset="0"/>
              </a:rPr>
              <a:t>}.</a:t>
            </a:r>
          </a:p>
          <a:p>
            <a:endParaRPr lang="ru-RU" sz="2400" dirty="0">
              <a:latin typeface="Arial Black" pitchFamily="34" charset="0"/>
            </a:endParaRPr>
          </a:p>
          <a:p>
            <a:r>
              <a:rPr lang="ru-RU" sz="2400" dirty="0">
                <a:latin typeface="Arial Black" pitchFamily="34" charset="0"/>
              </a:rPr>
              <a:t>Задание 3. Найти скалярное произведение векторов </a:t>
            </a:r>
            <a:r>
              <a:rPr lang="ru-RU" sz="2400" dirty="0" smtClean="0">
                <a:latin typeface="Arial Black" pitchFamily="34" charset="0"/>
              </a:rPr>
              <a:t>а{2</a:t>
            </a:r>
            <a:r>
              <a:rPr lang="ru-RU" sz="2400" dirty="0">
                <a:latin typeface="Arial Black" pitchFamily="34" charset="0"/>
              </a:rPr>
              <a:t>;-2;0} и </a:t>
            </a:r>
            <a:r>
              <a:rPr lang="en-US" sz="2400" dirty="0">
                <a:latin typeface="Arial Black" pitchFamily="34" charset="0"/>
              </a:rPr>
              <a:t>b</a:t>
            </a:r>
            <a:r>
              <a:rPr lang="ru-RU" sz="2400" dirty="0">
                <a:latin typeface="Arial Black" pitchFamily="34" charset="0"/>
              </a:rPr>
              <a:t>{3;0;-3</a:t>
            </a:r>
            <a:r>
              <a:rPr lang="ru-RU" sz="2400" dirty="0" smtClean="0">
                <a:latin typeface="Arial Black" pitchFamily="34" charset="0"/>
              </a:rPr>
              <a:t>}.</a:t>
            </a:r>
          </a:p>
          <a:p>
            <a:endParaRPr lang="ru-RU" sz="2400" dirty="0">
              <a:latin typeface="Arial Black" pitchFamily="34" charset="0"/>
            </a:endParaRPr>
          </a:p>
          <a:p>
            <a:r>
              <a:rPr lang="ru-RU" sz="2400" dirty="0">
                <a:latin typeface="Arial Black" pitchFamily="34" charset="0"/>
              </a:rPr>
              <a:t>Задание 4. Найти угол между векторами </a:t>
            </a:r>
            <a:r>
              <a:rPr lang="ru-RU" sz="2400" dirty="0" smtClean="0">
                <a:latin typeface="Arial Black" pitchFamily="34" charset="0"/>
              </a:rPr>
              <a:t> а{2</a:t>
            </a:r>
            <a:r>
              <a:rPr lang="ru-RU" sz="2400" dirty="0">
                <a:latin typeface="Arial Black" pitchFamily="34" charset="0"/>
              </a:rPr>
              <a:t>;-2;0} и </a:t>
            </a:r>
            <a:r>
              <a:rPr lang="en-US" sz="2400" dirty="0">
                <a:latin typeface="Arial Black" pitchFamily="34" charset="0"/>
              </a:rPr>
              <a:t>b</a:t>
            </a:r>
            <a:r>
              <a:rPr lang="ru-RU" sz="2400" dirty="0">
                <a:latin typeface="Arial Black" pitchFamily="34" charset="0"/>
              </a:rPr>
              <a:t>{3;0;-3}</a:t>
            </a:r>
          </a:p>
          <a:p>
            <a:endParaRPr lang="ru-RU" dirty="0"/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734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5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 АВ {4</a:t>
            </a:r>
            <a:r>
              <a:rPr lang="ru-RU" dirty="0"/>
              <a:t>;-4;2}</a:t>
            </a:r>
          </a:p>
          <a:p>
            <a:r>
              <a:rPr lang="ru-RU" dirty="0" smtClean="0"/>
              <a:t>     ВА {-</a:t>
            </a:r>
            <a:r>
              <a:rPr lang="ru-RU" dirty="0"/>
              <a:t>4;4;-2</a:t>
            </a:r>
            <a:r>
              <a:rPr lang="ru-RU" dirty="0" smtClean="0"/>
              <a:t>}</a:t>
            </a:r>
          </a:p>
          <a:p>
            <a:endParaRPr lang="ru-RU" dirty="0"/>
          </a:p>
          <a:p>
            <a:r>
              <a:rPr lang="ru-RU" dirty="0" smtClean="0"/>
              <a:t>2. </a:t>
            </a:r>
            <a:endParaRPr lang="ru-RU" dirty="0"/>
          </a:p>
          <a:p>
            <a:r>
              <a:rPr lang="ru-RU" dirty="0"/>
              <a:t>          </a:t>
            </a:r>
          </a:p>
          <a:p>
            <a:r>
              <a:rPr lang="ru-RU" dirty="0"/>
              <a:t>Ответ: </a:t>
            </a:r>
            <a:r>
              <a:rPr lang="ru-RU" dirty="0" smtClean="0"/>
              <a:t>6</a:t>
            </a:r>
          </a:p>
          <a:p>
            <a:endParaRPr lang="ru-RU" dirty="0"/>
          </a:p>
          <a:p>
            <a:r>
              <a:rPr lang="ru-RU" dirty="0" smtClean="0"/>
              <a:t>3. </a:t>
            </a:r>
          </a:p>
          <a:p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06" y="1556792"/>
            <a:ext cx="3608644" cy="65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52038"/>
            <a:ext cx="4538202" cy="46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24433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Ответ: 6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13051068" cy="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00012"/>
            <a:ext cx="2564833" cy="105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83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200799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06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488832" cy="518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3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80" r="-2"/>
          <a:stretch/>
        </p:blipFill>
        <p:spPr bwMode="auto">
          <a:xfrm>
            <a:off x="1569412" y="764704"/>
            <a:ext cx="6360939" cy="5032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2302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</TotalTime>
  <Words>104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Урок по теме  «Векторы. Метод координат при решении задач»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  «Векторы. Метод координат при решении задач»</dc:title>
  <dc:creator>USER</dc:creator>
  <cp:lastModifiedBy>USER</cp:lastModifiedBy>
  <cp:revision>5</cp:revision>
  <dcterms:created xsi:type="dcterms:W3CDTF">2025-07-29T13:35:38Z</dcterms:created>
  <dcterms:modified xsi:type="dcterms:W3CDTF">2025-07-29T14:20:28Z</dcterms:modified>
</cp:coreProperties>
</file>