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567464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Правовой турнир</a:t>
            </a:r>
            <a:b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«Выборы- дело </a:t>
            </a: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серьёзное</a:t>
            </a: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5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3707904" cy="2592288"/>
          </a:xfrm>
          <a:gradFill>
            <a:gsLst>
              <a:gs pos="61000">
                <a:srgbClr val="00B050"/>
              </a:gs>
              <a:gs pos="79000">
                <a:srgbClr val="85C2FF"/>
              </a:gs>
              <a:gs pos="36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1 ТУР.</a:t>
            </a:r>
            <a:br>
              <a:rPr lang="ru-RU" dirty="0" smtClean="0"/>
            </a:br>
            <a:r>
              <a:rPr lang="ru-RU" dirty="0" smtClean="0"/>
              <a:t>«ВИКТОРИНА»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56"/>
            <a:ext cx="9289031" cy="82089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3563888" cy="2592288"/>
          </a:xfrm>
          <a:gradFill>
            <a:gsLst>
              <a:gs pos="0">
                <a:srgbClr val="C2228D"/>
              </a:gs>
              <a:gs pos="79000">
                <a:srgbClr val="85C2FF"/>
              </a:gs>
              <a:gs pos="48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2 ТУР</a:t>
            </a:r>
            <a:br>
              <a:rPr lang="ru-RU" dirty="0" smtClean="0"/>
            </a:br>
            <a:r>
              <a:rPr lang="ru-RU" dirty="0" smtClean="0"/>
              <a:t>«СКАЗОЧНЫЙ ВЫБОР»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13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7436" cy="6835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6" y="116632"/>
            <a:ext cx="4932040" cy="2592288"/>
          </a:xfrm>
          <a:gradFill>
            <a:gsLst>
              <a:gs pos="4000">
                <a:srgbClr val="A9CDF4"/>
              </a:gs>
              <a:gs pos="56000">
                <a:srgbClr val="FFFF00"/>
              </a:gs>
              <a:gs pos="79000">
                <a:srgbClr val="85C2FF"/>
              </a:gs>
              <a:gs pos="22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 smtClean="0"/>
              <a:t>ТУР</a:t>
            </a:r>
            <a:br>
              <a:rPr lang="ru-RU" dirty="0" smtClean="0"/>
            </a:br>
            <a:r>
              <a:rPr lang="ru-RU" dirty="0" smtClean="0"/>
              <a:t>«Н</a:t>
            </a:r>
            <a:r>
              <a:rPr lang="ru-RU" dirty="0" smtClean="0"/>
              <a:t>а избирательном участке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18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902" y="3157741"/>
            <a:ext cx="2540299" cy="3145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44816" cy="2369352"/>
          </a:xfrm>
          <a:gradFill>
            <a:gsLst>
              <a:gs pos="57000">
                <a:srgbClr val="FF0000"/>
              </a:gs>
              <a:gs pos="79000">
                <a:srgbClr val="85C2FF"/>
              </a:gs>
              <a:gs pos="26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/>
              <a:t>4</a:t>
            </a:r>
            <a:r>
              <a:rPr lang="ru-RU" dirty="0" smtClean="0"/>
              <a:t> ТУР: </a:t>
            </a:r>
            <a:r>
              <a:rPr lang="ru-RU" dirty="0" smtClean="0"/>
              <a:t>«ГОВОРЯТ МУДРЫЕ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-1158" r="33670" b="1158"/>
          <a:stretch/>
        </p:blipFill>
        <p:spPr>
          <a:xfrm>
            <a:off x="3197845" y="2820024"/>
            <a:ext cx="3114057" cy="327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" y="2708920"/>
            <a:ext cx="2888822" cy="3606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45" y="0"/>
            <a:ext cx="2780612" cy="27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4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39386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2160240"/>
          </a:xfrm>
          <a:gradFill>
            <a:gsLst>
              <a:gs pos="4000">
                <a:srgbClr val="A9CDF4"/>
              </a:gs>
              <a:gs pos="56000">
                <a:srgbClr val="FFFF00"/>
              </a:gs>
              <a:gs pos="79000">
                <a:srgbClr val="85C2FF"/>
              </a:gs>
              <a:gs pos="22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/>
              <a:t>        5 ТУР       «спросим о возрасте»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82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2088232"/>
          </a:xfrm>
          <a:gradFill>
            <a:gsLst>
              <a:gs pos="4000">
                <a:srgbClr val="A9CDF4"/>
              </a:gs>
              <a:gs pos="56000">
                <a:srgbClr val="FFFF00"/>
              </a:gs>
              <a:gs pos="79000">
                <a:srgbClr val="85C2FF"/>
              </a:gs>
              <a:gs pos="22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/>
              <a:t>        Выборы – дело серьёзное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1982" r="135" b="15676"/>
          <a:stretch/>
        </p:blipFill>
        <p:spPr>
          <a:xfrm>
            <a:off x="0" y="1581885"/>
            <a:ext cx="9144000" cy="52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1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4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619</TotalTime>
  <Words>29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Правовой турнир «Выборы- дело серьёзное»</vt:lpstr>
      <vt:lpstr>1 ТУР. «ВИКТОРИНА»</vt:lpstr>
      <vt:lpstr>2 ТУР «СКАЗОЧНЫЙ ВЫБОР»</vt:lpstr>
      <vt:lpstr>3 ТУР «На избирательном участке»</vt:lpstr>
      <vt:lpstr>4 ТУР: «ГОВОРЯТ МУДРЫЕ»</vt:lpstr>
      <vt:lpstr>        5 ТУР       «спросим о возрасте»</vt:lpstr>
      <vt:lpstr>        Выборы – дело серьёзное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Правовой турнир «Выборы- дело серёзное»</dc:title>
  <dc:creator>User</dc:creator>
  <cp:lastModifiedBy>User</cp:lastModifiedBy>
  <cp:revision>8</cp:revision>
  <dcterms:created xsi:type="dcterms:W3CDTF">2018-12-01T07:02:43Z</dcterms:created>
  <dcterms:modified xsi:type="dcterms:W3CDTF">2018-12-02T16:33:06Z</dcterms:modified>
</cp:coreProperties>
</file>