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69" r:id="rId3"/>
    <p:sldId id="270" r:id="rId4"/>
    <p:sldId id="271" r:id="rId5"/>
    <p:sldId id="272" r:id="rId6"/>
    <p:sldId id="294" r:id="rId7"/>
    <p:sldId id="277" r:id="rId8"/>
    <p:sldId id="273" r:id="rId9"/>
    <p:sldId id="274" r:id="rId10"/>
    <p:sldId id="278" r:id="rId11"/>
    <p:sldId id="279" r:id="rId12"/>
    <p:sldId id="295" r:id="rId13"/>
    <p:sldId id="280" r:id="rId14"/>
    <p:sldId id="281" r:id="rId15"/>
    <p:sldId id="282" r:id="rId16"/>
    <p:sldId id="296" r:id="rId17"/>
    <p:sldId id="284" r:id="rId18"/>
    <p:sldId id="283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6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C9130-B30B-49B4-9E58-69A11435A036}" type="doc">
      <dgm:prSet loTypeId="urn:microsoft.com/office/officeart/2005/8/layout/process2" loCatId="process" qsTypeId="urn:microsoft.com/office/officeart/2005/8/quickstyle/simple1" qsCatId="simple" csTypeId="urn:microsoft.com/office/officeart/2005/8/colors/colorful1#1" csCatId="colorful" phldr="1"/>
      <dgm:spPr/>
    </dgm:pt>
    <dgm:pt modelId="{78B3737A-E174-4063-81AF-9EA86169F931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ПРОСТУПОК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26A7DD-06DE-46CD-9D97-127088D2F663}" type="parTrans" cxnId="{87F44DFE-5645-4421-BA6D-BAFF2E86515C}">
      <dgm:prSet/>
      <dgm:spPr/>
      <dgm:t>
        <a:bodyPr/>
        <a:lstStyle/>
        <a:p>
          <a:endParaRPr lang="ru-RU"/>
        </a:p>
      </dgm:t>
    </dgm:pt>
    <dgm:pt modelId="{9AFEDE77-C8B8-45ED-9448-6F6BC53B2E87}" type="sibTrans" cxnId="{87F44DFE-5645-4421-BA6D-BAFF2E86515C}">
      <dgm:prSet/>
      <dgm:spPr/>
      <dgm:t>
        <a:bodyPr/>
        <a:lstStyle/>
        <a:p>
          <a:endParaRPr lang="ru-RU"/>
        </a:p>
      </dgm:t>
    </dgm:pt>
    <dgm:pt modelId="{0557189E-65F1-419A-A134-659703117663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ШАЛОСТЬ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121B28-DA6A-43DE-89CE-F62488156743}" type="parTrans" cxnId="{2CC09E18-A739-4F17-BD23-017C57ACEFD8}">
      <dgm:prSet/>
      <dgm:spPr/>
      <dgm:t>
        <a:bodyPr/>
        <a:lstStyle/>
        <a:p>
          <a:endParaRPr lang="ru-RU"/>
        </a:p>
      </dgm:t>
    </dgm:pt>
    <dgm:pt modelId="{3698FAA8-CC65-4840-895A-266182DF4C45}" type="sibTrans" cxnId="{2CC09E18-A739-4F17-BD23-017C57ACEFD8}">
      <dgm:prSet/>
      <dgm:spPr/>
      <dgm:t>
        <a:bodyPr/>
        <a:lstStyle/>
        <a:p>
          <a:endParaRPr lang="ru-RU"/>
        </a:p>
      </dgm:t>
    </dgm:pt>
    <dgm:pt modelId="{B9A60603-2EC3-4ABD-A4BA-8456517AD842}">
      <dgm:prSet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ПРЕСТУПЛЕНИЕ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8DDE30-DCB4-4C36-9E84-CBFC169F0C2E}" type="parTrans" cxnId="{573B6A83-37CF-4884-B0AE-959D5A172C57}">
      <dgm:prSet/>
      <dgm:spPr/>
      <dgm:t>
        <a:bodyPr/>
        <a:lstStyle/>
        <a:p>
          <a:endParaRPr lang="ru-RU"/>
        </a:p>
      </dgm:t>
    </dgm:pt>
    <dgm:pt modelId="{A6CF6632-FA17-412E-822D-7CA2DF2955E0}" type="sibTrans" cxnId="{573B6A83-37CF-4884-B0AE-959D5A172C57}">
      <dgm:prSet/>
      <dgm:spPr/>
      <dgm:t>
        <a:bodyPr/>
        <a:lstStyle/>
        <a:p>
          <a:endParaRPr lang="ru-RU"/>
        </a:p>
      </dgm:t>
    </dgm:pt>
    <dgm:pt modelId="{7205F3F6-9DD3-405C-B896-6C0ACC4D10F5}" type="pres">
      <dgm:prSet presAssocID="{19BC9130-B30B-49B4-9E58-69A11435A036}" presName="linearFlow" presStyleCnt="0">
        <dgm:presLayoutVars>
          <dgm:resizeHandles val="exact"/>
        </dgm:presLayoutVars>
      </dgm:prSet>
      <dgm:spPr/>
    </dgm:pt>
    <dgm:pt modelId="{06495066-A689-4393-9243-C6B5AA7ECDF1}" type="pres">
      <dgm:prSet presAssocID="{78B3737A-E174-4063-81AF-9EA86169F931}" presName="node" presStyleLbl="node1" presStyleIdx="0" presStyleCnt="3" custScaleX="187626" custScaleY="73548" custLinFactNeighborX="-1002" custLinFactNeighborY="3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A2A90-7AA7-468E-8ACB-9DF11B836F2F}" type="pres">
      <dgm:prSet presAssocID="{9AFEDE77-C8B8-45ED-9448-6F6BC53B2E8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C46A45-EB51-4511-A4BC-9D388B118342}" type="pres">
      <dgm:prSet presAssocID="{9AFEDE77-C8B8-45ED-9448-6F6BC53B2E8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4352307-8A4D-46AB-85C9-712E4DD2A4C6}" type="pres">
      <dgm:prSet presAssocID="{0557189E-65F1-419A-A134-659703117663}" presName="node" presStyleLbl="node1" presStyleIdx="1" presStyleCnt="3" custScaleX="183478" custScaleY="66499" custLinFactNeighborX="412" custLinFactNeighborY="-25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F0311-4DFA-467A-8428-C41FECF0B5DF}" type="pres">
      <dgm:prSet presAssocID="{3698FAA8-CC65-4840-895A-266182DF4C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1765DAF-1C26-435C-91BE-F81546A8D640}" type="pres">
      <dgm:prSet presAssocID="{3698FAA8-CC65-4840-895A-266182DF4C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87F37EF-92AA-4D02-87FE-E13312097C8C}" type="pres">
      <dgm:prSet presAssocID="{B9A60603-2EC3-4ABD-A4BA-8456517AD842}" presName="node" presStyleLbl="node1" presStyleIdx="2" presStyleCnt="3" custScaleX="181712" custScaleY="100954" custLinFactNeighborX="471" custLinFactNeighborY="-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B6A83-37CF-4884-B0AE-959D5A172C57}" srcId="{19BC9130-B30B-49B4-9E58-69A11435A036}" destId="{B9A60603-2EC3-4ABD-A4BA-8456517AD842}" srcOrd="2" destOrd="0" parTransId="{058DDE30-DCB4-4C36-9E84-CBFC169F0C2E}" sibTransId="{A6CF6632-FA17-412E-822D-7CA2DF2955E0}"/>
    <dgm:cxn modelId="{44C7473A-349C-4D91-9A65-CB58D77CC84B}" type="presOf" srcId="{3698FAA8-CC65-4840-895A-266182DF4C45}" destId="{79FF0311-4DFA-467A-8428-C41FECF0B5DF}" srcOrd="0" destOrd="0" presId="urn:microsoft.com/office/officeart/2005/8/layout/process2"/>
    <dgm:cxn modelId="{6BF275B0-01B1-4A7C-86F3-E68AA6D9E4B7}" type="presOf" srcId="{B9A60603-2EC3-4ABD-A4BA-8456517AD842}" destId="{987F37EF-92AA-4D02-87FE-E13312097C8C}" srcOrd="0" destOrd="0" presId="urn:microsoft.com/office/officeart/2005/8/layout/process2"/>
    <dgm:cxn modelId="{6975B130-355B-4556-BD2A-74E566208E5B}" type="presOf" srcId="{3698FAA8-CC65-4840-895A-266182DF4C45}" destId="{B1765DAF-1C26-435C-91BE-F81546A8D640}" srcOrd="1" destOrd="0" presId="urn:microsoft.com/office/officeart/2005/8/layout/process2"/>
    <dgm:cxn modelId="{CAA5E975-AA2F-4D4E-A5F4-0AA92D79E55C}" type="presOf" srcId="{9AFEDE77-C8B8-45ED-9448-6F6BC53B2E87}" destId="{1FC46A45-EB51-4511-A4BC-9D388B118342}" srcOrd="1" destOrd="0" presId="urn:microsoft.com/office/officeart/2005/8/layout/process2"/>
    <dgm:cxn modelId="{2CC09E18-A739-4F17-BD23-017C57ACEFD8}" srcId="{19BC9130-B30B-49B4-9E58-69A11435A036}" destId="{0557189E-65F1-419A-A134-659703117663}" srcOrd="1" destOrd="0" parTransId="{29121B28-DA6A-43DE-89CE-F62488156743}" sibTransId="{3698FAA8-CC65-4840-895A-266182DF4C45}"/>
    <dgm:cxn modelId="{3DF8E36E-C8BB-4B47-A0B9-2093C87DB5E7}" type="presOf" srcId="{78B3737A-E174-4063-81AF-9EA86169F931}" destId="{06495066-A689-4393-9243-C6B5AA7ECDF1}" srcOrd="0" destOrd="0" presId="urn:microsoft.com/office/officeart/2005/8/layout/process2"/>
    <dgm:cxn modelId="{3DFA2DE4-5B7E-45F6-BDCD-A1375BEE2A62}" type="presOf" srcId="{9AFEDE77-C8B8-45ED-9448-6F6BC53B2E87}" destId="{F17A2A90-7AA7-468E-8ACB-9DF11B836F2F}" srcOrd="0" destOrd="0" presId="urn:microsoft.com/office/officeart/2005/8/layout/process2"/>
    <dgm:cxn modelId="{430879C1-F731-4745-9F0C-5498B3701541}" type="presOf" srcId="{0557189E-65F1-419A-A134-659703117663}" destId="{34352307-8A4D-46AB-85C9-712E4DD2A4C6}" srcOrd="0" destOrd="0" presId="urn:microsoft.com/office/officeart/2005/8/layout/process2"/>
    <dgm:cxn modelId="{87F44DFE-5645-4421-BA6D-BAFF2E86515C}" srcId="{19BC9130-B30B-49B4-9E58-69A11435A036}" destId="{78B3737A-E174-4063-81AF-9EA86169F931}" srcOrd="0" destOrd="0" parTransId="{A826A7DD-06DE-46CD-9D97-127088D2F663}" sibTransId="{9AFEDE77-C8B8-45ED-9448-6F6BC53B2E87}"/>
    <dgm:cxn modelId="{E12EA202-096C-4268-B31D-AACAFD9A8629}" type="presOf" srcId="{19BC9130-B30B-49B4-9E58-69A11435A036}" destId="{7205F3F6-9DD3-405C-B896-6C0ACC4D10F5}" srcOrd="0" destOrd="0" presId="urn:microsoft.com/office/officeart/2005/8/layout/process2"/>
    <dgm:cxn modelId="{0E0B46DA-CA1F-48DB-8015-6874117FE419}" type="presParOf" srcId="{7205F3F6-9DD3-405C-B896-6C0ACC4D10F5}" destId="{06495066-A689-4393-9243-C6B5AA7ECDF1}" srcOrd="0" destOrd="0" presId="urn:microsoft.com/office/officeart/2005/8/layout/process2"/>
    <dgm:cxn modelId="{EF41218D-374F-4B73-9A7F-16E28AA17D21}" type="presParOf" srcId="{7205F3F6-9DD3-405C-B896-6C0ACC4D10F5}" destId="{F17A2A90-7AA7-468E-8ACB-9DF11B836F2F}" srcOrd="1" destOrd="0" presId="urn:microsoft.com/office/officeart/2005/8/layout/process2"/>
    <dgm:cxn modelId="{8D620426-2113-455C-9211-072B882DA1B1}" type="presParOf" srcId="{F17A2A90-7AA7-468E-8ACB-9DF11B836F2F}" destId="{1FC46A45-EB51-4511-A4BC-9D388B118342}" srcOrd="0" destOrd="0" presId="urn:microsoft.com/office/officeart/2005/8/layout/process2"/>
    <dgm:cxn modelId="{91941A58-1883-4B15-A24A-FB43B67F239B}" type="presParOf" srcId="{7205F3F6-9DD3-405C-B896-6C0ACC4D10F5}" destId="{34352307-8A4D-46AB-85C9-712E4DD2A4C6}" srcOrd="2" destOrd="0" presId="urn:microsoft.com/office/officeart/2005/8/layout/process2"/>
    <dgm:cxn modelId="{73A75759-43CA-45F6-8155-223B3C58E659}" type="presParOf" srcId="{7205F3F6-9DD3-405C-B896-6C0ACC4D10F5}" destId="{79FF0311-4DFA-467A-8428-C41FECF0B5DF}" srcOrd="3" destOrd="0" presId="urn:microsoft.com/office/officeart/2005/8/layout/process2"/>
    <dgm:cxn modelId="{1A6F03F6-98EB-419D-A88E-AFF09E8BD3D2}" type="presParOf" srcId="{79FF0311-4DFA-467A-8428-C41FECF0B5DF}" destId="{B1765DAF-1C26-435C-91BE-F81546A8D640}" srcOrd="0" destOrd="0" presId="urn:microsoft.com/office/officeart/2005/8/layout/process2"/>
    <dgm:cxn modelId="{E1F6B1FB-C407-4655-B2B9-DBC5B1D14BE8}" type="presParOf" srcId="{7205F3F6-9DD3-405C-B896-6C0ACC4D10F5}" destId="{987F37EF-92AA-4D02-87FE-E13312097C8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4AD70-D6A8-49AD-BDFC-CBEEE61837F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A82ABA-772B-4342-9849-90B150CB7859}">
      <dgm:prSet/>
      <dgm:spPr/>
      <dgm:t>
        <a:bodyPr/>
        <a:lstStyle/>
        <a:p>
          <a:pPr algn="ctr"/>
          <a:r>
            <a:rPr lang="ru-RU" dirty="0" smtClean="0"/>
            <a:t>действие, либо бездействие, посягающее на установленные законами или подзаконными актами общественные отношения, отличающееся небольшой общественной опасностью.</a:t>
          </a:r>
          <a:endParaRPr lang="ru-RU" dirty="0"/>
        </a:p>
      </dgm:t>
    </dgm:pt>
    <dgm:pt modelId="{E5991765-0D61-4D49-87BE-9687A14C4FEB}" type="parTrans" cxnId="{AFEB7D78-3C6F-4DC4-9D07-5CA423A041C2}">
      <dgm:prSet/>
      <dgm:spPr/>
      <dgm:t>
        <a:bodyPr/>
        <a:lstStyle/>
        <a:p>
          <a:endParaRPr lang="ru-RU"/>
        </a:p>
      </dgm:t>
    </dgm:pt>
    <dgm:pt modelId="{F1BA17EC-1B92-49D2-869A-09A537E6CE4E}" type="sibTrans" cxnId="{AFEB7D78-3C6F-4DC4-9D07-5CA423A041C2}">
      <dgm:prSet/>
      <dgm:spPr/>
      <dgm:t>
        <a:bodyPr/>
        <a:lstStyle/>
        <a:p>
          <a:endParaRPr lang="ru-RU"/>
        </a:p>
      </dgm:t>
    </dgm:pt>
    <dgm:pt modelId="{E7EFC87E-BFE2-40D2-9B4B-EA415F7C7F2D}" type="pres">
      <dgm:prSet presAssocID="{30C4AD70-D6A8-49AD-BDFC-CBEEE61837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3A1F0-0C55-430F-9934-A20BB07510EF}" type="pres">
      <dgm:prSet presAssocID="{E9A82ABA-772B-4342-9849-90B150CB7859}" presName="parentText" presStyleLbl="node1" presStyleIdx="0" presStyleCnt="1" custScaleY="17431" custLinFactNeighborX="-348" custLinFactNeighborY="10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02A7D-90B7-49EC-8424-C911313FF960}" type="presOf" srcId="{30C4AD70-D6A8-49AD-BDFC-CBEEE61837F5}" destId="{E7EFC87E-BFE2-40D2-9B4B-EA415F7C7F2D}" srcOrd="0" destOrd="0" presId="urn:microsoft.com/office/officeart/2005/8/layout/vList2"/>
    <dgm:cxn modelId="{AFEB7D78-3C6F-4DC4-9D07-5CA423A041C2}" srcId="{30C4AD70-D6A8-49AD-BDFC-CBEEE61837F5}" destId="{E9A82ABA-772B-4342-9849-90B150CB7859}" srcOrd="0" destOrd="0" parTransId="{E5991765-0D61-4D49-87BE-9687A14C4FEB}" sibTransId="{F1BA17EC-1B92-49D2-869A-09A537E6CE4E}"/>
    <dgm:cxn modelId="{1E3C6264-2CB3-459F-8894-82A6F63DA690}" type="presOf" srcId="{E9A82ABA-772B-4342-9849-90B150CB7859}" destId="{9483A1F0-0C55-430F-9934-A20BB07510EF}" srcOrd="0" destOrd="0" presId="urn:microsoft.com/office/officeart/2005/8/layout/vList2"/>
    <dgm:cxn modelId="{BBD49C55-08DC-47CD-A1B2-52D81B3F50EF}" type="presParOf" srcId="{E7EFC87E-BFE2-40D2-9B4B-EA415F7C7F2D}" destId="{9483A1F0-0C55-430F-9934-A20BB07510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4AD70-D6A8-49AD-BDFC-CBEEE61837F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A82ABA-772B-4342-9849-90B150CB7859}">
      <dgm:prSet/>
      <dgm:spPr/>
      <dgm:t>
        <a:bodyPr/>
        <a:lstStyle/>
        <a:p>
          <a:pPr algn="ctr"/>
          <a:r>
            <a:rPr lang="ru-RU" dirty="0" smtClean="0"/>
            <a:t>поступок ради забавы, веселая проказа, проделка.</a:t>
          </a:r>
          <a:endParaRPr lang="ru-RU" dirty="0"/>
        </a:p>
      </dgm:t>
    </dgm:pt>
    <dgm:pt modelId="{E5991765-0D61-4D49-87BE-9687A14C4FEB}" type="parTrans" cxnId="{AFEB7D78-3C6F-4DC4-9D07-5CA423A041C2}">
      <dgm:prSet/>
      <dgm:spPr/>
      <dgm:t>
        <a:bodyPr/>
        <a:lstStyle/>
        <a:p>
          <a:endParaRPr lang="ru-RU"/>
        </a:p>
      </dgm:t>
    </dgm:pt>
    <dgm:pt modelId="{F1BA17EC-1B92-49D2-869A-09A537E6CE4E}" type="sibTrans" cxnId="{AFEB7D78-3C6F-4DC4-9D07-5CA423A041C2}">
      <dgm:prSet/>
      <dgm:spPr/>
      <dgm:t>
        <a:bodyPr/>
        <a:lstStyle/>
        <a:p>
          <a:endParaRPr lang="ru-RU"/>
        </a:p>
      </dgm:t>
    </dgm:pt>
    <dgm:pt modelId="{E7EFC87E-BFE2-40D2-9B4B-EA415F7C7F2D}" type="pres">
      <dgm:prSet presAssocID="{30C4AD70-D6A8-49AD-BDFC-CBEEE61837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3A1F0-0C55-430F-9934-A20BB07510EF}" type="pres">
      <dgm:prSet presAssocID="{E9A82ABA-772B-4342-9849-90B150CB7859}" presName="parentText" presStyleLbl="node1" presStyleIdx="0" presStyleCnt="1" custScaleY="42215" custLinFactNeighborY="30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B7D78-3C6F-4DC4-9D07-5CA423A041C2}" srcId="{30C4AD70-D6A8-49AD-BDFC-CBEEE61837F5}" destId="{E9A82ABA-772B-4342-9849-90B150CB7859}" srcOrd="0" destOrd="0" parTransId="{E5991765-0D61-4D49-87BE-9687A14C4FEB}" sibTransId="{F1BA17EC-1B92-49D2-869A-09A537E6CE4E}"/>
    <dgm:cxn modelId="{8BC0E182-7465-4F7C-A884-0B6240D0AF28}" type="presOf" srcId="{E9A82ABA-772B-4342-9849-90B150CB7859}" destId="{9483A1F0-0C55-430F-9934-A20BB07510EF}" srcOrd="0" destOrd="0" presId="urn:microsoft.com/office/officeart/2005/8/layout/vList2"/>
    <dgm:cxn modelId="{FD75D3DE-12FF-4E89-AEEC-A6D7A01DB08E}" type="presOf" srcId="{30C4AD70-D6A8-49AD-BDFC-CBEEE61837F5}" destId="{E7EFC87E-BFE2-40D2-9B4B-EA415F7C7F2D}" srcOrd="0" destOrd="0" presId="urn:microsoft.com/office/officeart/2005/8/layout/vList2"/>
    <dgm:cxn modelId="{5E6DD4ED-C8E9-4EAD-9C6A-2B75FE9011A9}" type="presParOf" srcId="{E7EFC87E-BFE2-40D2-9B4B-EA415F7C7F2D}" destId="{9483A1F0-0C55-430F-9934-A20BB07510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41740-9306-42E2-82DA-3F2A7A1CBC7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E5EF2D-4E37-4045-8DED-43DD524073D3}">
      <dgm:prSet/>
      <dgm:spPr/>
      <dgm:t>
        <a:bodyPr/>
        <a:lstStyle/>
        <a:p>
          <a:r>
            <a:rPr lang="ru-RU" i="1" smtClean="0"/>
            <a:t>правонарушение (общественно опасное деяние), совершение которого влечёт применение к лицу мер уголовной ответственности.</a:t>
          </a:r>
          <a:endParaRPr lang="ru-RU"/>
        </a:p>
      </dgm:t>
    </dgm:pt>
    <dgm:pt modelId="{07CE5A4E-8842-412C-BFF2-CF99E4439E40}" type="parTrans" cxnId="{3E6D9DAB-90A0-4F48-87C4-5B346AD40DAE}">
      <dgm:prSet/>
      <dgm:spPr/>
      <dgm:t>
        <a:bodyPr/>
        <a:lstStyle/>
        <a:p>
          <a:endParaRPr lang="ru-RU"/>
        </a:p>
      </dgm:t>
    </dgm:pt>
    <dgm:pt modelId="{93F86BC2-D261-455C-BB59-C1718762D8F7}" type="sibTrans" cxnId="{3E6D9DAB-90A0-4F48-87C4-5B346AD40DAE}">
      <dgm:prSet/>
      <dgm:spPr/>
      <dgm:t>
        <a:bodyPr/>
        <a:lstStyle/>
        <a:p>
          <a:endParaRPr lang="ru-RU"/>
        </a:p>
      </dgm:t>
    </dgm:pt>
    <dgm:pt modelId="{50CDBB8E-A6BF-4150-BD78-19C33F15B287}" type="pres">
      <dgm:prSet presAssocID="{10E41740-9306-42E2-82DA-3F2A7A1CBC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F3224F-45B1-4270-BB4F-1DF2BA4C741A}" type="pres">
      <dgm:prSet presAssocID="{E3E5EF2D-4E37-4045-8DED-43DD524073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9D78C-BD0D-488B-A9EB-0F894C2BFA5D}" type="presOf" srcId="{10E41740-9306-42E2-82DA-3F2A7A1CBC71}" destId="{50CDBB8E-A6BF-4150-BD78-19C33F15B287}" srcOrd="0" destOrd="0" presId="urn:microsoft.com/office/officeart/2005/8/layout/vList2"/>
    <dgm:cxn modelId="{04D8AE17-4B0C-46A6-AD43-3BF405BAD62D}" type="presOf" srcId="{E3E5EF2D-4E37-4045-8DED-43DD524073D3}" destId="{3CF3224F-45B1-4270-BB4F-1DF2BA4C741A}" srcOrd="0" destOrd="0" presId="urn:microsoft.com/office/officeart/2005/8/layout/vList2"/>
    <dgm:cxn modelId="{3E6D9DAB-90A0-4F48-87C4-5B346AD40DAE}" srcId="{10E41740-9306-42E2-82DA-3F2A7A1CBC71}" destId="{E3E5EF2D-4E37-4045-8DED-43DD524073D3}" srcOrd="0" destOrd="0" parTransId="{07CE5A4E-8842-412C-BFF2-CF99E4439E40}" sibTransId="{93F86BC2-D261-455C-BB59-C1718762D8F7}"/>
    <dgm:cxn modelId="{87D8FD56-B17C-44C6-BBD4-04923F2C9EEC}" type="presParOf" srcId="{50CDBB8E-A6BF-4150-BD78-19C33F15B287}" destId="{3CF3224F-45B1-4270-BB4F-1DF2BA4C7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BC9130-B30B-49B4-9E58-69A11435A036}" type="doc">
      <dgm:prSet loTypeId="urn:microsoft.com/office/officeart/2005/8/layout/process2" loCatId="process" qsTypeId="urn:microsoft.com/office/officeart/2005/8/quickstyle/simple1" qsCatId="simple" csTypeId="urn:microsoft.com/office/officeart/2005/8/colors/colorful1#2" csCatId="colorful" phldr="1"/>
      <dgm:spPr/>
    </dgm:pt>
    <dgm:pt modelId="{78B3737A-E174-4063-81AF-9EA86169F931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ПРОСТУПОК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26A7DD-06DE-46CD-9D97-127088D2F663}" type="parTrans" cxnId="{87F44DFE-5645-4421-BA6D-BAFF2E86515C}">
      <dgm:prSet/>
      <dgm:spPr/>
      <dgm:t>
        <a:bodyPr/>
        <a:lstStyle/>
        <a:p>
          <a:endParaRPr lang="ru-RU"/>
        </a:p>
      </dgm:t>
    </dgm:pt>
    <dgm:pt modelId="{9AFEDE77-C8B8-45ED-9448-6F6BC53B2E87}" type="sibTrans" cxnId="{87F44DFE-5645-4421-BA6D-BAFF2E86515C}">
      <dgm:prSet/>
      <dgm:spPr/>
      <dgm:t>
        <a:bodyPr/>
        <a:lstStyle/>
        <a:p>
          <a:endParaRPr lang="ru-RU"/>
        </a:p>
      </dgm:t>
    </dgm:pt>
    <dgm:pt modelId="{0557189E-65F1-419A-A134-659703117663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ШАЛОСТЬ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121B28-DA6A-43DE-89CE-F62488156743}" type="parTrans" cxnId="{2CC09E18-A739-4F17-BD23-017C57ACEFD8}">
      <dgm:prSet/>
      <dgm:spPr/>
      <dgm:t>
        <a:bodyPr/>
        <a:lstStyle/>
        <a:p>
          <a:endParaRPr lang="ru-RU"/>
        </a:p>
      </dgm:t>
    </dgm:pt>
    <dgm:pt modelId="{3698FAA8-CC65-4840-895A-266182DF4C45}" type="sibTrans" cxnId="{2CC09E18-A739-4F17-BD23-017C57ACEFD8}">
      <dgm:prSet/>
      <dgm:spPr/>
      <dgm:t>
        <a:bodyPr/>
        <a:lstStyle/>
        <a:p>
          <a:endParaRPr lang="ru-RU"/>
        </a:p>
      </dgm:t>
    </dgm:pt>
    <dgm:pt modelId="{B9A60603-2EC3-4ABD-A4BA-8456517AD842}">
      <dgm:prSet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ПРЕСТУПЛЕНИЕ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8DDE30-DCB4-4C36-9E84-CBFC169F0C2E}" type="parTrans" cxnId="{573B6A83-37CF-4884-B0AE-959D5A172C57}">
      <dgm:prSet/>
      <dgm:spPr/>
      <dgm:t>
        <a:bodyPr/>
        <a:lstStyle/>
        <a:p>
          <a:endParaRPr lang="ru-RU"/>
        </a:p>
      </dgm:t>
    </dgm:pt>
    <dgm:pt modelId="{A6CF6632-FA17-412E-822D-7CA2DF2955E0}" type="sibTrans" cxnId="{573B6A83-37CF-4884-B0AE-959D5A172C57}">
      <dgm:prSet/>
      <dgm:spPr/>
      <dgm:t>
        <a:bodyPr/>
        <a:lstStyle/>
        <a:p>
          <a:endParaRPr lang="ru-RU"/>
        </a:p>
      </dgm:t>
    </dgm:pt>
    <dgm:pt modelId="{7205F3F6-9DD3-405C-B896-6C0ACC4D10F5}" type="pres">
      <dgm:prSet presAssocID="{19BC9130-B30B-49B4-9E58-69A11435A036}" presName="linearFlow" presStyleCnt="0">
        <dgm:presLayoutVars>
          <dgm:resizeHandles val="exact"/>
        </dgm:presLayoutVars>
      </dgm:prSet>
      <dgm:spPr/>
    </dgm:pt>
    <dgm:pt modelId="{06495066-A689-4393-9243-C6B5AA7ECDF1}" type="pres">
      <dgm:prSet presAssocID="{78B3737A-E174-4063-81AF-9EA86169F931}" presName="node" presStyleLbl="node1" presStyleIdx="0" presStyleCnt="3" custScaleX="187626" custScaleY="73548" custLinFactNeighborX="-1002" custLinFactNeighborY="31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A2A90-7AA7-468E-8ACB-9DF11B836F2F}" type="pres">
      <dgm:prSet presAssocID="{9AFEDE77-C8B8-45ED-9448-6F6BC53B2E8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C46A45-EB51-4511-A4BC-9D388B118342}" type="pres">
      <dgm:prSet presAssocID="{9AFEDE77-C8B8-45ED-9448-6F6BC53B2E8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4352307-8A4D-46AB-85C9-712E4DD2A4C6}" type="pres">
      <dgm:prSet presAssocID="{0557189E-65F1-419A-A134-659703117663}" presName="node" presStyleLbl="node1" presStyleIdx="1" presStyleCnt="3" custScaleX="183478" custScaleY="66499" custLinFactNeighborX="412" custLinFactNeighborY="-25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F0311-4DFA-467A-8428-C41FECF0B5DF}" type="pres">
      <dgm:prSet presAssocID="{3698FAA8-CC65-4840-895A-266182DF4C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1765DAF-1C26-435C-91BE-F81546A8D640}" type="pres">
      <dgm:prSet presAssocID="{3698FAA8-CC65-4840-895A-266182DF4C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87F37EF-92AA-4D02-87FE-E13312097C8C}" type="pres">
      <dgm:prSet presAssocID="{B9A60603-2EC3-4ABD-A4BA-8456517AD842}" presName="node" presStyleLbl="node1" presStyleIdx="2" presStyleCnt="3" custScaleX="181712" custScaleY="100954" custLinFactNeighborX="471" custLinFactNeighborY="-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A13D1-52A9-4F72-9C8B-8B74638D4B8C}" type="presOf" srcId="{0557189E-65F1-419A-A134-659703117663}" destId="{34352307-8A4D-46AB-85C9-712E4DD2A4C6}" srcOrd="0" destOrd="0" presId="urn:microsoft.com/office/officeart/2005/8/layout/process2"/>
    <dgm:cxn modelId="{0207EF7E-F1CF-4AE7-8109-DADA2F5A522B}" type="presOf" srcId="{78B3737A-E174-4063-81AF-9EA86169F931}" destId="{06495066-A689-4393-9243-C6B5AA7ECDF1}" srcOrd="0" destOrd="0" presId="urn:microsoft.com/office/officeart/2005/8/layout/process2"/>
    <dgm:cxn modelId="{3F934976-1F34-4DA3-B5A4-E5B799F44759}" type="presOf" srcId="{19BC9130-B30B-49B4-9E58-69A11435A036}" destId="{7205F3F6-9DD3-405C-B896-6C0ACC4D10F5}" srcOrd="0" destOrd="0" presId="urn:microsoft.com/office/officeart/2005/8/layout/process2"/>
    <dgm:cxn modelId="{46814820-AB3B-4EFA-A6BB-EA16934325D8}" type="presOf" srcId="{B9A60603-2EC3-4ABD-A4BA-8456517AD842}" destId="{987F37EF-92AA-4D02-87FE-E13312097C8C}" srcOrd="0" destOrd="0" presId="urn:microsoft.com/office/officeart/2005/8/layout/process2"/>
    <dgm:cxn modelId="{573B6A83-37CF-4884-B0AE-959D5A172C57}" srcId="{19BC9130-B30B-49B4-9E58-69A11435A036}" destId="{B9A60603-2EC3-4ABD-A4BA-8456517AD842}" srcOrd="2" destOrd="0" parTransId="{058DDE30-DCB4-4C36-9E84-CBFC169F0C2E}" sibTransId="{A6CF6632-FA17-412E-822D-7CA2DF2955E0}"/>
    <dgm:cxn modelId="{36717C4A-5262-43FE-9CD7-59472639A71B}" type="presOf" srcId="{9AFEDE77-C8B8-45ED-9448-6F6BC53B2E87}" destId="{1FC46A45-EB51-4511-A4BC-9D388B118342}" srcOrd="1" destOrd="0" presId="urn:microsoft.com/office/officeart/2005/8/layout/process2"/>
    <dgm:cxn modelId="{D082EFB2-4B71-4B6D-AE5A-F5CC8B6C1534}" type="presOf" srcId="{3698FAA8-CC65-4840-895A-266182DF4C45}" destId="{B1765DAF-1C26-435C-91BE-F81546A8D640}" srcOrd="1" destOrd="0" presId="urn:microsoft.com/office/officeart/2005/8/layout/process2"/>
    <dgm:cxn modelId="{D0345821-BDD7-4A14-BC3E-7E9290B46FDD}" type="presOf" srcId="{9AFEDE77-C8B8-45ED-9448-6F6BC53B2E87}" destId="{F17A2A90-7AA7-468E-8ACB-9DF11B836F2F}" srcOrd="0" destOrd="0" presId="urn:microsoft.com/office/officeart/2005/8/layout/process2"/>
    <dgm:cxn modelId="{2CC09E18-A739-4F17-BD23-017C57ACEFD8}" srcId="{19BC9130-B30B-49B4-9E58-69A11435A036}" destId="{0557189E-65F1-419A-A134-659703117663}" srcOrd="1" destOrd="0" parTransId="{29121B28-DA6A-43DE-89CE-F62488156743}" sibTransId="{3698FAA8-CC65-4840-895A-266182DF4C45}"/>
    <dgm:cxn modelId="{87F44DFE-5645-4421-BA6D-BAFF2E86515C}" srcId="{19BC9130-B30B-49B4-9E58-69A11435A036}" destId="{78B3737A-E174-4063-81AF-9EA86169F931}" srcOrd="0" destOrd="0" parTransId="{A826A7DD-06DE-46CD-9D97-127088D2F663}" sibTransId="{9AFEDE77-C8B8-45ED-9448-6F6BC53B2E87}"/>
    <dgm:cxn modelId="{5D90F306-5917-4DE8-9EEE-9DE4C21EFB98}" type="presOf" srcId="{3698FAA8-CC65-4840-895A-266182DF4C45}" destId="{79FF0311-4DFA-467A-8428-C41FECF0B5DF}" srcOrd="0" destOrd="0" presId="urn:microsoft.com/office/officeart/2005/8/layout/process2"/>
    <dgm:cxn modelId="{2DD60829-954C-4455-8603-8D7F0EB2CA74}" type="presParOf" srcId="{7205F3F6-9DD3-405C-B896-6C0ACC4D10F5}" destId="{06495066-A689-4393-9243-C6B5AA7ECDF1}" srcOrd="0" destOrd="0" presId="urn:microsoft.com/office/officeart/2005/8/layout/process2"/>
    <dgm:cxn modelId="{CA0F3A88-CD44-4979-B965-B8BCD73BDB96}" type="presParOf" srcId="{7205F3F6-9DD3-405C-B896-6C0ACC4D10F5}" destId="{F17A2A90-7AA7-468E-8ACB-9DF11B836F2F}" srcOrd="1" destOrd="0" presId="urn:microsoft.com/office/officeart/2005/8/layout/process2"/>
    <dgm:cxn modelId="{2A038C35-DE1E-4BAE-AF9D-25AAE818B4AD}" type="presParOf" srcId="{F17A2A90-7AA7-468E-8ACB-9DF11B836F2F}" destId="{1FC46A45-EB51-4511-A4BC-9D388B118342}" srcOrd="0" destOrd="0" presId="urn:microsoft.com/office/officeart/2005/8/layout/process2"/>
    <dgm:cxn modelId="{17601E36-0301-42AB-BB85-626636B67484}" type="presParOf" srcId="{7205F3F6-9DD3-405C-B896-6C0ACC4D10F5}" destId="{34352307-8A4D-46AB-85C9-712E4DD2A4C6}" srcOrd="2" destOrd="0" presId="urn:microsoft.com/office/officeart/2005/8/layout/process2"/>
    <dgm:cxn modelId="{ABCFE2A9-6A84-4767-BC20-53CA2E1BDB43}" type="presParOf" srcId="{7205F3F6-9DD3-405C-B896-6C0ACC4D10F5}" destId="{79FF0311-4DFA-467A-8428-C41FECF0B5DF}" srcOrd="3" destOrd="0" presId="urn:microsoft.com/office/officeart/2005/8/layout/process2"/>
    <dgm:cxn modelId="{783B04CC-BD5B-445D-9F96-E2C783729885}" type="presParOf" srcId="{79FF0311-4DFA-467A-8428-C41FECF0B5DF}" destId="{B1765DAF-1C26-435C-91BE-F81546A8D640}" srcOrd="0" destOrd="0" presId="urn:microsoft.com/office/officeart/2005/8/layout/process2"/>
    <dgm:cxn modelId="{39FB43AE-EB02-4187-B63E-7778955417B9}" type="presParOf" srcId="{7205F3F6-9DD3-405C-B896-6C0ACC4D10F5}" destId="{987F37EF-92AA-4D02-87FE-E13312097C8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95066-A689-4393-9243-C6B5AA7ECDF1}">
      <dsp:nvSpPr>
        <dsp:cNvPr id="0" name=""/>
        <dsp:cNvSpPr/>
      </dsp:nvSpPr>
      <dsp:spPr>
        <a:xfrm>
          <a:off x="475350" y="268488"/>
          <a:ext cx="8106712" cy="123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ПРОСТУПОК 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417" y="304555"/>
        <a:ext cx="8034578" cy="1159295"/>
      </dsp:txXfrm>
    </dsp:sp>
    <dsp:sp modelId="{F17A2A90-7AA7-468E-8ACB-9DF11B836F2F}">
      <dsp:nvSpPr>
        <dsp:cNvPr id="0" name=""/>
        <dsp:cNvSpPr/>
      </dsp:nvSpPr>
      <dsp:spPr>
        <a:xfrm rot="5262790">
          <a:off x="4426275" y="1301929"/>
          <a:ext cx="268314" cy="753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4332793" y="1544526"/>
        <a:ext cx="452066" cy="187820"/>
      </dsp:txXfrm>
    </dsp:sp>
    <dsp:sp modelId="{34352307-8A4D-46AB-85C9-712E4DD2A4C6}">
      <dsp:nvSpPr>
        <dsp:cNvPr id="0" name=""/>
        <dsp:cNvSpPr/>
      </dsp:nvSpPr>
      <dsp:spPr>
        <a:xfrm>
          <a:off x="626055" y="1857385"/>
          <a:ext cx="7927490" cy="1113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ШАЛОСТЬ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8666" y="1889996"/>
        <a:ext cx="7862268" cy="1048184"/>
      </dsp:txXfrm>
    </dsp:sp>
    <dsp:sp modelId="{79FF0311-4DFA-467A-8428-C41FECF0B5DF}">
      <dsp:nvSpPr>
        <dsp:cNvPr id="0" name=""/>
        <dsp:cNvSpPr/>
      </dsp:nvSpPr>
      <dsp:spPr>
        <a:xfrm rot="5394932">
          <a:off x="4468174" y="2757655"/>
          <a:ext cx="245378" cy="753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4364776" y="3011688"/>
        <a:ext cx="452066" cy="171765"/>
      </dsp:txXfrm>
    </dsp:sp>
    <dsp:sp modelId="{987F37EF-92AA-4D02-87FE-E13312097C8C}">
      <dsp:nvSpPr>
        <dsp:cNvPr id="0" name=""/>
        <dsp:cNvSpPr/>
      </dsp:nvSpPr>
      <dsp:spPr>
        <a:xfrm>
          <a:off x="666756" y="3297963"/>
          <a:ext cx="7851187" cy="1690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ПРЕСТУПЛЕНИЕ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6263" y="3347470"/>
        <a:ext cx="7752173" cy="159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3A1F0-0C55-430F-9934-A20BB07510EF}">
      <dsp:nvSpPr>
        <dsp:cNvPr id="0" name=""/>
        <dsp:cNvSpPr/>
      </dsp:nvSpPr>
      <dsp:spPr>
        <a:xfrm>
          <a:off x="0" y="2489135"/>
          <a:ext cx="8472518" cy="2297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действие, либо бездействие, посягающее на установленные законами или подзаконными актами общественные отношения, отличающееся небольшой общественной опасностью.</a:t>
          </a:r>
          <a:endParaRPr lang="ru-RU" sz="2900" kern="1200" dirty="0"/>
        </a:p>
      </dsp:txBody>
      <dsp:txXfrm>
        <a:off x="112141" y="2601276"/>
        <a:ext cx="8248236" cy="20729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3A1F0-0C55-430F-9934-A20BB07510EF}">
      <dsp:nvSpPr>
        <dsp:cNvPr id="0" name=""/>
        <dsp:cNvSpPr/>
      </dsp:nvSpPr>
      <dsp:spPr>
        <a:xfrm>
          <a:off x="0" y="2729148"/>
          <a:ext cx="8472518" cy="14856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поступок ради забавы, веселая проказа, проделка.</a:t>
          </a:r>
          <a:endParaRPr lang="ru-RU" sz="3700" kern="1200" dirty="0"/>
        </a:p>
      </dsp:txBody>
      <dsp:txXfrm>
        <a:off x="72526" y="2801674"/>
        <a:ext cx="8327466" cy="1340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3224F-45B1-4270-BB4F-1DF2BA4C741A}">
      <dsp:nvSpPr>
        <dsp:cNvPr id="0" name=""/>
        <dsp:cNvSpPr/>
      </dsp:nvSpPr>
      <dsp:spPr>
        <a:xfrm>
          <a:off x="0" y="1292"/>
          <a:ext cx="8715436" cy="27120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i="1" kern="1200" smtClean="0"/>
            <a:t>правонарушение (общественно опасное деяние), совершение которого влечёт применение к лицу мер уголовной ответственности.</a:t>
          </a:r>
          <a:endParaRPr lang="ru-RU" sz="3800" kern="1200"/>
        </a:p>
      </dsp:txBody>
      <dsp:txXfrm>
        <a:off x="132392" y="133684"/>
        <a:ext cx="8450652" cy="2447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95066-A689-4393-9243-C6B5AA7ECDF1}">
      <dsp:nvSpPr>
        <dsp:cNvPr id="0" name=""/>
        <dsp:cNvSpPr/>
      </dsp:nvSpPr>
      <dsp:spPr>
        <a:xfrm>
          <a:off x="475350" y="268488"/>
          <a:ext cx="8106712" cy="1231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ПРОСТУПОК 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1417" y="304555"/>
        <a:ext cx="8034578" cy="1159295"/>
      </dsp:txXfrm>
    </dsp:sp>
    <dsp:sp modelId="{F17A2A90-7AA7-468E-8ACB-9DF11B836F2F}">
      <dsp:nvSpPr>
        <dsp:cNvPr id="0" name=""/>
        <dsp:cNvSpPr/>
      </dsp:nvSpPr>
      <dsp:spPr>
        <a:xfrm rot="5262790">
          <a:off x="4426275" y="1301929"/>
          <a:ext cx="268314" cy="753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4332793" y="1544526"/>
        <a:ext cx="452066" cy="187820"/>
      </dsp:txXfrm>
    </dsp:sp>
    <dsp:sp modelId="{34352307-8A4D-46AB-85C9-712E4DD2A4C6}">
      <dsp:nvSpPr>
        <dsp:cNvPr id="0" name=""/>
        <dsp:cNvSpPr/>
      </dsp:nvSpPr>
      <dsp:spPr>
        <a:xfrm>
          <a:off x="626055" y="1857385"/>
          <a:ext cx="7927490" cy="1113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ШАЛОСТЬ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8666" y="1889996"/>
        <a:ext cx="7862268" cy="1048184"/>
      </dsp:txXfrm>
    </dsp:sp>
    <dsp:sp modelId="{79FF0311-4DFA-467A-8428-C41FECF0B5DF}">
      <dsp:nvSpPr>
        <dsp:cNvPr id="0" name=""/>
        <dsp:cNvSpPr/>
      </dsp:nvSpPr>
      <dsp:spPr>
        <a:xfrm rot="5394932">
          <a:off x="4468174" y="2757655"/>
          <a:ext cx="245378" cy="753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4364776" y="3011688"/>
        <a:ext cx="452066" cy="171765"/>
      </dsp:txXfrm>
    </dsp:sp>
    <dsp:sp modelId="{987F37EF-92AA-4D02-87FE-E13312097C8C}">
      <dsp:nvSpPr>
        <dsp:cNvPr id="0" name=""/>
        <dsp:cNvSpPr/>
      </dsp:nvSpPr>
      <dsp:spPr>
        <a:xfrm>
          <a:off x="666756" y="3297963"/>
          <a:ext cx="7851187" cy="1690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ПРЕСТУПЛЕНИЕ</a:t>
          </a:r>
          <a:endParaRPr lang="ru-RU" sz="3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6263" y="3347470"/>
        <a:ext cx="7752173" cy="1591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0105-699E-4E6B-B726-2C143DB65201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3B80-0146-410D-BA4D-6A43DF1039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booksiti.net.ru/books/image/54000005340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jpe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ftfront.ru/images/materials/4BEB436E36539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gazetazp.ru/arhiv/2009/134/pic/2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нститу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1198" y="0"/>
            <a:ext cx="1832802" cy="257176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4200000">
              <a:rot lat="20375999" lon="1938000" rev="20711998"/>
            </a:camera>
            <a:lightRig rig="soft" dir="t">
              <a:rot lat="0" lon="0" rev="0"/>
            </a:lightRig>
          </a:scene3d>
          <a:sp3d prstMaterial="metal">
            <a:bevelT w="203200" h="50800" prst="softRound"/>
          </a:sp3d>
        </p:spPr>
      </p:pic>
      <p:pic>
        <p:nvPicPr>
          <p:cNvPr id="6" name="Рисунок 5" descr="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1905000" cy="2971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адм кодек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4429132"/>
            <a:ext cx="1785950" cy="228601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800000">
              <a:rot lat="20699999" lon="2700000" rev="20399999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5" descr="Картинка 35 из 19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05000" cy="29432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29999" rev="7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928934"/>
            <a:ext cx="8643998" cy="13144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ambria" pitchFamily="18" charset="0"/>
              </a:rPr>
              <a:t>Законы, которые нас защищают!</a:t>
            </a:r>
            <a:endParaRPr lang="ru-RU" sz="6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357166"/>
            <a:ext cx="5857916" cy="56672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Гораздо лучше предупреждать преступления, нежели их наказывать.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1B06BA"/>
                </a:solidFill>
              </a:rPr>
              <a:t>Екатерина Великая</a:t>
            </a:r>
            <a:endParaRPr lang="ru-RU" sz="2000" b="1" dirty="0">
              <a:solidFill>
                <a:srgbClr val="1B06B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44522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ПРЕСТУПЛЕНИЕ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3500438"/>
          <a:ext cx="871543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571480"/>
            <a:ext cx="807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</a:rPr>
              <a:t>За преступлением следует наказание.</a:t>
            </a:r>
          </a:p>
          <a:p>
            <a:pPr lvl="0" algn="r"/>
            <a:r>
              <a:rPr lang="ru-RU" sz="3600" b="1" i="1" dirty="0" smtClean="0">
                <a:solidFill>
                  <a:srgbClr val="1B06BA"/>
                </a:solidFill>
              </a:rPr>
              <a:t>Гораций</a:t>
            </a:r>
            <a:endParaRPr lang="ru-RU" sz="36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3335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TextBox 5"/>
          <p:cNvGrpSpPr>
            <a:grpSpLocks/>
          </p:cNvGrpSpPr>
          <p:nvPr/>
        </p:nvGrpSpPr>
        <p:grpSpPr bwMode="auto">
          <a:xfrm>
            <a:off x="1122363" y="49213"/>
            <a:ext cx="6899275" cy="1303337"/>
            <a:chOff x="707" y="31"/>
            <a:chExt cx="4346" cy="821"/>
          </a:xfrm>
        </p:grpSpPr>
        <p:pic>
          <p:nvPicPr>
            <p:cNvPr id="6150" name="TextBox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" y="31"/>
              <a:ext cx="4346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855" y="180"/>
              <a:ext cx="40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NSimSun" pitchFamily="49" charset="-122"/>
                  <a:cs typeface="Times New Roman" pitchFamily="18" charset="0"/>
                </a:rPr>
                <a:t>«</a:t>
              </a:r>
              <a:r>
                <a:rPr lang="ru-RU" sz="28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NSimSun" pitchFamily="49" charset="-122"/>
                  <a:cs typeface="Times New Roman" pitchFamily="18" charset="0"/>
                </a:rPr>
                <a:t>Проступок, шалость, преступление»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endParaRPr>
            </a:p>
          </p:txBody>
        </p:sp>
      </p:grpSp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4" cstate="print"/>
          <a:srcRect t="18841" b="14493"/>
          <a:stretch>
            <a:fillRect/>
          </a:stretch>
        </p:blipFill>
        <p:spPr bwMode="auto">
          <a:xfrm>
            <a:off x="7750994" y="0"/>
            <a:ext cx="1714475" cy="114298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0" y="150017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758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команда:</a:t>
            </a:r>
            <a:br>
              <a:rPr lang="ru-RU" dirty="0" smtClean="0"/>
            </a:br>
            <a:r>
              <a:rPr lang="ru-RU" dirty="0" smtClean="0"/>
              <a:t>Рецидив</a:t>
            </a:r>
            <a:br>
              <a:rPr lang="ru-RU" dirty="0" smtClean="0"/>
            </a:br>
            <a:r>
              <a:rPr lang="ru-RU" dirty="0" smtClean="0"/>
              <a:t>Апатрид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636912"/>
            <a:ext cx="7772400" cy="175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2</a:t>
            </a:r>
            <a:r>
              <a:rPr lang="ru-RU" dirty="0" smtClean="0"/>
              <a:t> команда:</a:t>
            </a:r>
            <a:br>
              <a:rPr lang="ru-RU" dirty="0" smtClean="0"/>
            </a:br>
            <a:r>
              <a:rPr lang="ru-RU" dirty="0" smtClean="0"/>
              <a:t>Эмансипация</a:t>
            </a:r>
          </a:p>
          <a:p>
            <a:r>
              <a:rPr lang="ru-RU" dirty="0" smtClean="0"/>
              <a:t>аффект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692696"/>
            <a:ext cx="7772400" cy="175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1</a:t>
            </a:r>
            <a:r>
              <a:rPr lang="ru-RU" dirty="0" smtClean="0"/>
              <a:t> команда:</a:t>
            </a:r>
            <a:br>
              <a:rPr lang="ru-RU" dirty="0" smtClean="0"/>
            </a:br>
            <a:r>
              <a:rPr lang="ru-RU" dirty="0" smtClean="0"/>
              <a:t>Презумпция невиновности</a:t>
            </a:r>
          </a:p>
          <a:p>
            <a:r>
              <a:rPr lang="ru-RU" dirty="0" smtClean="0"/>
              <a:t>умысел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587513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43492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Ваши права: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0" y="92868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I группа прав </a:t>
            </a:r>
            <a:r>
              <a:rPr lang="ru-RU">
                <a:latin typeface="Cambria" pitchFamily="18" charset="0"/>
              </a:rPr>
              <a:t>- базисные, основные: на жизнь, на имя, на равенство в осуществлении прав и др.;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II группа прав </a:t>
            </a:r>
            <a:r>
              <a:rPr lang="ru-RU">
                <a:latin typeface="Cambria" pitchFamily="18" charset="0"/>
              </a:rPr>
              <a:t>обеспечивает семейное благополучие ребенка (обязывает родителей заботиться о детях, государство ,- помогать детям, оставшимся без родителей, и т. д.);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III группа прав </a:t>
            </a:r>
            <a:r>
              <a:rPr lang="ru-RU">
                <a:latin typeface="Cambria" pitchFamily="18" charset="0"/>
              </a:rPr>
              <a:t>обеспечивает свободное развитие личности ребенка (права свободно выражать свое мнение, объединяться в ассоциации, иметь свободу мысли, совести и религии);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IV группа прав </a:t>
            </a:r>
            <a:r>
              <a:rPr lang="ru-RU">
                <a:latin typeface="Cambria" pitchFamily="18" charset="0"/>
              </a:rPr>
              <a:t>обеспечивает здоровье детей (право на пользование наиболее совершенными услугами системы здравоохранения и т. д.);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V группа прав </a:t>
            </a:r>
            <a:r>
              <a:rPr lang="ru-RU">
                <a:latin typeface="Cambria" pitchFamily="18" charset="0"/>
              </a:rPr>
              <a:t>способствует образованию детей и их культурному развитию (право на бесплатное образование, на пользование культурой и т. п.);</a:t>
            </a:r>
          </a:p>
          <a:p>
            <a:endParaRPr lang="ru-RU">
              <a:latin typeface="Cambria" pitchFamily="18" charset="0"/>
            </a:endParaRPr>
          </a:p>
          <a:p>
            <a:r>
              <a:rPr lang="ru-RU" sz="2000">
                <a:solidFill>
                  <a:srgbClr val="FF0000"/>
                </a:solidFill>
                <a:latin typeface="Cambria" pitchFamily="18" charset="0"/>
              </a:rPr>
              <a:t>VI группа прав </a:t>
            </a:r>
            <a:r>
              <a:rPr lang="ru-RU">
                <a:latin typeface="Cambria" pitchFamily="18" charset="0"/>
              </a:rPr>
              <a:t>призвана защитить ребенка от экономической и другой эксплуатации, от привлечения к производству и распространению наркотиков, от античеловеческого содержания и обращения в местах лишения свободы и др.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3071802" cy="254159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 - ЭТО НЕ ТОЛЬКО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ПРАВА…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2466" name="Picture 2" descr="http://www.ctekc.ru/images/news/w250-19.jpg"/>
          <p:cNvPicPr>
            <a:picLocks noChangeAspect="1" noChangeArrowheads="1"/>
          </p:cNvPicPr>
          <p:nvPr/>
        </p:nvPicPr>
        <p:blipFill>
          <a:blip r:embed="rId2" cstate="print"/>
          <a:srcRect b="13728"/>
          <a:stretch>
            <a:fillRect/>
          </a:stretch>
        </p:blipFill>
        <p:spPr bwMode="auto">
          <a:xfrm>
            <a:off x="3929058" y="500042"/>
            <a:ext cx="4722587" cy="5703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4857816" cy="4600607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Твой </a:t>
            </a: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правовой статус</a:t>
            </a:r>
            <a:b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права, обязанности и ответственность</a:t>
            </a:r>
            <a:b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 рождения до достижения совершеннолетия</a:t>
            </a:r>
            <a:br>
              <a: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http://www.grafamania.net/uploads/posts/2008-06/1213395345_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071546"/>
            <a:ext cx="3786184" cy="4143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23692"/>
              </p:ext>
            </p:extLst>
          </p:nvPr>
        </p:nvGraphicFramePr>
        <p:xfrm>
          <a:off x="215009" y="476672"/>
          <a:ext cx="8928991" cy="61653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7246"/>
                <a:gridCol w="7567648"/>
                <a:gridCol w="864097"/>
              </a:tblGrid>
              <a:tr h="55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Преступления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Иван исписал стены дома надписями «Спартак – чемпион!»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Михаил «забыл» оплатить покупку в супермаркете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Петя сел в чужой автомобиль, «чтобы прокатиться»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Вася сообщил в милицию о том, что в школе, якобы заложена бомба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Коля заставил малыша дать 10 рублей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Женя приставал к пассажирам в трамвае, мешал им входить и выходить, употреблял нецензурные выражения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Света, находясь в неприязненных отношениях с Таней, вызвала ее на ссору, сделав ей грубые и обидные замечания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Витя отобрал у Кости </a:t>
                      </a:r>
                      <a:r>
                        <a:rPr lang="en-US" sz="2400">
                          <a:effectLst/>
                          <a:latin typeface="Times New Roman"/>
                          <a:ea typeface="Times New Roman"/>
                        </a:rPr>
                        <a:t>CD</a:t>
                      </a: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-плейер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485208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4</a:t>
            </a:r>
            <a:b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«Расшифровщик»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173" name="Picture 2" descr="C:\Documents and Settings\Михаэль-вурдалак\Мои документы\мамина\про картинки\дети\25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40200" y="2276475"/>
            <a:ext cx="3956050" cy="4032250"/>
          </a:xfrm>
          <a:noFill/>
        </p:spPr>
      </p:pic>
      <p:pic>
        <p:nvPicPr>
          <p:cNvPr id="7174" name="Picture 3" descr="C:\Documents and Settings\Михаэль-вурдалак\Мои документы\мамина\про картинки\школьники\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65400"/>
            <a:ext cx="34559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«В беду падают, как в пропасть, вдруг, но в преступление сходят по ступеням»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А.А. Бестужев- Марлинский</a:t>
            </a:r>
          </a:p>
          <a:p>
            <a:endParaRPr lang="ru-RU" dirty="0"/>
          </a:p>
        </p:txBody>
      </p:sp>
      <p:pic>
        <p:nvPicPr>
          <p:cNvPr id="4" name="Picture 2" descr="Bestuzhev Alexandr Alexandr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21471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«Никакие выгоды, достигнутые ценой преступления, не могут вознаградить потерю душевного мира»</a:t>
            </a:r>
          </a:p>
          <a:p>
            <a:pPr algn="r">
              <a:buNone/>
            </a:pPr>
            <a:r>
              <a:rPr lang="ru-RU" dirty="0" smtClean="0">
                <a:latin typeface="Arial Black" pitchFamily="34" charset="0"/>
              </a:rPr>
              <a:t>Г. Филдинг</a:t>
            </a:r>
          </a:p>
          <a:p>
            <a:endParaRPr lang="ru-RU" dirty="0"/>
          </a:p>
        </p:txBody>
      </p:sp>
      <p:pic>
        <p:nvPicPr>
          <p:cNvPr id="1028" name="Picture 4" descr="Henry Fielding - Jonathan Wi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14488"/>
            <a:ext cx="3500462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5721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Что </a:t>
            </a: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люди могут делать и чего не могут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Что они обязаны делать и чего не обязаны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>?</a:t>
            </a:r>
          </a:p>
          <a:p>
            <a:pPr algn="ctr"/>
            <a:endParaRPr lang="ru-RU" sz="36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На что они имеют право и на что не имеют?</a:t>
            </a:r>
          </a:p>
          <a:p>
            <a:endParaRPr lang="ru-RU" b="1" dirty="0" smtClean="0">
              <a:latin typeface="Cambria" pitchFamily="18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071546"/>
            <a:ext cx="3148012" cy="428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 Black" pitchFamily="34" charset="0"/>
              </a:rPr>
              <a:t>«Жизнь даётся на короткий срок, и она сама по себе величайшее счастье».</a:t>
            </a:r>
          </a:p>
          <a:p>
            <a:pPr algn="r">
              <a:buNone/>
            </a:pPr>
            <a:r>
              <a:rPr lang="ru-RU" dirty="0" smtClean="0">
                <a:latin typeface="Arial Black" pitchFamily="34" charset="0"/>
              </a:rPr>
              <a:t>С.Н. Сергеев-Ценский</a:t>
            </a:r>
          </a:p>
          <a:p>
            <a:endParaRPr lang="ru-RU" dirty="0"/>
          </a:p>
        </p:txBody>
      </p:sp>
      <p:pic>
        <p:nvPicPr>
          <p:cNvPr id="38914" name="Picture 2" descr="Sergeyev-Tse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3357586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 Black" pitchFamily="34" charset="0"/>
              </a:rPr>
              <a:t>«Не всякое сопротивление беде награждается избавлением от несчастья, но всякое несчастье начинается от утраты воли к сопротивлению».</a:t>
            </a:r>
          </a:p>
          <a:p>
            <a:endParaRPr lang="ru-RU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 Black" pitchFamily="34" charset="0"/>
              </a:rPr>
              <a:t>Л.М. Леонов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9939" name="Picture 3" descr="Leonid Leonov 1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643050"/>
            <a:ext cx="3500462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5</a:t>
            </a:r>
            <a:b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«Квалифицируйте преступление»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http://www.1tv.ru/imgsize240x180/200904211544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857364"/>
            <a:ext cx="4143403" cy="3399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8024" y="1928802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КРАЖА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ВАНДАЛИЗМ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ВЫМОГАТЕЛЬСТВО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ОСКОРБЛЕНИЕ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ГРАБЕЖ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УГОН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ЗАВЕДОМО-ЛОЖНОЕ     СООБЩЕНИЕ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ХУЛИГАНСТВО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</a:t>
            </a:r>
            <a:b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«Что же должен ученик?»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уст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2" y="2384898"/>
            <a:ext cx="1899510" cy="2891433"/>
          </a:xfrm>
          <a:prstGeom prst="rect">
            <a:avLst/>
          </a:prstGeom>
          <a:scene3d>
            <a:camera prst="orthographicFront">
              <a:rot lat="252514" lon="1479943" rev="21055224"/>
            </a:camera>
            <a:lightRig rig="threePt" dir="t"/>
          </a:scene3d>
        </p:spPr>
      </p:pic>
      <p:pic>
        <p:nvPicPr>
          <p:cNvPr id="10248" name="Picture 5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846263"/>
            <a:ext cx="54721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lvl="0" algn="l"/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Ученик имеет право</a:t>
            </a:r>
            <a:b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7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</a:t>
            </a:r>
            <a:r>
              <a:rPr lang="ru-RU" sz="2800" b="1" dirty="0" smtClean="0"/>
              <a:t>выражать свое мнение, не обижая никого из </a:t>
            </a:r>
            <a:br>
              <a:rPr lang="ru-RU" sz="2800" b="1" dirty="0" smtClean="0"/>
            </a:br>
            <a:r>
              <a:rPr lang="ru-RU" sz="2800" b="1" dirty="0" smtClean="0"/>
              <a:t>2. одноклассников и учителей;</a:t>
            </a:r>
            <a:br>
              <a:rPr lang="ru-RU" sz="2800" b="1" dirty="0" smtClean="0"/>
            </a:br>
            <a:r>
              <a:rPr lang="ru-RU" sz="2800" b="1" dirty="0" smtClean="0"/>
              <a:t>3. открыто получать оценку своих знаний по каждому предмету;</a:t>
            </a:r>
            <a:br>
              <a:rPr lang="ru-RU" sz="2800" b="1" dirty="0" smtClean="0"/>
            </a:br>
            <a:r>
              <a:rPr lang="ru-RU" sz="2800" b="1" dirty="0" smtClean="0"/>
              <a:t>4. отдых на перемене;</a:t>
            </a:r>
            <a:br>
              <a:rPr lang="ru-RU" sz="2800" b="1" dirty="0" smtClean="0"/>
            </a:br>
            <a:r>
              <a:rPr lang="ru-RU" sz="2800" b="1" dirty="0" smtClean="0"/>
              <a:t>5. помощь учителя в овладении знаниями;</a:t>
            </a:r>
            <a:br>
              <a:rPr lang="ru-RU" sz="2800" b="1" dirty="0" smtClean="0"/>
            </a:br>
            <a:r>
              <a:rPr lang="ru-RU" sz="2800" b="1" dirty="0" smtClean="0"/>
              <a:t>6. участие во внеклассных мероприятиях; </a:t>
            </a:r>
            <a:br>
              <a:rPr lang="ru-RU" sz="2800" b="1" dirty="0" smtClean="0"/>
            </a:br>
            <a:r>
              <a:rPr lang="ru-RU" sz="2800" b="1" dirty="0" smtClean="0"/>
              <a:t>7. поощрение за успехи в учебе и жизни класса.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Ученик обязан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уважать окружающих его людей;</a:t>
            </a:r>
          </a:p>
          <a:p>
            <a:pPr lvl="0"/>
            <a:r>
              <a:rPr lang="ru-RU" b="1" dirty="0" smtClean="0"/>
              <a:t>достойно вести себя в классе, в школе и за ее пределами;</a:t>
            </a:r>
          </a:p>
          <a:p>
            <a:pPr lvl="0"/>
            <a:r>
              <a:rPr lang="ru-RU" b="1" dirty="0" smtClean="0"/>
              <a:t>всегда выполнять домашнее задание;</a:t>
            </a:r>
          </a:p>
          <a:p>
            <a:pPr lvl="0"/>
            <a:r>
              <a:rPr lang="ru-RU" b="1" dirty="0" smtClean="0"/>
              <a:t>участвовать в полезном труде;</a:t>
            </a:r>
          </a:p>
          <a:p>
            <a:pPr lvl="0"/>
            <a:r>
              <a:rPr lang="ru-RU" b="1" dirty="0" smtClean="0"/>
              <a:t>беречь имущество класса и школы;</a:t>
            </a:r>
          </a:p>
          <a:p>
            <a:pPr lvl="0"/>
            <a:r>
              <a:rPr lang="ru-RU" b="1" dirty="0" smtClean="0"/>
              <a:t>заботиться о здоровье и безопасности собственной жизни.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Задание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«Преступление против собственности »</a:t>
            </a:r>
          </a:p>
        </p:txBody>
      </p:sp>
      <p:pic>
        <p:nvPicPr>
          <p:cNvPr id="44034" name="Picture 2" descr="http://im3-tub-ru.yandex.net/i?id=984b23d5c551b7b571ee7e391f5123e6-8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429156" cy="3500462"/>
          </a:xfrm>
          <a:prstGeom prst="rect">
            <a:avLst/>
          </a:prstGeom>
          <a:noFill/>
        </p:spPr>
      </p:pic>
      <p:pic>
        <p:nvPicPr>
          <p:cNvPr id="44036" name="Picture 4" descr="http://im0-tub-ru.yandex.net/i?id=09d651f3421f4161e1a2c75df5ac052b-13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786214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Заключительный тур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u="sng" dirty="0" smtClean="0"/>
              <a:t>Составьте стихотворение </a:t>
            </a:r>
          </a:p>
          <a:p>
            <a:pPr>
              <a:buNone/>
            </a:pPr>
            <a:r>
              <a:rPr lang="ru-RU" i="1" u="sng" dirty="0" smtClean="0"/>
              <a:t>по следующей схеме: </a:t>
            </a:r>
          </a:p>
          <a:p>
            <a:pPr>
              <a:buNone/>
            </a:pPr>
            <a:r>
              <a:rPr lang="ru-RU" i="1" dirty="0" err="1" smtClean="0"/>
              <a:t>___________</a:t>
            </a:r>
            <a:r>
              <a:rPr lang="ru-RU" b="1" i="1" dirty="0" err="1" smtClean="0"/>
              <a:t>права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___________слова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___________закон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___________угон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___________отстоять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___________защитить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___________помогать</a:t>
            </a:r>
            <a:endParaRPr lang="ru-RU" b="1" i="1" dirty="0" smtClean="0"/>
          </a:p>
          <a:p>
            <a:pPr>
              <a:buNone/>
            </a:pPr>
            <a:r>
              <a:rPr lang="ru-RU" b="1" i="1" dirty="0" err="1" smtClean="0"/>
              <a:t>___________и</a:t>
            </a:r>
            <a:r>
              <a:rPr lang="ru-RU" b="1" i="1" dirty="0" smtClean="0"/>
              <a:t> жить!</a:t>
            </a:r>
            <a:endParaRPr lang="ru-RU" b="1" i="1" dirty="0"/>
          </a:p>
        </p:txBody>
      </p:sp>
      <p:pic>
        <p:nvPicPr>
          <p:cNvPr id="4" name="Picture 2" descr="http://im6-tub.yandex.ru/i?id=71057833&amp;tov=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500198" cy="2258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C:\Documents and Settings\Михаэль-вурдалак\Мои документы\мамина\про картинки\школьники\1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21088"/>
            <a:ext cx="1590680" cy="138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5400" b="1" i="1" dirty="0" smtClean="0">
                <a:solidFill>
                  <a:srgbClr val="C00000"/>
                </a:solidFill>
              </a:rPr>
              <a:t>Только слабые совершают преступления: сильному и счастливому они ни к чему.</a:t>
            </a:r>
          </a:p>
          <a:p>
            <a:pPr algn="r">
              <a:buNone/>
            </a:pPr>
            <a:r>
              <a:rPr lang="ru-RU" sz="5400" b="1" i="1" dirty="0" smtClean="0">
                <a:solidFill>
                  <a:srgbClr val="1B06BA"/>
                </a:solidFill>
              </a:rPr>
              <a:t>Вольтер</a:t>
            </a:r>
            <a:endParaRPr lang="ru-RU" sz="5400" b="1" i="1" dirty="0">
              <a:solidFill>
                <a:srgbClr val="1B06BA"/>
              </a:solidFill>
            </a:endParaRPr>
          </a:p>
        </p:txBody>
      </p:sp>
      <p:grpSp>
        <p:nvGrpSpPr>
          <p:cNvPr id="4" name="Group 19"/>
          <p:cNvGrpSpPr>
            <a:grpSpLocks noGrp="1"/>
          </p:cNvGrpSpPr>
          <p:nvPr/>
        </p:nvGrpSpPr>
        <p:grpSpPr bwMode="auto">
          <a:xfrm rot="10800000" flipV="1">
            <a:off x="2500298" y="214290"/>
            <a:ext cx="4143404" cy="1368412"/>
            <a:chOff x="2263" y="3323"/>
            <a:chExt cx="1140" cy="872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90" y="64"/>
                </a:cxn>
                <a:cxn ang="0">
                  <a:pos x="150" y="100"/>
                </a:cxn>
                <a:cxn ang="0">
                  <a:pos x="209" y="135"/>
                </a:cxn>
                <a:cxn ang="0">
                  <a:pos x="266" y="169"/>
                </a:cxn>
                <a:cxn ang="0">
                  <a:pos x="324" y="203"/>
                </a:cxn>
                <a:cxn ang="0">
                  <a:pos x="381" y="234"/>
                </a:cxn>
                <a:cxn ang="0">
                  <a:pos x="439" y="264"/>
                </a:cxn>
                <a:cxn ang="0">
                  <a:pos x="497" y="291"/>
                </a:cxn>
                <a:cxn ang="0">
                  <a:pos x="554" y="316"/>
                </a:cxn>
                <a:cxn ang="0">
                  <a:pos x="611" y="336"/>
                </a:cxn>
                <a:cxn ang="0">
                  <a:pos x="669" y="354"/>
                </a:cxn>
                <a:cxn ang="0">
                  <a:pos x="727" y="366"/>
                </a:cxn>
                <a:cxn ang="0">
                  <a:pos x="786" y="374"/>
                </a:cxn>
                <a:cxn ang="0">
                  <a:pos x="844" y="378"/>
                </a:cxn>
                <a:cxn ang="0">
                  <a:pos x="904" y="376"/>
                </a:cxn>
                <a:cxn ang="0">
                  <a:pos x="980" y="363"/>
                </a:cxn>
                <a:cxn ang="0">
                  <a:pos x="1050" y="329"/>
                </a:cxn>
                <a:cxn ang="0">
                  <a:pos x="1093" y="283"/>
                </a:cxn>
                <a:cxn ang="0">
                  <a:pos x="1114" y="229"/>
                </a:cxn>
                <a:cxn ang="0">
                  <a:pos x="1114" y="172"/>
                </a:cxn>
                <a:cxn ang="0">
                  <a:pos x="1098" y="116"/>
                </a:cxn>
                <a:cxn ang="0">
                  <a:pos x="1069" y="69"/>
                </a:cxn>
                <a:cxn ang="0">
                  <a:pos x="1030" y="34"/>
                </a:cxn>
                <a:cxn ang="0">
                  <a:pos x="987" y="18"/>
                </a:cxn>
                <a:cxn ang="0">
                  <a:pos x="942" y="9"/>
                </a:cxn>
                <a:cxn ang="0">
                  <a:pos x="894" y="4"/>
                </a:cxn>
                <a:cxn ang="0">
                  <a:pos x="847" y="6"/>
                </a:cxn>
                <a:cxn ang="0">
                  <a:pos x="803" y="10"/>
                </a:cxn>
                <a:cxn ang="0">
                  <a:pos x="767" y="19"/>
                </a:cxn>
                <a:cxn ang="0">
                  <a:pos x="743" y="33"/>
                </a:cxn>
                <a:cxn ang="0">
                  <a:pos x="734" y="52"/>
                </a:cxn>
                <a:cxn ang="0">
                  <a:pos x="738" y="64"/>
                </a:cxn>
                <a:cxn ang="0">
                  <a:pos x="756" y="57"/>
                </a:cxn>
                <a:cxn ang="0">
                  <a:pos x="784" y="42"/>
                </a:cxn>
                <a:cxn ang="0">
                  <a:pos x="825" y="29"/>
                </a:cxn>
                <a:cxn ang="0">
                  <a:pos x="863" y="24"/>
                </a:cxn>
                <a:cxn ang="0">
                  <a:pos x="898" y="24"/>
                </a:cxn>
                <a:cxn ang="0">
                  <a:pos x="940" y="26"/>
                </a:cxn>
                <a:cxn ang="0">
                  <a:pos x="984" y="34"/>
                </a:cxn>
                <a:cxn ang="0">
                  <a:pos x="1024" y="49"/>
                </a:cxn>
                <a:cxn ang="0">
                  <a:pos x="1057" y="72"/>
                </a:cxn>
                <a:cxn ang="0">
                  <a:pos x="1080" y="108"/>
                </a:cxn>
                <a:cxn ang="0">
                  <a:pos x="1087" y="157"/>
                </a:cxn>
                <a:cxn ang="0">
                  <a:pos x="1075" y="218"/>
                </a:cxn>
                <a:cxn ang="0">
                  <a:pos x="1046" y="268"/>
                </a:cxn>
                <a:cxn ang="0">
                  <a:pos x="1002" y="308"/>
                </a:cxn>
                <a:cxn ang="0">
                  <a:pos x="947" y="335"/>
                </a:cxn>
                <a:cxn ang="0">
                  <a:pos x="883" y="350"/>
                </a:cxn>
                <a:cxn ang="0">
                  <a:pos x="814" y="355"/>
                </a:cxn>
                <a:cxn ang="0">
                  <a:pos x="742" y="349"/>
                </a:cxn>
                <a:cxn ang="0">
                  <a:pos x="669" y="332"/>
                </a:cxn>
                <a:cxn ang="0">
                  <a:pos x="592" y="304"/>
                </a:cxn>
                <a:cxn ang="0">
                  <a:pos x="510" y="268"/>
                </a:cxn>
                <a:cxn ang="0">
                  <a:pos x="431" y="230"/>
                </a:cxn>
                <a:cxn ang="0">
                  <a:pos x="353" y="189"/>
                </a:cxn>
                <a:cxn ang="0">
                  <a:pos x="277" y="146"/>
                </a:cxn>
                <a:cxn ang="0">
                  <a:pos x="201" y="104"/>
                </a:cxn>
                <a:cxn ang="0">
                  <a:pos x="126" y="61"/>
                </a:cxn>
                <a:cxn ang="0">
                  <a:pos x="51" y="19"/>
                </a:cxn>
                <a:cxn ang="0">
                  <a:pos x="0" y="12"/>
                </a:cxn>
              </a:cxnLst>
              <a:rect l="0" t="0" r="r" b="b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/>
              <a:ahLst/>
              <a:cxnLst>
                <a:cxn ang="0">
                  <a:pos x="897" y="301"/>
                </a:cxn>
                <a:cxn ang="0">
                  <a:pos x="823" y="267"/>
                </a:cxn>
                <a:cxn ang="0">
                  <a:pos x="746" y="237"/>
                </a:cxn>
                <a:cxn ang="0">
                  <a:pos x="668" y="211"/>
                </a:cxn>
                <a:cxn ang="0">
                  <a:pos x="589" y="192"/>
                </a:cxn>
                <a:cxn ang="0">
                  <a:pos x="511" y="178"/>
                </a:cxn>
                <a:cxn ang="0">
                  <a:pos x="435" y="170"/>
                </a:cxn>
                <a:cxn ang="0">
                  <a:pos x="363" y="167"/>
                </a:cxn>
                <a:cxn ang="0">
                  <a:pos x="295" y="173"/>
                </a:cxn>
                <a:cxn ang="0">
                  <a:pos x="231" y="186"/>
                </a:cxn>
                <a:cxn ang="0">
                  <a:pos x="176" y="207"/>
                </a:cxn>
                <a:cxn ang="0">
                  <a:pos x="108" y="253"/>
                </a:cxn>
                <a:cxn ang="0">
                  <a:pos x="62" y="318"/>
                </a:cxn>
                <a:cxn ang="0">
                  <a:pos x="46" y="392"/>
                </a:cxn>
                <a:cxn ang="0">
                  <a:pos x="82" y="444"/>
                </a:cxn>
                <a:cxn ang="0">
                  <a:pos x="165" y="487"/>
                </a:cxn>
                <a:cxn ang="0">
                  <a:pos x="287" y="512"/>
                </a:cxn>
                <a:cxn ang="0">
                  <a:pos x="439" y="512"/>
                </a:cxn>
                <a:cxn ang="0">
                  <a:pos x="612" y="481"/>
                </a:cxn>
                <a:cxn ang="0">
                  <a:pos x="705" y="450"/>
                </a:cxn>
                <a:cxn ang="0">
                  <a:pos x="799" y="408"/>
                </a:cxn>
                <a:cxn ang="0">
                  <a:pos x="896" y="359"/>
                </a:cxn>
                <a:cxn ang="0">
                  <a:pos x="995" y="303"/>
                </a:cxn>
                <a:cxn ang="0">
                  <a:pos x="1095" y="246"/>
                </a:cxn>
                <a:cxn ang="0">
                  <a:pos x="1198" y="188"/>
                </a:cxn>
                <a:cxn ang="0">
                  <a:pos x="1302" y="133"/>
                </a:cxn>
                <a:cxn ang="0">
                  <a:pos x="1408" y="83"/>
                </a:cxn>
                <a:cxn ang="0">
                  <a:pos x="1518" y="43"/>
                </a:cxn>
                <a:cxn ang="0">
                  <a:pos x="1628" y="13"/>
                </a:cxn>
                <a:cxn ang="0">
                  <a:pos x="1711" y="12"/>
                </a:cxn>
                <a:cxn ang="0">
                  <a:pos x="1675" y="16"/>
                </a:cxn>
                <a:cxn ang="0">
                  <a:pos x="1641" y="25"/>
                </a:cxn>
                <a:cxn ang="0">
                  <a:pos x="1584" y="43"/>
                </a:cxn>
                <a:cxn ang="0">
                  <a:pos x="1479" y="88"/>
                </a:cxn>
                <a:cxn ang="0">
                  <a:pos x="1371" y="144"/>
                </a:cxn>
                <a:cxn ang="0">
                  <a:pos x="1264" y="207"/>
                </a:cxn>
                <a:cxn ang="0">
                  <a:pos x="1155" y="272"/>
                </a:cxn>
                <a:cxn ang="0">
                  <a:pos x="1043" y="338"/>
                </a:cxn>
                <a:cxn ang="0">
                  <a:pos x="929" y="401"/>
                </a:cxn>
                <a:cxn ang="0">
                  <a:pos x="812" y="457"/>
                </a:cxn>
                <a:cxn ang="0">
                  <a:pos x="691" y="500"/>
                </a:cxn>
                <a:cxn ang="0">
                  <a:pos x="565" y="532"/>
                </a:cxn>
                <a:cxn ang="0">
                  <a:pos x="436" y="545"/>
                </a:cxn>
                <a:cxn ang="0">
                  <a:pos x="323" y="541"/>
                </a:cxn>
                <a:cxn ang="0">
                  <a:pos x="223" y="525"/>
                </a:cxn>
                <a:cxn ang="0">
                  <a:pos x="133" y="497"/>
                </a:cxn>
                <a:cxn ang="0">
                  <a:pos x="61" y="457"/>
                </a:cxn>
                <a:cxn ang="0">
                  <a:pos x="14" y="406"/>
                </a:cxn>
                <a:cxn ang="0">
                  <a:pos x="0" y="344"/>
                </a:cxn>
                <a:cxn ang="0">
                  <a:pos x="23" y="277"/>
                </a:cxn>
                <a:cxn ang="0">
                  <a:pos x="86" y="216"/>
                </a:cxn>
                <a:cxn ang="0">
                  <a:pos x="189" y="169"/>
                </a:cxn>
                <a:cxn ang="0">
                  <a:pos x="333" y="146"/>
                </a:cxn>
                <a:cxn ang="0">
                  <a:pos x="519" y="156"/>
                </a:cxn>
                <a:cxn ang="0">
                  <a:pos x="604" y="173"/>
                </a:cxn>
                <a:cxn ang="0">
                  <a:pos x="687" y="196"/>
                </a:cxn>
                <a:cxn ang="0">
                  <a:pos x="769" y="226"/>
                </a:cxn>
                <a:cxn ang="0">
                  <a:pos x="850" y="261"/>
                </a:cxn>
                <a:cxn ang="0">
                  <a:pos x="930" y="300"/>
                </a:cxn>
              </a:cxnLst>
              <a:rect l="0" t="0" r="r" b="b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/>
              <a:ahLst/>
              <a:cxnLst>
                <a:cxn ang="0">
                  <a:pos x="604" y="791"/>
                </a:cxn>
                <a:cxn ang="0">
                  <a:pos x="654" y="785"/>
                </a:cxn>
                <a:cxn ang="0">
                  <a:pos x="699" y="780"/>
                </a:cxn>
                <a:cxn ang="0">
                  <a:pos x="741" y="779"/>
                </a:cxn>
                <a:cxn ang="0">
                  <a:pos x="776" y="782"/>
                </a:cxn>
                <a:cxn ang="0">
                  <a:pos x="806" y="790"/>
                </a:cxn>
                <a:cxn ang="0">
                  <a:pos x="833" y="805"/>
                </a:cxn>
                <a:cxn ang="0">
                  <a:pos x="852" y="828"/>
                </a:cxn>
                <a:cxn ang="0">
                  <a:pos x="864" y="855"/>
                </a:cxn>
                <a:cxn ang="0">
                  <a:pos x="855" y="875"/>
                </a:cxn>
                <a:cxn ang="0">
                  <a:pos x="827" y="889"/>
                </a:cxn>
                <a:cxn ang="0">
                  <a:pos x="784" y="893"/>
                </a:cxn>
                <a:cxn ang="0">
                  <a:pos x="729" y="890"/>
                </a:cxn>
                <a:cxn ang="0">
                  <a:pos x="665" y="876"/>
                </a:cxn>
                <a:cxn ang="0">
                  <a:pos x="592" y="851"/>
                </a:cxn>
                <a:cxn ang="0">
                  <a:pos x="517" y="812"/>
                </a:cxn>
                <a:cxn ang="0">
                  <a:pos x="440" y="759"/>
                </a:cxn>
                <a:cxn ang="0">
                  <a:pos x="365" y="686"/>
                </a:cxn>
                <a:cxn ang="0">
                  <a:pos x="293" y="596"/>
                </a:cxn>
                <a:cxn ang="0">
                  <a:pos x="225" y="496"/>
                </a:cxn>
                <a:cxn ang="0">
                  <a:pos x="161" y="389"/>
                </a:cxn>
                <a:cxn ang="0">
                  <a:pos x="104" y="279"/>
                </a:cxn>
                <a:cxn ang="0">
                  <a:pos x="55" y="173"/>
                </a:cxn>
                <a:cxn ang="0">
                  <a:pos x="16" y="74"/>
                </a:cxn>
                <a:cxn ang="0">
                  <a:pos x="17" y="0"/>
                </a:cxn>
                <a:cxn ang="0">
                  <a:pos x="58" y="127"/>
                </a:cxn>
                <a:cxn ang="0">
                  <a:pos x="110" y="249"/>
                </a:cxn>
                <a:cxn ang="0">
                  <a:pos x="169" y="362"/>
                </a:cxn>
                <a:cxn ang="0">
                  <a:pos x="235" y="467"/>
                </a:cxn>
                <a:cxn ang="0">
                  <a:pos x="302" y="560"/>
                </a:cxn>
                <a:cxn ang="0">
                  <a:pos x="369" y="642"/>
                </a:cxn>
                <a:cxn ang="0">
                  <a:pos x="433" y="709"/>
                </a:cxn>
                <a:cxn ang="0">
                  <a:pos x="490" y="761"/>
                </a:cxn>
                <a:cxn ang="0">
                  <a:pos x="548" y="802"/>
                </a:cxn>
                <a:cxn ang="0">
                  <a:pos x="607" y="832"/>
                </a:cxn>
                <a:cxn ang="0">
                  <a:pos x="665" y="852"/>
                </a:cxn>
                <a:cxn ang="0">
                  <a:pos x="716" y="862"/>
                </a:cxn>
                <a:cxn ang="0">
                  <a:pos x="761" y="865"/>
                </a:cxn>
                <a:cxn ang="0">
                  <a:pos x="797" y="861"/>
                </a:cxn>
                <a:cxn ang="0">
                  <a:pos x="819" y="853"/>
                </a:cxn>
                <a:cxn ang="0">
                  <a:pos x="826" y="840"/>
                </a:cxn>
                <a:cxn ang="0">
                  <a:pos x="819" y="830"/>
                </a:cxn>
                <a:cxn ang="0">
                  <a:pos x="803" y="821"/>
                </a:cxn>
                <a:cxn ang="0">
                  <a:pos x="777" y="814"/>
                </a:cxn>
                <a:cxn ang="0">
                  <a:pos x="746" y="808"/>
                </a:cxn>
                <a:cxn ang="0">
                  <a:pos x="710" y="805"/>
                </a:cxn>
                <a:cxn ang="0">
                  <a:pos x="670" y="802"/>
                </a:cxn>
                <a:cxn ang="0">
                  <a:pos x="628" y="802"/>
                </a:cxn>
                <a:cxn ang="0">
                  <a:pos x="585" y="806"/>
                </a:cxn>
              </a:cxnLst>
              <a:rect l="0" t="0" r="r" b="b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/>
              <a:ahLst/>
              <a:cxnLst>
                <a:cxn ang="0">
                  <a:pos x="548" y="244"/>
                </a:cxn>
                <a:cxn ang="0">
                  <a:pos x="532" y="172"/>
                </a:cxn>
                <a:cxn ang="0">
                  <a:pos x="531" y="108"/>
                </a:cxn>
                <a:cxn ang="0">
                  <a:pos x="541" y="53"/>
                </a:cxn>
                <a:cxn ang="0">
                  <a:pos x="559" y="18"/>
                </a:cxn>
                <a:cxn ang="0">
                  <a:pos x="579" y="2"/>
                </a:cxn>
                <a:cxn ang="0">
                  <a:pos x="600" y="2"/>
                </a:cxn>
                <a:cxn ang="0">
                  <a:pos x="623" y="16"/>
                </a:cxn>
                <a:cxn ang="0">
                  <a:pos x="645" y="44"/>
                </a:cxn>
                <a:cxn ang="0">
                  <a:pos x="659" y="85"/>
                </a:cxn>
                <a:cxn ang="0">
                  <a:pos x="655" y="174"/>
                </a:cxn>
                <a:cxn ang="0">
                  <a:pos x="624" y="308"/>
                </a:cxn>
                <a:cxn ang="0">
                  <a:pos x="570" y="446"/>
                </a:cxn>
                <a:cxn ang="0">
                  <a:pos x="499" y="583"/>
                </a:cxn>
                <a:cxn ang="0">
                  <a:pos x="417" y="714"/>
                </a:cxn>
                <a:cxn ang="0">
                  <a:pos x="329" y="832"/>
                </a:cxn>
                <a:cxn ang="0">
                  <a:pos x="242" y="932"/>
                </a:cxn>
                <a:cxn ang="0">
                  <a:pos x="161" y="1008"/>
                </a:cxn>
                <a:cxn ang="0">
                  <a:pos x="112" y="1043"/>
                </a:cxn>
                <a:cxn ang="0">
                  <a:pos x="88" y="1058"/>
                </a:cxn>
                <a:cxn ang="0">
                  <a:pos x="62" y="1071"/>
                </a:cxn>
                <a:cxn ang="0">
                  <a:pos x="37" y="1082"/>
                </a:cxn>
                <a:cxn ang="0">
                  <a:pos x="0" y="1073"/>
                </a:cxn>
                <a:cxn ang="0">
                  <a:pos x="58" y="1042"/>
                </a:cxn>
                <a:cxn ang="0">
                  <a:pos x="110" y="1003"/>
                </a:cxn>
                <a:cxn ang="0">
                  <a:pos x="158" y="955"/>
                </a:cxn>
                <a:cxn ang="0">
                  <a:pos x="204" y="903"/>
                </a:cxn>
                <a:cxn ang="0">
                  <a:pos x="249" y="847"/>
                </a:cxn>
                <a:cxn ang="0">
                  <a:pos x="291" y="788"/>
                </a:cxn>
                <a:cxn ang="0">
                  <a:pos x="334" y="728"/>
                </a:cxn>
                <a:cxn ang="0">
                  <a:pos x="377" y="670"/>
                </a:cxn>
                <a:cxn ang="0">
                  <a:pos x="433" y="588"/>
                </a:cxn>
                <a:cxn ang="0">
                  <a:pos x="481" y="506"/>
                </a:cxn>
                <a:cxn ang="0">
                  <a:pos x="524" y="425"/>
                </a:cxn>
                <a:cxn ang="0">
                  <a:pos x="559" y="349"/>
                </a:cxn>
                <a:cxn ang="0">
                  <a:pos x="587" y="280"/>
                </a:cxn>
                <a:cxn ang="0">
                  <a:pos x="608" y="218"/>
                </a:cxn>
                <a:cxn ang="0">
                  <a:pos x="624" y="166"/>
                </a:cxn>
                <a:cxn ang="0">
                  <a:pos x="634" y="126"/>
                </a:cxn>
                <a:cxn ang="0">
                  <a:pos x="624" y="68"/>
                </a:cxn>
                <a:cxn ang="0">
                  <a:pos x="591" y="40"/>
                </a:cxn>
                <a:cxn ang="0">
                  <a:pos x="559" y="62"/>
                </a:cxn>
                <a:cxn ang="0">
                  <a:pos x="555" y="151"/>
                </a:cxn>
                <a:cxn ang="0">
                  <a:pos x="566" y="205"/>
                </a:cxn>
                <a:cxn ang="0">
                  <a:pos x="579" y="259"/>
                </a:cxn>
              </a:cxnLst>
              <a:rect l="0" t="0" r="r" b="b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/>
              <a:ahLst/>
              <a:cxnLst>
                <a:cxn ang="0">
                  <a:pos x="282" y="80"/>
                </a:cxn>
                <a:cxn ang="0">
                  <a:pos x="224" y="98"/>
                </a:cxn>
                <a:cxn ang="0">
                  <a:pos x="168" y="108"/>
                </a:cxn>
                <a:cxn ang="0">
                  <a:pos x="118" y="113"/>
                </a:cxn>
                <a:cxn ang="0">
                  <a:pos x="74" y="112"/>
                </a:cxn>
                <a:cxn ang="0">
                  <a:pos x="38" y="106"/>
                </a:cxn>
                <a:cxn ang="0">
                  <a:pos x="14" y="95"/>
                </a:cxn>
                <a:cxn ang="0">
                  <a:pos x="1" y="83"/>
                </a:cxn>
                <a:cxn ang="0">
                  <a:pos x="3" y="61"/>
                </a:cxn>
                <a:cxn ang="0">
                  <a:pos x="12" y="37"/>
                </a:cxn>
                <a:cxn ang="0">
                  <a:pos x="30" y="18"/>
                </a:cxn>
                <a:cxn ang="0">
                  <a:pos x="60" y="5"/>
                </a:cxn>
                <a:cxn ang="0">
                  <a:pos x="103" y="0"/>
                </a:cxn>
                <a:cxn ang="0">
                  <a:pos x="161" y="2"/>
                </a:cxn>
                <a:cxn ang="0">
                  <a:pos x="239" y="12"/>
                </a:cxn>
                <a:cxn ang="0">
                  <a:pos x="335" y="33"/>
                </a:cxn>
                <a:cxn ang="0">
                  <a:pos x="432" y="59"/>
                </a:cxn>
                <a:cxn ang="0">
                  <a:pos x="512" y="88"/>
                </a:cxn>
                <a:cxn ang="0">
                  <a:pos x="592" y="127"/>
                </a:cxn>
                <a:cxn ang="0">
                  <a:pos x="674" y="171"/>
                </a:cxn>
                <a:cxn ang="0">
                  <a:pos x="758" y="220"/>
                </a:cxn>
                <a:cxn ang="0">
                  <a:pos x="844" y="272"/>
                </a:cxn>
                <a:cxn ang="0">
                  <a:pos x="934" y="325"/>
                </a:cxn>
                <a:cxn ang="0">
                  <a:pos x="1029" y="377"/>
                </a:cxn>
                <a:cxn ang="0">
                  <a:pos x="1060" y="417"/>
                </a:cxn>
                <a:cxn ang="0">
                  <a:pos x="993" y="384"/>
                </a:cxn>
                <a:cxn ang="0">
                  <a:pos x="927" y="350"/>
                </a:cxn>
                <a:cxn ang="0">
                  <a:pos x="862" y="314"/>
                </a:cxn>
                <a:cxn ang="0">
                  <a:pos x="798" y="280"/>
                </a:cxn>
                <a:cxn ang="0">
                  <a:pos x="736" y="246"/>
                </a:cxn>
                <a:cxn ang="0">
                  <a:pos x="677" y="213"/>
                </a:cxn>
                <a:cxn ang="0">
                  <a:pos x="621" y="182"/>
                </a:cxn>
                <a:cxn ang="0">
                  <a:pos x="570" y="153"/>
                </a:cxn>
                <a:cxn ang="0">
                  <a:pos x="489" y="110"/>
                </a:cxn>
                <a:cxn ang="0">
                  <a:pos x="411" y="78"/>
                </a:cxn>
                <a:cxn ang="0">
                  <a:pos x="342" y="54"/>
                </a:cxn>
                <a:cxn ang="0">
                  <a:pos x="279" y="38"/>
                </a:cxn>
                <a:cxn ang="0">
                  <a:pos x="222" y="29"/>
                </a:cxn>
                <a:cxn ang="0">
                  <a:pos x="174" y="25"/>
                </a:cxn>
                <a:cxn ang="0">
                  <a:pos x="134" y="25"/>
                </a:cxn>
                <a:cxn ang="0">
                  <a:pos x="102" y="29"/>
                </a:cxn>
                <a:cxn ang="0">
                  <a:pos x="64" y="38"/>
                </a:cxn>
                <a:cxn ang="0">
                  <a:pos x="39" y="52"/>
                </a:cxn>
                <a:cxn ang="0">
                  <a:pos x="42" y="67"/>
                </a:cxn>
                <a:cxn ang="0">
                  <a:pos x="79" y="78"/>
                </a:cxn>
                <a:cxn ang="0">
                  <a:pos x="108" y="82"/>
                </a:cxn>
                <a:cxn ang="0">
                  <a:pos x="137" y="83"/>
                </a:cxn>
                <a:cxn ang="0">
                  <a:pos x="165" y="83"/>
                </a:cxn>
                <a:cxn ang="0">
                  <a:pos x="191" y="79"/>
                </a:cxn>
                <a:cxn ang="0">
                  <a:pos x="217" y="76"/>
                </a:cxn>
                <a:cxn ang="0">
                  <a:pos x="241" y="70"/>
                </a:cxn>
                <a:cxn ang="0">
                  <a:pos x="265" y="63"/>
                </a:cxn>
                <a:cxn ang="0">
                  <a:pos x="288" y="54"/>
                </a:cxn>
              </a:cxnLst>
              <a:rect l="0" t="0" r="r" b="b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/>
              <a:ahLst/>
              <a:cxnLst>
                <a:cxn ang="0">
                  <a:pos x="1230" y="265"/>
                </a:cxn>
                <a:cxn ang="0">
                  <a:pos x="1360" y="315"/>
                </a:cxn>
                <a:cxn ang="0">
                  <a:pos x="1499" y="357"/>
                </a:cxn>
                <a:cxn ang="0">
                  <a:pos x="1650" y="383"/>
                </a:cxn>
                <a:cxn ang="0">
                  <a:pos x="1876" y="376"/>
                </a:cxn>
                <a:cxn ang="0">
                  <a:pos x="2020" y="288"/>
                </a:cxn>
                <a:cxn ang="0">
                  <a:pos x="2015" y="164"/>
                </a:cxn>
                <a:cxn ang="0">
                  <a:pos x="1828" y="57"/>
                </a:cxn>
                <a:cxn ang="0">
                  <a:pos x="1631" y="31"/>
                </a:cxn>
                <a:cxn ang="0">
                  <a:pos x="1480" y="50"/>
                </a:cxn>
                <a:cxn ang="0">
                  <a:pos x="1332" y="100"/>
                </a:cxn>
                <a:cxn ang="0">
                  <a:pos x="1184" y="171"/>
                </a:cxn>
                <a:cxn ang="0">
                  <a:pos x="1034" y="257"/>
                </a:cxn>
                <a:cxn ang="0">
                  <a:pos x="878" y="345"/>
                </a:cxn>
                <a:cxn ang="0">
                  <a:pos x="712" y="431"/>
                </a:cxn>
                <a:cxn ang="0">
                  <a:pos x="534" y="504"/>
                </a:cxn>
                <a:cxn ang="0">
                  <a:pos x="373" y="540"/>
                </a:cxn>
                <a:cxn ang="0">
                  <a:pos x="215" y="529"/>
                </a:cxn>
                <a:cxn ang="0">
                  <a:pos x="82" y="479"/>
                </a:cxn>
                <a:cxn ang="0">
                  <a:pos x="7" y="395"/>
                </a:cxn>
                <a:cxn ang="0">
                  <a:pos x="7" y="296"/>
                </a:cxn>
                <a:cxn ang="0">
                  <a:pos x="53" y="222"/>
                </a:cxn>
                <a:cxn ang="0">
                  <a:pos x="145" y="183"/>
                </a:cxn>
                <a:cxn ang="0">
                  <a:pos x="283" y="192"/>
                </a:cxn>
                <a:cxn ang="0">
                  <a:pos x="347" y="228"/>
                </a:cxn>
                <a:cxn ang="0">
                  <a:pos x="314" y="232"/>
                </a:cxn>
                <a:cxn ang="0">
                  <a:pos x="211" y="204"/>
                </a:cxn>
                <a:cxn ang="0">
                  <a:pos x="121" y="205"/>
                </a:cxn>
                <a:cxn ang="0">
                  <a:pos x="61" y="240"/>
                </a:cxn>
                <a:cxn ang="0">
                  <a:pos x="28" y="308"/>
                </a:cxn>
                <a:cxn ang="0">
                  <a:pos x="31" y="391"/>
                </a:cxn>
                <a:cxn ang="0">
                  <a:pos x="103" y="464"/>
                </a:cxn>
                <a:cxn ang="0">
                  <a:pos x="232" y="507"/>
                </a:cxn>
                <a:cxn ang="0">
                  <a:pos x="404" y="493"/>
                </a:cxn>
                <a:cxn ang="0">
                  <a:pos x="532" y="447"/>
                </a:cxn>
                <a:cxn ang="0">
                  <a:pos x="647" y="393"/>
                </a:cxn>
                <a:cxn ang="0">
                  <a:pos x="772" y="330"/>
                </a:cxn>
                <a:cxn ang="0">
                  <a:pos x="902" y="261"/>
                </a:cxn>
                <a:cxn ang="0">
                  <a:pos x="1034" y="192"/>
                </a:cxn>
                <a:cxn ang="0">
                  <a:pos x="1164" y="126"/>
                </a:cxn>
                <a:cxn ang="0">
                  <a:pos x="1292" y="69"/>
                </a:cxn>
                <a:cxn ang="0">
                  <a:pos x="1411" y="24"/>
                </a:cxn>
                <a:cxn ang="0">
                  <a:pos x="1546" y="0"/>
                </a:cxn>
                <a:cxn ang="0">
                  <a:pos x="1746" y="11"/>
                </a:cxn>
                <a:cxn ang="0">
                  <a:pos x="1943" y="69"/>
                </a:cxn>
                <a:cxn ang="0">
                  <a:pos x="2059" y="184"/>
                </a:cxn>
                <a:cxn ang="0">
                  <a:pos x="2038" y="322"/>
                </a:cxn>
                <a:cxn ang="0">
                  <a:pos x="1917" y="395"/>
                </a:cxn>
                <a:cxn ang="0">
                  <a:pos x="1741" y="414"/>
                </a:cxn>
                <a:cxn ang="0">
                  <a:pos x="1550" y="395"/>
                </a:cxn>
                <a:cxn ang="0">
                  <a:pos x="1443" y="369"/>
                </a:cxn>
                <a:cxn ang="0">
                  <a:pos x="1352" y="338"/>
                </a:cxn>
                <a:cxn ang="0">
                  <a:pos x="1253" y="297"/>
                </a:cxn>
                <a:cxn ang="0">
                  <a:pos x="1148" y="250"/>
                </a:cxn>
              </a:cxnLst>
              <a:rect l="0" t="0" r="r" b="b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 flipV="1">
            <a:off x="2500298" y="5286387"/>
            <a:ext cx="4143404" cy="1252526"/>
            <a:chOff x="2263" y="3323"/>
            <a:chExt cx="1140" cy="872"/>
          </a:xfrm>
        </p:grpSpPr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735" y="4006"/>
              <a:ext cx="558" cy="189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90" y="64"/>
                </a:cxn>
                <a:cxn ang="0">
                  <a:pos x="150" y="100"/>
                </a:cxn>
                <a:cxn ang="0">
                  <a:pos x="209" y="135"/>
                </a:cxn>
                <a:cxn ang="0">
                  <a:pos x="266" y="169"/>
                </a:cxn>
                <a:cxn ang="0">
                  <a:pos x="324" y="203"/>
                </a:cxn>
                <a:cxn ang="0">
                  <a:pos x="381" y="234"/>
                </a:cxn>
                <a:cxn ang="0">
                  <a:pos x="439" y="264"/>
                </a:cxn>
                <a:cxn ang="0">
                  <a:pos x="497" y="291"/>
                </a:cxn>
                <a:cxn ang="0">
                  <a:pos x="554" y="316"/>
                </a:cxn>
                <a:cxn ang="0">
                  <a:pos x="611" y="336"/>
                </a:cxn>
                <a:cxn ang="0">
                  <a:pos x="669" y="354"/>
                </a:cxn>
                <a:cxn ang="0">
                  <a:pos x="727" y="366"/>
                </a:cxn>
                <a:cxn ang="0">
                  <a:pos x="786" y="374"/>
                </a:cxn>
                <a:cxn ang="0">
                  <a:pos x="844" y="378"/>
                </a:cxn>
                <a:cxn ang="0">
                  <a:pos x="904" y="376"/>
                </a:cxn>
                <a:cxn ang="0">
                  <a:pos x="980" y="363"/>
                </a:cxn>
                <a:cxn ang="0">
                  <a:pos x="1050" y="329"/>
                </a:cxn>
                <a:cxn ang="0">
                  <a:pos x="1093" y="283"/>
                </a:cxn>
                <a:cxn ang="0">
                  <a:pos x="1114" y="229"/>
                </a:cxn>
                <a:cxn ang="0">
                  <a:pos x="1114" y="172"/>
                </a:cxn>
                <a:cxn ang="0">
                  <a:pos x="1098" y="116"/>
                </a:cxn>
                <a:cxn ang="0">
                  <a:pos x="1069" y="69"/>
                </a:cxn>
                <a:cxn ang="0">
                  <a:pos x="1030" y="34"/>
                </a:cxn>
                <a:cxn ang="0">
                  <a:pos x="987" y="18"/>
                </a:cxn>
                <a:cxn ang="0">
                  <a:pos x="942" y="9"/>
                </a:cxn>
                <a:cxn ang="0">
                  <a:pos x="894" y="4"/>
                </a:cxn>
                <a:cxn ang="0">
                  <a:pos x="847" y="6"/>
                </a:cxn>
                <a:cxn ang="0">
                  <a:pos x="803" y="10"/>
                </a:cxn>
                <a:cxn ang="0">
                  <a:pos x="767" y="19"/>
                </a:cxn>
                <a:cxn ang="0">
                  <a:pos x="743" y="33"/>
                </a:cxn>
                <a:cxn ang="0">
                  <a:pos x="734" y="52"/>
                </a:cxn>
                <a:cxn ang="0">
                  <a:pos x="738" y="64"/>
                </a:cxn>
                <a:cxn ang="0">
                  <a:pos x="756" y="57"/>
                </a:cxn>
                <a:cxn ang="0">
                  <a:pos x="784" y="42"/>
                </a:cxn>
                <a:cxn ang="0">
                  <a:pos x="825" y="29"/>
                </a:cxn>
                <a:cxn ang="0">
                  <a:pos x="863" y="24"/>
                </a:cxn>
                <a:cxn ang="0">
                  <a:pos x="898" y="24"/>
                </a:cxn>
                <a:cxn ang="0">
                  <a:pos x="940" y="26"/>
                </a:cxn>
                <a:cxn ang="0">
                  <a:pos x="984" y="34"/>
                </a:cxn>
                <a:cxn ang="0">
                  <a:pos x="1024" y="49"/>
                </a:cxn>
                <a:cxn ang="0">
                  <a:pos x="1057" y="72"/>
                </a:cxn>
                <a:cxn ang="0">
                  <a:pos x="1080" y="108"/>
                </a:cxn>
                <a:cxn ang="0">
                  <a:pos x="1087" y="157"/>
                </a:cxn>
                <a:cxn ang="0">
                  <a:pos x="1075" y="218"/>
                </a:cxn>
                <a:cxn ang="0">
                  <a:pos x="1046" y="268"/>
                </a:cxn>
                <a:cxn ang="0">
                  <a:pos x="1002" y="308"/>
                </a:cxn>
                <a:cxn ang="0">
                  <a:pos x="947" y="335"/>
                </a:cxn>
                <a:cxn ang="0">
                  <a:pos x="883" y="350"/>
                </a:cxn>
                <a:cxn ang="0">
                  <a:pos x="814" y="355"/>
                </a:cxn>
                <a:cxn ang="0">
                  <a:pos x="742" y="349"/>
                </a:cxn>
                <a:cxn ang="0">
                  <a:pos x="669" y="332"/>
                </a:cxn>
                <a:cxn ang="0">
                  <a:pos x="592" y="304"/>
                </a:cxn>
                <a:cxn ang="0">
                  <a:pos x="510" y="268"/>
                </a:cxn>
                <a:cxn ang="0">
                  <a:pos x="431" y="230"/>
                </a:cxn>
                <a:cxn ang="0">
                  <a:pos x="353" y="189"/>
                </a:cxn>
                <a:cxn ang="0">
                  <a:pos x="277" y="146"/>
                </a:cxn>
                <a:cxn ang="0">
                  <a:pos x="201" y="104"/>
                </a:cxn>
                <a:cxn ang="0">
                  <a:pos x="126" y="61"/>
                </a:cxn>
                <a:cxn ang="0">
                  <a:pos x="51" y="19"/>
                </a:cxn>
                <a:cxn ang="0">
                  <a:pos x="0" y="12"/>
                </a:cxn>
              </a:cxnLst>
              <a:rect l="0" t="0" r="r" b="b"/>
              <a:pathLst>
                <a:path w="1116" h="378">
                  <a:moveTo>
                    <a:pt x="0" y="12"/>
                  </a:moveTo>
                  <a:lnTo>
                    <a:pt x="30" y="30"/>
                  </a:lnTo>
                  <a:lnTo>
                    <a:pt x="60" y="47"/>
                  </a:lnTo>
                  <a:lnTo>
                    <a:pt x="90" y="64"/>
                  </a:lnTo>
                  <a:lnTo>
                    <a:pt x="120" y="83"/>
                  </a:lnTo>
                  <a:lnTo>
                    <a:pt x="150" y="100"/>
                  </a:lnTo>
                  <a:lnTo>
                    <a:pt x="179" y="117"/>
                  </a:lnTo>
                  <a:lnTo>
                    <a:pt x="209" y="135"/>
                  </a:lnTo>
                  <a:lnTo>
                    <a:pt x="237" y="152"/>
                  </a:lnTo>
                  <a:lnTo>
                    <a:pt x="266" y="169"/>
                  </a:lnTo>
                  <a:lnTo>
                    <a:pt x="295" y="186"/>
                  </a:lnTo>
                  <a:lnTo>
                    <a:pt x="324" y="203"/>
                  </a:lnTo>
                  <a:lnTo>
                    <a:pt x="353" y="219"/>
                  </a:lnTo>
                  <a:lnTo>
                    <a:pt x="381" y="234"/>
                  </a:lnTo>
                  <a:lnTo>
                    <a:pt x="410" y="250"/>
                  </a:lnTo>
                  <a:lnTo>
                    <a:pt x="439" y="264"/>
                  </a:lnTo>
                  <a:lnTo>
                    <a:pt x="468" y="278"/>
                  </a:lnTo>
                  <a:lnTo>
                    <a:pt x="497" y="291"/>
                  </a:lnTo>
                  <a:lnTo>
                    <a:pt x="525" y="304"/>
                  </a:lnTo>
                  <a:lnTo>
                    <a:pt x="554" y="316"/>
                  </a:lnTo>
                  <a:lnTo>
                    <a:pt x="582" y="326"/>
                  </a:lnTo>
                  <a:lnTo>
                    <a:pt x="611" y="336"/>
                  </a:lnTo>
                  <a:lnTo>
                    <a:pt x="639" y="346"/>
                  </a:lnTo>
                  <a:lnTo>
                    <a:pt x="669" y="354"/>
                  </a:lnTo>
                  <a:lnTo>
                    <a:pt x="698" y="361"/>
                  </a:lnTo>
                  <a:lnTo>
                    <a:pt x="727" y="366"/>
                  </a:lnTo>
                  <a:lnTo>
                    <a:pt x="756" y="371"/>
                  </a:lnTo>
                  <a:lnTo>
                    <a:pt x="786" y="374"/>
                  </a:lnTo>
                  <a:lnTo>
                    <a:pt x="814" y="377"/>
                  </a:lnTo>
                  <a:lnTo>
                    <a:pt x="844" y="378"/>
                  </a:lnTo>
                  <a:lnTo>
                    <a:pt x="874" y="378"/>
                  </a:lnTo>
                  <a:lnTo>
                    <a:pt x="904" y="376"/>
                  </a:lnTo>
                  <a:lnTo>
                    <a:pt x="934" y="372"/>
                  </a:lnTo>
                  <a:lnTo>
                    <a:pt x="980" y="363"/>
                  </a:lnTo>
                  <a:lnTo>
                    <a:pt x="1018" y="348"/>
                  </a:lnTo>
                  <a:lnTo>
                    <a:pt x="1050" y="329"/>
                  </a:lnTo>
                  <a:lnTo>
                    <a:pt x="1075" y="309"/>
                  </a:lnTo>
                  <a:lnTo>
                    <a:pt x="1093" y="283"/>
                  </a:lnTo>
                  <a:lnTo>
                    <a:pt x="1106" y="257"/>
                  </a:lnTo>
                  <a:lnTo>
                    <a:pt x="1114" y="229"/>
                  </a:lnTo>
                  <a:lnTo>
                    <a:pt x="1116" y="200"/>
                  </a:lnTo>
                  <a:lnTo>
                    <a:pt x="1114" y="172"/>
                  </a:lnTo>
                  <a:lnTo>
                    <a:pt x="1108" y="143"/>
                  </a:lnTo>
                  <a:lnTo>
                    <a:pt x="1098" y="116"/>
                  </a:lnTo>
                  <a:lnTo>
                    <a:pt x="1085" y="91"/>
                  </a:lnTo>
                  <a:lnTo>
                    <a:pt x="1069" y="69"/>
                  </a:lnTo>
                  <a:lnTo>
                    <a:pt x="1050" y="49"/>
                  </a:lnTo>
                  <a:lnTo>
                    <a:pt x="1030" y="34"/>
                  </a:lnTo>
                  <a:lnTo>
                    <a:pt x="1008" y="24"/>
                  </a:lnTo>
                  <a:lnTo>
                    <a:pt x="987" y="18"/>
                  </a:lnTo>
                  <a:lnTo>
                    <a:pt x="965" y="12"/>
                  </a:lnTo>
                  <a:lnTo>
                    <a:pt x="942" y="9"/>
                  </a:lnTo>
                  <a:lnTo>
                    <a:pt x="918" y="6"/>
                  </a:lnTo>
                  <a:lnTo>
                    <a:pt x="894" y="4"/>
                  </a:lnTo>
                  <a:lnTo>
                    <a:pt x="870" y="4"/>
                  </a:lnTo>
                  <a:lnTo>
                    <a:pt x="847" y="6"/>
                  </a:lnTo>
                  <a:lnTo>
                    <a:pt x="825" y="7"/>
                  </a:lnTo>
                  <a:lnTo>
                    <a:pt x="803" y="10"/>
                  </a:lnTo>
                  <a:lnTo>
                    <a:pt x="784" y="15"/>
                  </a:lnTo>
                  <a:lnTo>
                    <a:pt x="767" y="19"/>
                  </a:lnTo>
                  <a:lnTo>
                    <a:pt x="753" y="26"/>
                  </a:lnTo>
                  <a:lnTo>
                    <a:pt x="743" y="33"/>
                  </a:lnTo>
                  <a:lnTo>
                    <a:pt x="736" y="42"/>
                  </a:lnTo>
                  <a:lnTo>
                    <a:pt x="734" y="52"/>
                  </a:lnTo>
                  <a:lnTo>
                    <a:pt x="735" y="62"/>
                  </a:lnTo>
                  <a:lnTo>
                    <a:pt x="738" y="64"/>
                  </a:lnTo>
                  <a:lnTo>
                    <a:pt x="745" y="62"/>
                  </a:lnTo>
                  <a:lnTo>
                    <a:pt x="756" y="57"/>
                  </a:lnTo>
                  <a:lnTo>
                    <a:pt x="768" y="50"/>
                  </a:lnTo>
                  <a:lnTo>
                    <a:pt x="784" y="42"/>
                  </a:lnTo>
                  <a:lnTo>
                    <a:pt x="804" y="34"/>
                  </a:lnTo>
                  <a:lnTo>
                    <a:pt x="825" y="29"/>
                  </a:lnTo>
                  <a:lnTo>
                    <a:pt x="849" y="25"/>
                  </a:lnTo>
                  <a:lnTo>
                    <a:pt x="863" y="24"/>
                  </a:lnTo>
                  <a:lnTo>
                    <a:pt x="880" y="24"/>
                  </a:lnTo>
                  <a:lnTo>
                    <a:pt x="898" y="24"/>
                  </a:lnTo>
                  <a:lnTo>
                    <a:pt x="919" y="25"/>
                  </a:lnTo>
                  <a:lnTo>
                    <a:pt x="940" y="26"/>
                  </a:lnTo>
                  <a:lnTo>
                    <a:pt x="962" y="30"/>
                  </a:lnTo>
                  <a:lnTo>
                    <a:pt x="984" y="34"/>
                  </a:lnTo>
                  <a:lnTo>
                    <a:pt x="1004" y="40"/>
                  </a:lnTo>
                  <a:lnTo>
                    <a:pt x="1024" y="49"/>
                  </a:lnTo>
                  <a:lnTo>
                    <a:pt x="1042" y="60"/>
                  </a:lnTo>
                  <a:lnTo>
                    <a:pt x="1057" y="72"/>
                  </a:lnTo>
                  <a:lnTo>
                    <a:pt x="1071" y="89"/>
                  </a:lnTo>
                  <a:lnTo>
                    <a:pt x="1080" y="108"/>
                  </a:lnTo>
                  <a:lnTo>
                    <a:pt x="1086" y="130"/>
                  </a:lnTo>
                  <a:lnTo>
                    <a:pt x="1087" y="157"/>
                  </a:lnTo>
                  <a:lnTo>
                    <a:pt x="1084" y="186"/>
                  </a:lnTo>
                  <a:lnTo>
                    <a:pt x="1075" y="218"/>
                  </a:lnTo>
                  <a:lnTo>
                    <a:pt x="1062" y="244"/>
                  </a:lnTo>
                  <a:lnTo>
                    <a:pt x="1046" y="268"/>
                  </a:lnTo>
                  <a:lnTo>
                    <a:pt x="1025" y="290"/>
                  </a:lnTo>
                  <a:lnTo>
                    <a:pt x="1002" y="308"/>
                  </a:lnTo>
                  <a:lnTo>
                    <a:pt x="976" y="322"/>
                  </a:lnTo>
                  <a:lnTo>
                    <a:pt x="947" y="335"/>
                  </a:lnTo>
                  <a:lnTo>
                    <a:pt x="916" y="344"/>
                  </a:lnTo>
                  <a:lnTo>
                    <a:pt x="883" y="350"/>
                  </a:lnTo>
                  <a:lnTo>
                    <a:pt x="849" y="354"/>
                  </a:lnTo>
                  <a:lnTo>
                    <a:pt x="814" y="355"/>
                  </a:lnTo>
                  <a:lnTo>
                    <a:pt x="779" y="354"/>
                  </a:lnTo>
                  <a:lnTo>
                    <a:pt x="742" y="349"/>
                  </a:lnTo>
                  <a:lnTo>
                    <a:pt x="705" y="342"/>
                  </a:lnTo>
                  <a:lnTo>
                    <a:pt x="669" y="332"/>
                  </a:lnTo>
                  <a:lnTo>
                    <a:pt x="634" y="320"/>
                  </a:lnTo>
                  <a:lnTo>
                    <a:pt x="592" y="304"/>
                  </a:lnTo>
                  <a:lnTo>
                    <a:pt x="551" y="287"/>
                  </a:lnTo>
                  <a:lnTo>
                    <a:pt x="510" y="268"/>
                  </a:lnTo>
                  <a:lnTo>
                    <a:pt x="470" y="250"/>
                  </a:lnTo>
                  <a:lnTo>
                    <a:pt x="431" y="230"/>
                  </a:lnTo>
                  <a:lnTo>
                    <a:pt x="392" y="210"/>
                  </a:lnTo>
                  <a:lnTo>
                    <a:pt x="353" y="189"/>
                  </a:lnTo>
                  <a:lnTo>
                    <a:pt x="315" y="168"/>
                  </a:lnTo>
                  <a:lnTo>
                    <a:pt x="277" y="146"/>
                  </a:lnTo>
                  <a:lnTo>
                    <a:pt x="239" y="125"/>
                  </a:lnTo>
                  <a:lnTo>
                    <a:pt x="201" y="104"/>
                  </a:lnTo>
                  <a:lnTo>
                    <a:pt x="163" y="83"/>
                  </a:lnTo>
                  <a:lnTo>
                    <a:pt x="126" y="61"/>
                  </a:lnTo>
                  <a:lnTo>
                    <a:pt x="88" y="40"/>
                  </a:lnTo>
                  <a:lnTo>
                    <a:pt x="51" y="19"/>
                  </a:lnTo>
                  <a:lnTo>
                    <a:pt x="13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263" y="3850"/>
              <a:ext cx="856" cy="272"/>
            </a:xfrm>
            <a:custGeom>
              <a:avLst/>
              <a:gdLst/>
              <a:ahLst/>
              <a:cxnLst>
                <a:cxn ang="0">
                  <a:pos x="897" y="301"/>
                </a:cxn>
                <a:cxn ang="0">
                  <a:pos x="823" y="267"/>
                </a:cxn>
                <a:cxn ang="0">
                  <a:pos x="746" y="237"/>
                </a:cxn>
                <a:cxn ang="0">
                  <a:pos x="668" y="211"/>
                </a:cxn>
                <a:cxn ang="0">
                  <a:pos x="589" y="192"/>
                </a:cxn>
                <a:cxn ang="0">
                  <a:pos x="511" y="178"/>
                </a:cxn>
                <a:cxn ang="0">
                  <a:pos x="435" y="170"/>
                </a:cxn>
                <a:cxn ang="0">
                  <a:pos x="363" y="167"/>
                </a:cxn>
                <a:cxn ang="0">
                  <a:pos x="295" y="173"/>
                </a:cxn>
                <a:cxn ang="0">
                  <a:pos x="231" y="186"/>
                </a:cxn>
                <a:cxn ang="0">
                  <a:pos x="176" y="207"/>
                </a:cxn>
                <a:cxn ang="0">
                  <a:pos x="108" y="253"/>
                </a:cxn>
                <a:cxn ang="0">
                  <a:pos x="62" y="318"/>
                </a:cxn>
                <a:cxn ang="0">
                  <a:pos x="46" y="392"/>
                </a:cxn>
                <a:cxn ang="0">
                  <a:pos x="82" y="444"/>
                </a:cxn>
                <a:cxn ang="0">
                  <a:pos x="165" y="487"/>
                </a:cxn>
                <a:cxn ang="0">
                  <a:pos x="287" y="512"/>
                </a:cxn>
                <a:cxn ang="0">
                  <a:pos x="439" y="512"/>
                </a:cxn>
                <a:cxn ang="0">
                  <a:pos x="612" y="481"/>
                </a:cxn>
                <a:cxn ang="0">
                  <a:pos x="705" y="450"/>
                </a:cxn>
                <a:cxn ang="0">
                  <a:pos x="799" y="408"/>
                </a:cxn>
                <a:cxn ang="0">
                  <a:pos x="896" y="359"/>
                </a:cxn>
                <a:cxn ang="0">
                  <a:pos x="995" y="303"/>
                </a:cxn>
                <a:cxn ang="0">
                  <a:pos x="1095" y="246"/>
                </a:cxn>
                <a:cxn ang="0">
                  <a:pos x="1198" y="188"/>
                </a:cxn>
                <a:cxn ang="0">
                  <a:pos x="1302" y="133"/>
                </a:cxn>
                <a:cxn ang="0">
                  <a:pos x="1408" y="83"/>
                </a:cxn>
                <a:cxn ang="0">
                  <a:pos x="1518" y="43"/>
                </a:cxn>
                <a:cxn ang="0">
                  <a:pos x="1628" y="13"/>
                </a:cxn>
                <a:cxn ang="0">
                  <a:pos x="1711" y="12"/>
                </a:cxn>
                <a:cxn ang="0">
                  <a:pos x="1675" y="16"/>
                </a:cxn>
                <a:cxn ang="0">
                  <a:pos x="1641" y="25"/>
                </a:cxn>
                <a:cxn ang="0">
                  <a:pos x="1584" y="43"/>
                </a:cxn>
                <a:cxn ang="0">
                  <a:pos x="1479" y="88"/>
                </a:cxn>
                <a:cxn ang="0">
                  <a:pos x="1371" y="144"/>
                </a:cxn>
                <a:cxn ang="0">
                  <a:pos x="1264" y="207"/>
                </a:cxn>
                <a:cxn ang="0">
                  <a:pos x="1155" y="272"/>
                </a:cxn>
                <a:cxn ang="0">
                  <a:pos x="1043" y="338"/>
                </a:cxn>
                <a:cxn ang="0">
                  <a:pos x="929" y="401"/>
                </a:cxn>
                <a:cxn ang="0">
                  <a:pos x="812" y="457"/>
                </a:cxn>
                <a:cxn ang="0">
                  <a:pos x="691" y="500"/>
                </a:cxn>
                <a:cxn ang="0">
                  <a:pos x="565" y="532"/>
                </a:cxn>
                <a:cxn ang="0">
                  <a:pos x="436" y="545"/>
                </a:cxn>
                <a:cxn ang="0">
                  <a:pos x="323" y="541"/>
                </a:cxn>
                <a:cxn ang="0">
                  <a:pos x="223" y="525"/>
                </a:cxn>
                <a:cxn ang="0">
                  <a:pos x="133" y="497"/>
                </a:cxn>
                <a:cxn ang="0">
                  <a:pos x="61" y="457"/>
                </a:cxn>
                <a:cxn ang="0">
                  <a:pos x="14" y="406"/>
                </a:cxn>
                <a:cxn ang="0">
                  <a:pos x="0" y="344"/>
                </a:cxn>
                <a:cxn ang="0">
                  <a:pos x="23" y="277"/>
                </a:cxn>
                <a:cxn ang="0">
                  <a:pos x="86" y="216"/>
                </a:cxn>
                <a:cxn ang="0">
                  <a:pos x="189" y="169"/>
                </a:cxn>
                <a:cxn ang="0">
                  <a:pos x="333" y="146"/>
                </a:cxn>
                <a:cxn ang="0">
                  <a:pos x="519" y="156"/>
                </a:cxn>
                <a:cxn ang="0">
                  <a:pos x="604" y="173"/>
                </a:cxn>
                <a:cxn ang="0">
                  <a:pos x="687" y="196"/>
                </a:cxn>
                <a:cxn ang="0">
                  <a:pos x="769" y="226"/>
                </a:cxn>
                <a:cxn ang="0">
                  <a:pos x="850" y="261"/>
                </a:cxn>
                <a:cxn ang="0">
                  <a:pos x="930" y="300"/>
                </a:cxn>
              </a:cxnLst>
              <a:rect l="0" t="0" r="r" b="b"/>
              <a:pathLst>
                <a:path w="1711" h="545">
                  <a:moveTo>
                    <a:pt x="944" y="326"/>
                  </a:moveTo>
                  <a:lnTo>
                    <a:pt x="921" y="314"/>
                  </a:lnTo>
                  <a:lnTo>
                    <a:pt x="897" y="301"/>
                  </a:lnTo>
                  <a:lnTo>
                    <a:pt x="873" y="290"/>
                  </a:lnTo>
                  <a:lnTo>
                    <a:pt x="847" y="278"/>
                  </a:lnTo>
                  <a:lnTo>
                    <a:pt x="823" y="267"/>
                  </a:lnTo>
                  <a:lnTo>
                    <a:pt x="798" y="256"/>
                  </a:lnTo>
                  <a:lnTo>
                    <a:pt x="771" y="246"/>
                  </a:lnTo>
                  <a:lnTo>
                    <a:pt x="746" y="237"/>
                  </a:lnTo>
                  <a:lnTo>
                    <a:pt x="720" y="227"/>
                  </a:lnTo>
                  <a:lnTo>
                    <a:pt x="694" y="219"/>
                  </a:lnTo>
                  <a:lnTo>
                    <a:pt x="668" y="211"/>
                  </a:lnTo>
                  <a:lnTo>
                    <a:pt x="641" y="204"/>
                  </a:lnTo>
                  <a:lnTo>
                    <a:pt x="615" y="197"/>
                  </a:lnTo>
                  <a:lnTo>
                    <a:pt x="589" y="192"/>
                  </a:lnTo>
                  <a:lnTo>
                    <a:pt x="563" y="186"/>
                  </a:lnTo>
                  <a:lnTo>
                    <a:pt x="536" y="181"/>
                  </a:lnTo>
                  <a:lnTo>
                    <a:pt x="511" y="178"/>
                  </a:lnTo>
                  <a:lnTo>
                    <a:pt x="486" y="174"/>
                  </a:lnTo>
                  <a:lnTo>
                    <a:pt x="460" y="171"/>
                  </a:lnTo>
                  <a:lnTo>
                    <a:pt x="435" y="170"/>
                  </a:lnTo>
                  <a:lnTo>
                    <a:pt x="411" y="169"/>
                  </a:lnTo>
                  <a:lnTo>
                    <a:pt x="386" y="167"/>
                  </a:lnTo>
                  <a:lnTo>
                    <a:pt x="363" y="167"/>
                  </a:lnTo>
                  <a:lnTo>
                    <a:pt x="340" y="169"/>
                  </a:lnTo>
                  <a:lnTo>
                    <a:pt x="317" y="171"/>
                  </a:lnTo>
                  <a:lnTo>
                    <a:pt x="295" y="173"/>
                  </a:lnTo>
                  <a:lnTo>
                    <a:pt x="273" y="177"/>
                  </a:lnTo>
                  <a:lnTo>
                    <a:pt x="252" y="181"/>
                  </a:lnTo>
                  <a:lnTo>
                    <a:pt x="231" y="186"/>
                  </a:lnTo>
                  <a:lnTo>
                    <a:pt x="213" y="192"/>
                  </a:lnTo>
                  <a:lnTo>
                    <a:pt x="193" y="199"/>
                  </a:lnTo>
                  <a:lnTo>
                    <a:pt x="176" y="207"/>
                  </a:lnTo>
                  <a:lnTo>
                    <a:pt x="151" y="220"/>
                  </a:lnTo>
                  <a:lnTo>
                    <a:pt x="129" y="235"/>
                  </a:lnTo>
                  <a:lnTo>
                    <a:pt x="108" y="253"/>
                  </a:lnTo>
                  <a:lnTo>
                    <a:pt x="91" y="272"/>
                  </a:lnTo>
                  <a:lnTo>
                    <a:pt x="75" y="294"/>
                  </a:lnTo>
                  <a:lnTo>
                    <a:pt x="62" y="318"/>
                  </a:lnTo>
                  <a:lnTo>
                    <a:pt x="53" y="345"/>
                  </a:lnTo>
                  <a:lnTo>
                    <a:pt x="46" y="374"/>
                  </a:lnTo>
                  <a:lnTo>
                    <a:pt x="46" y="392"/>
                  </a:lnTo>
                  <a:lnTo>
                    <a:pt x="53" y="409"/>
                  </a:lnTo>
                  <a:lnTo>
                    <a:pt x="64" y="427"/>
                  </a:lnTo>
                  <a:lnTo>
                    <a:pt x="82" y="444"/>
                  </a:lnTo>
                  <a:lnTo>
                    <a:pt x="105" y="459"/>
                  </a:lnTo>
                  <a:lnTo>
                    <a:pt x="132" y="474"/>
                  </a:lnTo>
                  <a:lnTo>
                    <a:pt x="165" y="487"/>
                  </a:lnTo>
                  <a:lnTo>
                    <a:pt x="201" y="497"/>
                  </a:lnTo>
                  <a:lnTo>
                    <a:pt x="242" y="505"/>
                  </a:lnTo>
                  <a:lnTo>
                    <a:pt x="287" y="512"/>
                  </a:lnTo>
                  <a:lnTo>
                    <a:pt x="334" y="514"/>
                  </a:lnTo>
                  <a:lnTo>
                    <a:pt x="384" y="515"/>
                  </a:lnTo>
                  <a:lnTo>
                    <a:pt x="439" y="512"/>
                  </a:lnTo>
                  <a:lnTo>
                    <a:pt x="494" y="506"/>
                  </a:lnTo>
                  <a:lnTo>
                    <a:pt x="553" y="496"/>
                  </a:lnTo>
                  <a:lnTo>
                    <a:pt x="612" y="481"/>
                  </a:lnTo>
                  <a:lnTo>
                    <a:pt x="644" y="472"/>
                  </a:lnTo>
                  <a:lnTo>
                    <a:pt x="674" y="461"/>
                  </a:lnTo>
                  <a:lnTo>
                    <a:pt x="705" y="450"/>
                  </a:lnTo>
                  <a:lnTo>
                    <a:pt x="736" y="437"/>
                  </a:lnTo>
                  <a:lnTo>
                    <a:pt x="768" y="423"/>
                  </a:lnTo>
                  <a:lnTo>
                    <a:pt x="799" y="408"/>
                  </a:lnTo>
                  <a:lnTo>
                    <a:pt x="831" y="392"/>
                  </a:lnTo>
                  <a:lnTo>
                    <a:pt x="864" y="376"/>
                  </a:lnTo>
                  <a:lnTo>
                    <a:pt x="896" y="359"/>
                  </a:lnTo>
                  <a:lnTo>
                    <a:pt x="928" y="340"/>
                  </a:lnTo>
                  <a:lnTo>
                    <a:pt x="961" y="322"/>
                  </a:lnTo>
                  <a:lnTo>
                    <a:pt x="995" y="303"/>
                  </a:lnTo>
                  <a:lnTo>
                    <a:pt x="1027" y="284"/>
                  </a:lnTo>
                  <a:lnTo>
                    <a:pt x="1062" y="264"/>
                  </a:lnTo>
                  <a:lnTo>
                    <a:pt x="1095" y="246"/>
                  </a:lnTo>
                  <a:lnTo>
                    <a:pt x="1128" y="226"/>
                  </a:lnTo>
                  <a:lnTo>
                    <a:pt x="1163" y="207"/>
                  </a:lnTo>
                  <a:lnTo>
                    <a:pt x="1198" y="188"/>
                  </a:lnTo>
                  <a:lnTo>
                    <a:pt x="1232" y="169"/>
                  </a:lnTo>
                  <a:lnTo>
                    <a:pt x="1267" y="150"/>
                  </a:lnTo>
                  <a:lnTo>
                    <a:pt x="1302" y="133"/>
                  </a:lnTo>
                  <a:lnTo>
                    <a:pt x="1338" y="116"/>
                  </a:lnTo>
                  <a:lnTo>
                    <a:pt x="1373" y="99"/>
                  </a:lnTo>
                  <a:lnTo>
                    <a:pt x="1408" y="83"/>
                  </a:lnTo>
                  <a:lnTo>
                    <a:pt x="1445" y="68"/>
                  </a:lnTo>
                  <a:lnTo>
                    <a:pt x="1481" y="56"/>
                  </a:lnTo>
                  <a:lnTo>
                    <a:pt x="1518" y="43"/>
                  </a:lnTo>
                  <a:lnTo>
                    <a:pt x="1555" y="31"/>
                  </a:lnTo>
                  <a:lnTo>
                    <a:pt x="1591" y="21"/>
                  </a:lnTo>
                  <a:lnTo>
                    <a:pt x="1628" y="13"/>
                  </a:lnTo>
                  <a:lnTo>
                    <a:pt x="1665" y="6"/>
                  </a:lnTo>
                  <a:lnTo>
                    <a:pt x="1703" y="0"/>
                  </a:lnTo>
                  <a:lnTo>
                    <a:pt x="1711" y="12"/>
                  </a:lnTo>
                  <a:lnTo>
                    <a:pt x="1700" y="13"/>
                  </a:lnTo>
                  <a:lnTo>
                    <a:pt x="1687" y="15"/>
                  </a:lnTo>
                  <a:lnTo>
                    <a:pt x="1675" y="16"/>
                  </a:lnTo>
                  <a:lnTo>
                    <a:pt x="1664" y="19"/>
                  </a:lnTo>
                  <a:lnTo>
                    <a:pt x="1651" y="21"/>
                  </a:lnTo>
                  <a:lnTo>
                    <a:pt x="1641" y="25"/>
                  </a:lnTo>
                  <a:lnTo>
                    <a:pt x="1629" y="27"/>
                  </a:lnTo>
                  <a:lnTo>
                    <a:pt x="1619" y="30"/>
                  </a:lnTo>
                  <a:lnTo>
                    <a:pt x="1584" y="43"/>
                  </a:lnTo>
                  <a:lnTo>
                    <a:pt x="1549" y="57"/>
                  </a:lnTo>
                  <a:lnTo>
                    <a:pt x="1513" y="72"/>
                  </a:lnTo>
                  <a:lnTo>
                    <a:pt x="1479" y="88"/>
                  </a:lnTo>
                  <a:lnTo>
                    <a:pt x="1443" y="105"/>
                  </a:lnTo>
                  <a:lnTo>
                    <a:pt x="1407" y="125"/>
                  </a:lnTo>
                  <a:lnTo>
                    <a:pt x="1371" y="144"/>
                  </a:lnTo>
                  <a:lnTo>
                    <a:pt x="1336" y="164"/>
                  </a:lnTo>
                  <a:lnTo>
                    <a:pt x="1300" y="185"/>
                  </a:lnTo>
                  <a:lnTo>
                    <a:pt x="1264" y="207"/>
                  </a:lnTo>
                  <a:lnTo>
                    <a:pt x="1227" y="229"/>
                  </a:lnTo>
                  <a:lnTo>
                    <a:pt x="1192" y="250"/>
                  </a:lnTo>
                  <a:lnTo>
                    <a:pt x="1155" y="272"/>
                  </a:lnTo>
                  <a:lnTo>
                    <a:pt x="1118" y="294"/>
                  </a:lnTo>
                  <a:lnTo>
                    <a:pt x="1080" y="316"/>
                  </a:lnTo>
                  <a:lnTo>
                    <a:pt x="1043" y="338"/>
                  </a:lnTo>
                  <a:lnTo>
                    <a:pt x="1005" y="360"/>
                  </a:lnTo>
                  <a:lnTo>
                    <a:pt x="967" y="381"/>
                  </a:lnTo>
                  <a:lnTo>
                    <a:pt x="929" y="401"/>
                  </a:lnTo>
                  <a:lnTo>
                    <a:pt x="890" y="420"/>
                  </a:lnTo>
                  <a:lnTo>
                    <a:pt x="851" y="438"/>
                  </a:lnTo>
                  <a:lnTo>
                    <a:pt x="812" y="457"/>
                  </a:lnTo>
                  <a:lnTo>
                    <a:pt x="771" y="473"/>
                  </a:lnTo>
                  <a:lnTo>
                    <a:pt x="731" y="488"/>
                  </a:lnTo>
                  <a:lnTo>
                    <a:pt x="691" y="500"/>
                  </a:lnTo>
                  <a:lnTo>
                    <a:pt x="649" y="513"/>
                  </a:lnTo>
                  <a:lnTo>
                    <a:pt x="608" y="524"/>
                  </a:lnTo>
                  <a:lnTo>
                    <a:pt x="565" y="532"/>
                  </a:lnTo>
                  <a:lnTo>
                    <a:pt x="523" y="539"/>
                  </a:lnTo>
                  <a:lnTo>
                    <a:pt x="480" y="543"/>
                  </a:lnTo>
                  <a:lnTo>
                    <a:pt x="436" y="545"/>
                  </a:lnTo>
                  <a:lnTo>
                    <a:pt x="393" y="545"/>
                  </a:lnTo>
                  <a:lnTo>
                    <a:pt x="358" y="544"/>
                  </a:lnTo>
                  <a:lnTo>
                    <a:pt x="323" y="541"/>
                  </a:lnTo>
                  <a:lnTo>
                    <a:pt x="290" y="536"/>
                  </a:lnTo>
                  <a:lnTo>
                    <a:pt x="257" y="532"/>
                  </a:lnTo>
                  <a:lnTo>
                    <a:pt x="223" y="525"/>
                  </a:lnTo>
                  <a:lnTo>
                    <a:pt x="192" y="517"/>
                  </a:lnTo>
                  <a:lnTo>
                    <a:pt x="162" y="507"/>
                  </a:lnTo>
                  <a:lnTo>
                    <a:pt x="133" y="497"/>
                  </a:lnTo>
                  <a:lnTo>
                    <a:pt x="107" y="484"/>
                  </a:lnTo>
                  <a:lnTo>
                    <a:pt x="83" y="472"/>
                  </a:lnTo>
                  <a:lnTo>
                    <a:pt x="61" y="457"/>
                  </a:lnTo>
                  <a:lnTo>
                    <a:pt x="41" y="442"/>
                  </a:lnTo>
                  <a:lnTo>
                    <a:pt x="25" y="424"/>
                  </a:lnTo>
                  <a:lnTo>
                    <a:pt x="14" y="406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344"/>
                  </a:lnTo>
                  <a:lnTo>
                    <a:pt x="3" y="322"/>
                  </a:lnTo>
                  <a:lnTo>
                    <a:pt x="11" y="299"/>
                  </a:lnTo>
                  <a:lnTo>
                    <a:pt x="23" y="277"/>
                  </a:lnTo>
                  <a:lnTo>
                    <a:pt x="40" y="256"/>
                  </a:lnTo>
                  <a:lnTo>
                    <a:pt x="61" y="235"/>
                  </a:lnTo>
                  <a:lnTo>
                    <a:pt x="86" y="216"/>
                  </a:lnTo>
                  <a:lnTo>
                    <a:pt x="116" y="199"/>
                  </a:lnTo>
                  <a:lnTo>
                    <a:pt x="150" y="182"/>
                  </a:lnTo>
                  <a:lnTo>
                    <a:pt x="189" y="169"/>
                  </a:lnTo>
                  <a:lnTo>
                    <a:pt x="232" y="158"/>
                  </a:lnTo>
                  <a:lnTo>
                    <a:pt x="280" y="150"/>
                  </a:lnTo>
                  <a:lnTo>
                    <a:pt x="333" y="146"/>
                  </a:lnTo>
                  <a:lnTo>
                    <a:pt x="390" y="146"/>
                  </a:lnTo>
                  <a:lnTo>
                    <a:pt x="452" y="148"/>
                  </a:lnTo>
                  <a:lnTo>
                    <a:pt x="519" y="156"/>
                  </a:lnTo>
                  <a:lnTo>
                    <a:pt x="548" y="161"/>
                  </a:lnTo>
                  <a:lnTo>
                    <a:pt x="576" y="166"/>
                  </a:lnTo>
                  <a:lnTo>
                    <a:pt x="604" y="173"/>
                  </a:lnTo>
                  <a:lnTo>
                    <a:pt x="632" y="180"/>
                  </a:lnTo>
                  <a:lnTo>
                    <a:pt x="660" y="188"/>
                  </a:lnTo>
                  <a:lnTo>
                    <a:pt x="687" y="196"/>
                  </a:lnTo>
                  <a:lnTo>
                    <a:pt x="715" y="205"/>
                  </a:lnTo>
                  <a:lnTo>
                    <a:pt x="743" y="216"/>
                  </a:lnTo>
                  <a:lnTo>
                    <a:pt x="769" y="226"/>
                  </a:lnTo>
                  <a:lnTo>
                    <a:pt x="797" y="238"/>
                  </a:lnTo>
                  <a:lnTo>
                    <a:pt x="823" y="249"/>
                  </a:lnTo>
                  <a:lnTo>
                    <a:pt x="850" y="261"/>
                  </a:lnTo>
                  <a:lnTo>
                    <a:pt x="877" y="273"/>
                  </a:lnTo>
                  <a:lnTo>
                    <a:pt x="904" y="287"/>
                  </a:lnTo>
                  <a:lnTo>
                    <a:pt x="930" y="300"/>
                  </a:lnTo>
                  <a:lnTo>
                    <a:pt x="957" y="314"/>
                  </a:lnTo>
                  <a:lnTo>
                    <a:pt x="944" y="326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826" y="3453"/>
              <a:ext cx="432" cy="446"/>
            </a:xfrm>
            <a:custGeom>
              <a:avLst/>
              <a:gdLst/>
              <a:ahLst/>
              <a:cxnLst>
                <a:cxn ang="0">
                  <a:pos x="604" y="791"/>
                </a:cxn>
                <a:cxn ang="0">
                  <a:pos x="654" y="785"/>
                </a:cxn>
                <a:cxn ang="0">
                  <a:pos x="699" y="780"/>
                </a:cxn>
                <a:cxn ang="0">
                  <a:pos x="741" y="779"/>
                </a:cxn>
                <a:cxn ang="0">
                  <a:pos x="776" y="782"/>
                </a:cxn>
                <a:cxn ang="0">
                  <a:pos x="806" y="790"/>
                </a:cxn>
                <a:cxn ang="0">
                  <a:pos x="833" y="805"/>
                </a:cxn>
                <a:cxn ang="0">
                  <a:pos x="852" y="828"/>
                </a:cxn>
                <a:cxn ang="0">
                  <a:pos x="864" y="855"/>
                </a:cxn>
                <a:cxn ang="0">
                  <a:pos x="855" y="875"/>
                </a:cxn>
                <a:cxn ang="0">
                  <a:pos x="827" y="889"/>
                </a:cxn>
                <a:cxn ang="0">
                  <a:pos x="784" y="893"/>
                </a:cxn>
                <a:cxn ang="0">
                  <a:pos x="729" y="890"/>
                </a:cxn>
                <a:cxn ang="0">
                  <a:pos x="665" y="876"/>
                </a:cxn>
                <a:cxn ang="0">
                  <a:pos x="592" y="851"/>
                </a:cxn>
                <a:cxn ang="0">
                  <a:pos x="517" y="812"/>
                </a:cxn>
                <a:cxn ang="0">
                  <a:pos x="440" y="759"/>
                </a:cxn>
                <a:cxn ang="0">
                  <a:pos x="365" y="686"/>
                </a:cxn>
                <a:cxn ang="0">
                  <a:pos x="293" y="596"/>
                </a:cxn>
                <a:cxn ang="0">
                  <a:pos x="225" y="496"/>
                </a:cxn>
                <a:cxn ang="0">
                  <a:pos x="161" y="389"/>
                </a:cxn>
                <a:cxn ang="0">
                  <a:pos x="104" y="279"/>
                </a:cxn>
                <a:cxn ang="0">
                  <a:pos x="55" y="173"/>
                </a:cxn>
                <a:cxn ang="0">
                  <a:pos x="16" y="74"/>
                </a:cxn>
                <a:cxn ang="0">
                  <a:pos x="17" y="0"/>
                </a:cxn>
                <a:cxn ang="0">
                  <a:pos x="58" y="127"/>
                </a:cxn>
                <a:cxn ang="0">
                  <a:pos x="110" y="249"/>
                </a:cxn>
                <a:cxn ang="0">
                  <a:pos x="169" y="362"/>
                </a:cxn>
                <a:cxn ang="0">
                  <a:pos x="235" y="467"/>
                </a:cxn>
                <a:cxn ang="0">
                  <a:pos x="302" y="560"/>
                </a:cxn>
                <a:cxn ang="0">
                  <a:pos x="369" y="642"/>
                </a:cxn>
                <a:cxn ang="0">
                  <a:pos x="433" y="709"/>
                </a:cxn>
                <a:cxn ang="0">
                  <a:pos x="490" y="761"/>
                </a:cxn>
                <a:cxn ang="0">
                  <a:pos x="548" y="802"/>
                </a:cxn>
                <a:cxn ang="0">
                  <a:pos x="607" y="832"/>
                </a:cxn>
                <a:cxn ang="0">
                  <a:pos x="665" y="852"/>
                </a:cxn>
                <a:cxn ang="0">
                  <a:pos x="716" y="862"/>
                </a:cxn>
                <a:cxn ang="0">
                  <a:pos x="761" y="865"/>
                </a:cxn>
                <a:cxn ang="0">
                  <a:pos x="797" y="861"/>
                </a:cxn>
                <a:cxn ang="0">
                  <a:pos x="819" y="853"/>
                </a:cxn>
                <a:cxn ang="0">
                  <a:pos x="826" y="840"/>
                </a:cxn>
                <a:cxn ang="0">
                  <a:pos x="819" y="830"/>
                </a:cxn>
                <a:cxn ang="0">
                  <a:pos x="803" y="821"/>
                </a:cxn>
                <a:cxn ang="0">
                  <a:pos x="777" y="814"/>
                </a:cxn>
                <a:cxn ang="0">
                  <a:pos x="746" y="808"/>
                </a:cxn>
                <a:cxn ang="0">
                  <a:pos x="710" y="805"/>
                </a:cxn>
                <a:cxn ang="0">
                  <a:pos x="670" y="802"/>
                </a:cxn>
                <a:cxn ang="0">
                  <a:pos x="628" y="802"/>
                </a:cxn>
                <a:cxn ang="0">
                  <a:pos x="585" y="806"/>
                </a:cxn>
              </a:cxnLst>
              <a:rect l="0" t="0" r="r" b="b"/>
              <a:pathLst>
                <a:path w="864" h="893">
                  <a:moveTo>
                    <a:pt x="577" y="794"/>
                  </a:moveTo>
                  <a:lnTo>
                    <a:pt x="604" y="791"/>
                  </a:lnTo>
                  <a:lnTo>
                    <a:pt x="630" y="787"/>
                  </a:lnTo>
                  <a:lnTo>
                    <a:pt x="654" y="785"/>
                  </a:lnTo>
                  <a:lnTo>
                    <a:pt x="677" y="782"/>
                  </a:lnTo>
                  <a:lnTo>
                    <a:pt x="699" y="780"/>
                  </a:lnTo>
                  <a:lnTo>
                    <a:pt x="721" y="779"/>
                  </a:lnTo>
                  <a:lnTo>
                    <a:pt x="741" y="779"/>
                  </a:lnTo>
                  <a:lnTo>
                    <a:pt x="759" y="779"/>
                  </a:lnTo>
                  <a:lnTo>
                    <a:pt x="776" y="782"/>
                  </a:lnTo>
                  <a:lnTo>
                    <a:pt x="792" y="785"/>
                  </a:lnTo>
                  <a:lnTo>
                    <a:pt x="806" y="790"/>
                  </a:lnTo>
                  <a:lnTo>
                    <a:pt x="820" y="797"/>
                  </a:lnTo>
                  <a:lnTo>
                    <a:pt x="833" y="805"/>
                  </a:lnTo>
                  <a:lnTo>
                    <a:pt x="843" y="815"/>
                  </a:lnTo>
                  <a:lnTo>
                    <a:pt x="852" y="828"/>
                  </a:lnTo>
                  <a:lnTo>
                    <a:pt x="860" y="843"/>
                  </a:lnTo>
                  <a:lnTo>
                    <a:pt x="864" y="855"/>
                  </a:lnTo>
                  <a:lnTo>
                    <a:pt x="862" y="866"/>
                  </a:lnTo>
                  <a:lnTo>
                    <a:pt x="855" y="875"/>
                  </a:lnTo>
                  <a:lnTo>
                    <a:pt x="843" y="883"/>
                  </a:lnTo>
                  <a:lnTo>
                    <a:pt x="827" y="889"/>
                  </a:lnTo>
                  <a:lnTo>
                    <a:pt x="807" y="892"/>
                  </a:lnTo>
                  <a:lnTo>
                    <a:pt x="784" y="893"/>
                  </a:lnTo>
                  <a:lnTo>
                    <a:pt x="758" y="893"/>
                  </a:lnTo>
                  <a:lnTo>
                    <a:pt x="729" y="890"/>
                  </a:lnTo>
                  <a:lnTo>
                    <a:pt x="698" y="884"/>
                  </a:lnTo>
                  <a:lnTo>
                    <a:pt x="665" y="876"/>
                  </a:lnTo>
                  <a:lnTo>
                    <a:pt x="629" y="865"/>
                  </a:lnTo>
                  <a:lnTo>
                    <a:pt x="592" y="851"/>
                  </a:lnTo>
                  <a:lnTo>
                    <a:pt x="555" y="833"/>
                  </a:lnTo>
                  <a:lnTo>
                    <a:pt x="517" y="812"/>
                  </a:lnTo>
                  <a:lnTo>
                    <a:pt x="478" y="787"/>
                  </a:lnTo>
                  <a:lnTo>
                    <a:pt x="440" y="759"/>
                  </a:lnTo>
                  <a:lnTo>
                    <a:pt x="403" y="724"/>
                  </a:lnTo>
                  <a:lnTo>
                    <a:pt x="365" y="686"/>
                  </a:lnTo>
                  <a:lnTo>
                    <a:pt x="329" y="643"/>
                  </a:lnTo>
                  <a:lnTo>
                    <a:pt x="293" y="596"/>
                  </a:lnTo>
                  <a:lnTo>
                    <a:pt x="258" y="548"/>
                  </a:lnTo>
                  <a:lnTo>
                    <a:pt x="225" y="496"/>
                  </a:lnTo>
                  <a:lnTo>
                    <a:pt x="192" y="443"/>
                  </a:lnTo>
                  <a:lnTo>
                    <a:pt x="161" y="389"/>
                  </a:lnTo>
                  <a:lnTo>
                    <a:pt x="131" y="333"/>
                  </a:lnTo>
                  <a:lnTo>
                    <a:pt x="104" y="279"/>
                  </a:lnTo>
                  <a:lnTo>
                    <a:pt x="78" y="225"/>
                  </a:lnTo>
                  <a:lnTo>
                    <a:pt x="55" y="173"/>
                  </a:lnTo>
                  <a:lnTo>
                    <a:pt x="35" y="122"/>
                  </a:lnTo>
                  <a:lnTo>
                    <a:pt x="16" y="74"/>
                  </a:lnTo>
                  <a:lnTo>
                    <a:pt x="0" y="29"/>
                  </a:lnTo>
                  <a:lnTo>
                    <a:pt x="17" y="0"/>
                  </a:lnTo>
                  <a:lnTo>
                    <a:pt x="36" y="65"/>
                  </a:lnTo>
                  <a:lnTo>
                    <a:pt x="58" y="127"/>
                  </a:lnTo>
                  <a:lnTo>
                    <a:pt x="82" y="189"/>
                  </a:lnTo>
                  <a:lnTo>
                    <a:pt x="110" y="249"/>
                  </a:lnTo>
                  <a:lnTo>
                    <a:pt x="138" y="307"/>
                  </a:lnTo>
                  <a:lnTo>
                    <a:pt x="169" y="362"/>
                  </a:lnTo>
                  <a:lnTo>
                    <a:pt x="202" y="416"/>
                  </a:lnTo>
                  <a:lnTo>
                    <a:pt x="235" y="467"/>
                  </a:lnTo>
                  <a:lnTo>
                    <a:pt x="268" y="515"/>
                  </a:lnTo>
                  <a:lnTo>
                    <a:pt x="302" y="560"/>
                  </a:lnTo>
                  <a:lnTo>
                    <a:pt x="336" y="603"/>
                  </a:lnTo>
                  <a:lnTo>
                    <a:pt x="369" y="642"/>
                  </a:lnTo>
                  <a:lnTo>
                    <a:pt x="402" y="678"/>
                  </a:lnTo>
                  <a:lnTo>
                    <a:pt x="433" y="709"/>
                  </a:lnTo>
                  <a:lnTo>
                    <a:pt x="462" y="737"/>
                  </a:lnTo>
                  <a:lnTo>
                    <a:pt x="490" y="761"/>
                  </a:lnTo>
                  <a:lnTo>
                    <a:pt x="518" y="783"/>
                  </a:lnTo>
                  <a:lnTo>
                    <a:pt x="548" y="802"/>
                  </a:lnTo>
                  <a:lnTo>
                    <a:pt x="578" y="819"/>
                  </a:lnTo>
                  <a:lnTo>
                    <a:pt x="607" y="832"/>
                  </a:lnTo>
                  <a:lnTo>
                    <a:pt x="636" y="844"/>
                  </a:lnTo>
                  <a:lnTo>
                    <a:pt x="665" y="852"/>
                  </a:lnTo>
                  <a:lnTo>
                    <a:pt x="691" y="858"/>
                  </a:lnTo>
                  <a:lnTo>
                    <a:pt x="716" y="862"/>
                  </a:lnTo>
                  <a:lnTo>
                    <a:pt x="741" y="865"/>
                  </a:lnTo>
                  <a:lnTo>
                    <a:pt x="761" y="865"/>
                  </a:lnTo>
                  <a:lnTo>
                    <a:pt x="781" y="865"/>
                  </a:lnTo>
                  <a:lnTo>
                    <a:pt x="797" y="861"/>
                  </a:lnTo>
                  <a:lnTo>
                    <a:pt x="810" y="858"/>
                  </a:lnTo>
                  <a:lnTo>
                    <a:pt x="819" y="853"/>
                  </a:lnTo>
                  <a:lnTo>
                    <a:pt x="825" y="847"/>
                  </a:lnTo>
                  <a:lnTo>
                    <a:pt x="826" y="840"/>
                  </a:lnTo>
                  <a:lnTo>
                    <a:pt x="824" y="835"/>
                  </a:lnTo>
                  <a:lnTo>
                    <a:pt x="819" y="830"/>
                  </a:lnTo>
                  <a:lnTo>
                    <a:pt x="812" y="825"/>
                  </a:lnTo>
                  <a:lnTo>
                    <a:pt x="803" y="821"/>
                  </a:lnTo>
                  <a:lnTo>
                    <a:pt x="791" y="817"/>
                  </a:lnTo>
                  <a:lnTo>
                    <a:pt x="777" y="814"/>
                  </a:lnTo>
                  <a:lnTo>
                    <a:pt x="762" y="810"/>
                  </a:lnTo>
                  <a:lnTo>
                    <a:pt x="746" y="808"/>
                  </a:lnTo>
                  <a:lnTo>
                    <a:pt x="729" y="806"/>
                  </a:lnTo>
                  <a:lnTo>
                    <a:pt x="710" y="805"/>
                  </a:lnTo>
                  <a:lnTo>
                    <a:pt x="690" y="802"/>
                  </a:lnTo>
                  <a:lnTo>
                    <a:pt x="670" y="802"/>
                  </a:lnTo>
                  <a:lnTo>
                    <a:pt x="648" y="802"/>
                  </a:lnTo>
                  <a:lnTo>
                    <a:pt x="628" y="802"/>
                  </a:lnTo>
                  <a:lnTo>
                    <a:pt x="606" y="804"/>
                  </a:lnTo>
                  <a:lnTo>
                    <a:pt x="585" y="806"/>
                  </a:lnTo>
                  <a:lnTo>
                    <a:pt x="577" y="794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545" y="3323"/>
              <a:ext cx="330" cy="544"/>
            </a:xfrm>
            <a:custGeom>
              <a:avLst/>
              <a:gdLst/>
              <a:ahLst/>
              <a:cxnLst>
                <a:cxn ang="0">
                  <a:pos x="548" y="244"/>
                </a:cxn>
                <a:cxn ang="0">
                  <a:pos x="532" y="172"/>
                </a:cxn>
                <a:cxn ang="0">
                  <a:pos x="531" y="108"/>
                </a:cxn>
                <a:cxn ang="0">
                  <a:pos x="541" y="53"/>
                </a:cxn>
                <a:cxn ang="0">
                  <a:pos x="559" y="18"/>
                </a:cxn>
                <a:cxn ang="0">
                  <a:pos x="579" y="2"/>
                </a:cxn>
                <a:cxn ang="0">
                  <a:pos x="600" y="2"/>
                </a:cxn>
                <a:cxn ang="0">
                  <a:pos x="623" y="16"/>
                </a:cxn>
                <a:cxn ang="0">
                  <a:pos x="645" y="44"/>
                </a:cxn>
                <a:cxn ang="0">
                  <a:pos x="659" y="85"/>
                </a:cxn>
                <a:cxn ang="0">
                  <a:pos x="655" y="174"/>
                </a:cxn>
                <a:cxn ang="0">
                  <a:pos x="624" y="308"/>
                </a:cxn>
                <a:cxn ang="0">
                  <a:pos x="570" y="446"/>
                </a:cxn>
                <a:cxn ang="0">
                  <a:pos x="499" y="583"/>
                </a:cxn>
                <a:cxn ang="0">
                  <a:pos x="417" y="714"/>
                </a:cxn>
                <a:cxn ang="0">
                  <a:pos x="329" y="832"/>
                </a:cxn>
                <a:cxn ang="0">
                  <a:pos x="242" y="932"/>
                </a:cxn>
                <a:cxn ang="0">
                  <a:pos x="161" y="1008"/>
                </a:cxn>
                <a:cxn ang="0">
                  <a:pos x="112" y="1043"/>
                </a:cxn>
                <a:cxn ang="0">
                  <a:pos x="88" y="1058"/>
                </a:cxn>
                <a:cxn ang="0">
                  <a:pos x="62" y="1071"/>
                </a:cxn>
                <a:cxn ang="0">
                  <a:pos x="37" y="1082"/>
                </a:cxn>
                <a:cxn ang="0">
                  <a:pos x="0" y="1073"/>
                </a:cxn>
                <a:cxn ang="0">
                  <a:pos x="58" y="1042"/>
                </a:cxn>
                <a:cxn ang="0">
                  <a:pos x="110" y="1003"/>
                </a:cxn>
                <a:cxn ang="0">
                  <a:pos x="158" y="955"/>
                </a:cxn>
                <a:cxn ang="0">
                  <a:pos x="204" y="903"/>
                </a:cxn>
                <a:cxn ang="0">
                  <a:pos x="249" y="847"/>
                </a:cxn>
                <a:cxn ang="0">
                  <a:pos x="291" y="788"/>
                </a:cxn>
                <a:cxn ang="0">
                  <a:pos x="334" y="728"/>
                </a:cxn>
                <a:cxn ang="0">
                  <a:pos x="377" y="670"/>
                </a:cxn>
                <a:cxn ang="0">
                  <a:pos x="433" y="588"/>
                </a:cxn>
                <a:cxn ang="0">
                  <a:pos x="481" y="506"/>
                </a:cxn>
                <a:cxn ang="0">
                  <a:pos x="524" y="425"/>
                </a:cxn>
                <a:cxn ang="0">
                  <a:pos x="559" y="349"/>
                </a:cxn>
                <a:cxn ang="0">
                  <a:pos x="587" y="280"/>
                </a:cxn>
                <a:cxn ang="0">
                  <a:pos x="608" y="218"/>
                </a:cxn>
                <a:cxn ang="0">
                  <a:pos x="624" y="166"/>
                </a:cxn>
                <a:cxn ang="0">
                  <a:pos x="634" y="126"/>
                </a:cxn>
                <a:cxn ang="0">
                  <a:pos x="624" y="68"/>
                </a:cxn>
                <a:cxn ang="0">
                  <a:pos x="591" y="40"/>
                </a:cxn>
                <a:cxn ang="0">
                  <a:pos x="559" y="62"/>
                </a:cxn>
                <a:cxn ang="0">
                  <a:pos x="555" y="151"/>
                </a:cxn>
                <a:cxn ang="0">
                  <a:pos x="566" y="205"/>
                </a:cxn>
                <a:cxn ang="0">
                  <a:pos x="579" y="259"/>
                </a:cxn>
              </a:cxnLst>
              <a:rect l="0" t="0" r="r" b="b"/>
              <a:pathLst>
                <a:path w="660" h="1088">
                  <a:moveTo>
                    <a:pt x="562" y="288"/>
                  </a:moveTo>
                  <a:lnTo>
                    <a:pt x="548" y="244"/>
                  </a:lnTo>
                  <a:lnTo>
                    <a:pt x="539" y="205"/>
                  </a:lnTo>
                  <a:lnTo>
                    <a:pt x="532" y="172"/>
                  </a:lnTo>
                  <a:lnTo>
                    <a:pt x="530" y="145"/>
                  </a:lnTo>
                  <a:lnTo>
                    <a:pt x="531" y="108"/>
                  </a:lnTo>
                  <a:lnTo>
                    <a:pt x="534" y="77"/>
                  </a:lnTo>
                  <a:lnTo>
                    <a:pt x="541" y="53"/>
                  </a:lnTo>
                  <a:lnTo>
                    <a:pt x="549" y="32"/>
                  </a:lnTo>
                  <a:lnTo>
                    <a:pt x="559" y="18"/>
                  </a:lnTo>
                  <a:lnTo>
                    <a:pt x="569" y="8"/>
                  </a:lnTo>
                  <a:lnTo>
                    <a:pt x="579" y="2"/>
                  </a:lnTo>
                  <a:lnTo>
                    <a:pt x="590" y="0"/>
                  </a:lnTo>
                  <a:lnTo>
                    <a:pt x="600" y="2"/>
                  </a:lnTo>
                  <a:lnTo>
                    <a:pt x="612" y="7"/>
                  </a:lnTo>
                  <a:lnTo>
                    <a:pt x="623" y="16"/>
                  </a:lnTo>
                  <a:lnTo>
                    <a:pt x="635" y="28"/>
                  </a:lnTo>
                  <a:lnTo>
                    <a:pt x="645" y="44"/>
                  </a:lnTo>
                  <a:lnTo>
                    <a:pt x="653" y="62"/>
                  </a:lnTo>
                  <a:lnTo>
                    <a:pt x="659" y="85"/>
                  </a:lnTo>
                  <a:lnTo>
                    <a:pt x="660" y="111"/>
                  </a:lnTo>
                  <a:lnTo>
                    <a:pt x="655" y="174"/>
                  </a:lnTo>
                  <a:lnTo>
                    <a:pt x="643" y="240"/>
                  </a:lnTo>
                  <a:lnTo>
                    <a:pt x="624" y="308"/>
                  </a:lnTo>
                  <a:lnTo>
                    <a:pt x="600" y="377"/>
                  </a:lnTo>
                  <a:lnTo>
                    <a:pt x="570" y="446"/>
                  </a:lnTo>
                  <a:lnTo>
                    <a:pt x="537" y="515"/>
                  </a:lnTo>
                  <a:lnTo>
                    <a:pt x="499" y="583"/>
                  </a:lnTo>
                  <a:lnTo>
                    <a:pt x="460" y="650"/>
                  </a:lnTo>
                  <a:lnTo>
                    <a:pt x="417" y="714"/>
                  </a:lnTo>
                  <a:lnTo>
                    <a:pt x="373" y="776"/>
                  </a:lnTo>
                  <a:lnTo>
                    <a:pt x="329" y="832"/>
                  </a:lnTo>
                  <a:lnTo>
                    <a:pt x="285" y="885"/>
                  </a:lnTo>
                  <a:lnTo>
                    <a:pt x="242" y="932"/>
                  </a:lnTo>
                  <a:lnTo>
                    <a:pt x="201" y="974"/>
                  </a:lnTo>
                  <a:lnTo>
                    <a:pt x="161" y="1008"/>
                  </a:lnTo>
                  <a:lnTo>
                    <a:pt x="124" y="1035"/>
                  </a:lnTo>
                  <a:lnTo>
                    <a:pt x="112" y="1043"/>
                  </a:lnTo>
                  <a:lnTo>
                    <a:pt x="100" y="1051"/>
                  </a:lnTo>
                  <a:lnTo>
                    <a:pt x="88" y="1058"/>
                  </a:lnTo>
                  <a:lnTo>
                    <a:pt x="75" y="1065"/>
                  </a:lnTo>
                  <a:lnTo>
                    <a:pt x="62" y="1071"/>
                  </a:lnTo>
                  <a:lnTo>
                    <a:pt x="50" y="1076"/>
                  </a:lnTo>
                  <a:lnTo>
                    <a:pt x="37" y="1082"/>
                  </a:lnTo>
                  <a:lnTo>
                    <a:pt x="24" y="1088"/>
                  </a:lnTo>
                  <a:lnTo>
                    <a:pt x="0" y="1073"/>
                  </a:lnTo>
                  <a:lnTo>
                    <a:pt x="29" y="1059"/>
                  </a:lnTo>
                  <a:lnTo>
                    <a:pt x="58" y="1042"/>
                  </a:lnTo>
                  <a:lnTo>
                    <a:pt x="84" y="1023"/>
                  </a:lnTo>
                  <a:lnTo>
                    <a:pt x="110" y="1003"/>
                  </a:lnTo>
                  <a:lnTo>
                    <a:pt x="135" y="980"/>
                  </a:lnTo>
                  <a:lnTo>
                    <a:pt x="158" y="955"/>
                  </a:lnTo>
                  <a:lnTo>
                    <a:pt x="182" y="930"/>
                  </a:lnTo>
                  <a:lnTo>
                    <a:pt x="204" y="903"/>
                  </a:lnTo>
                  <a:lnTo>
                    <a:pt x="227" y="876"/>
                  </a:lnTo>
                  <a:lnTo>
                    <a:pt x="249" y="847"/>
                  </a:lnTo>
                  <a:lnTo>
                    <a:pt x="270" y="818"/>
                  </a:lnTo>
                  <a:lnTo>
                    <a:pt x="291" y="788"/>
                  </a:lnTo>
                  <a:lnTo>
                    <a:pt x="312" y="758"/>
                  </a:lnTo>
                  <a:lnTo>
                    <a:pt x="334" y="728"/>
                  </a:lnTo>
                  <a:lnTo>
                    <a:pt x="355" y="699"/>
                  </a:lnTo>
                  <a:lnTo>
                    <a:pt x="377" y="670"/>
                  </a:lnTo>
                  <a:lnTo>
                    <a:pt x="405" y="629"/>
                  </a:lnTo>
                  <a:lnTo>
                    <a:pt x="433" y="588"/>
                  </a:lnTo>
                  <a:lnTo>
                    <a:pt x="458" y="546"/>
                  </a:lnTo>
                  <a:lnTo>
                    <a:pt x="481" y="506"/>
                  </a:lnTo>
                  <a:lnTo>
                    <a:pt x="503" y="466"/>
                  </a:lnTo>
                  <a:lnTo>
                    <a:pt x="524" y="425"/>
                  </a:lnTo>
                  <a:lnTo>
                    <a:pt x="543" y="387"/>
                  </a:lnTo>
                  <a:lnTo>
                    <a:pt x="559" y="349"/>
                  </a:lnTo>
                  <a:lnTo>
                    <a:pt x="574" y="313"/>
                  </a:lnTo>
                  <a:lnTo>
                    <a:pt x="587" y="280"/>
                  </a:lnTo>
                  <a:lnTo>
                    <a:pt x="599" y="248"/>
                  </a:lnTo>
                  <a:lnTo>
                    <a:pt x="608" y="218"/>
                  </a:lnTo>
                  <a:lnTo>
                    <a:pt x="617" y="190"/>
                  </a:lnTo>
                  <a:lnTo>
                    <a:pt x="624" y="166"/>
                  </a:lnTo>
                  <a:lnTo>
                    <a:pt x="630" y="144"/>
                  </a:lnTo>
                  <a:lnTo>
                    <a:pt x="634" y="126"/>
                  </a:lnTo>
                  <a:lnTo>
                    <a:pt x="634" y="94"/>
                  </a:lnTo>
                  <a:lnTo>
                    <a:pt x="624" y="68"/>
                  </a:lnTo>
                  <a:lnTo>
                    <a:pt x="609" y="49"/>
                  </a:lnTo>
                  <a:lnTo>
                    <a:pt x="591" y="40"/>
                  </a:lnTo>
                  <a:lnTo>
                    <a:pt x="572" y="44"/>
                  </a:lnTo>
                  <a:lnTo>
                    <a:pt x="559" y="62"/>
                  </a:lnTo>
                  <a:lnTo>
                    <a:pt x="552" y="97"/>
                  </a:lnTo>
                  <a:lnTo>
                    <a:pt x="555" y="151"/>
                  </a:lnTo>
                  <a:lnTo>
                    <a:pt x="561" y="177"/>
                  </a:lnTo>
                  <a:lnTo>
                    <a:pt x="566" y="205"/>
                  </a:lnTo>
                  <a:lnTo>
                    <a:pt x="572" y="233"/>
                  </a:lnTo>
                  <a:lnTo>
                    <a:pt x="579" y="259"/>
                  </a:lnTo>
                  <a:lnTo>
                    <a:pt x="562" y="288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01" y="3832"/>
              <a:ext cx="538" cy="209"/>
            </a:xfrm>
            <a:custGeom>
              <a:avLst/>
              <a:gdLst/>
              <a:ahLst/>
              <a:cxnLst>
                <a:cxn ang="0">
                  <a:pos x="282" y="80"/>
                </a:cxn>
                <a:cxn ang="0">
                  <a:pos x="224" y="98"/>
                </a:cxn>
                <a:cxn ang="0">
                  <a:pos x="168" y="108"/>
                </a:cxn>
                <a:cxn ang="0">
                  <a:pos x="118" y="113"/>
                </a:cxn>
                <a:cxn ang="0">
                  <a:pos x="74" y="112"/>
                </a:cxn>
                <a:cxn ang="0">
                  <a:pos x="38" y="106"/>
                </a:cxn>
                <a:cxn ang="0">
                  <a:pos x="14" y="95"/>
                </a:cxn>
                <a:cxn ang="0">
                  <a:pos x="1" y="83"/>
                </a:cxn>
                <a:cxn ang="0">
                  <a:pos x="3" y="61"/>
                </a:cxn>
                <a:cxn ang="0">
                  <a:pos x="12" y="37"/>
                </a:cxn>
                <a:cxn ang="0">
                  <a:pos x="30" y="18"/>
                </a:cxn>
                <a:cxn ang="0">
                  <a:pos x="60" y="5"/>
                </a:cxn>
                <a:cxn ang="0">
                  <a:pos x="103" y="0"/>
                </a:cxn>
                <a:cxn ang="0">
                  <a:pos x="161" y="2"/>
                </a:cxn>
                <a:cxn ang="0">
                  <a:pos x="239" y="12"/>
                </a:cxn>
                <a:cxn ang="0">
                  <a:pos x="335" y="33"/>
                </a:cxn>
                <a:cxn ang="0">
                  <a:pos x="432" y="59"/>
                </a:cxn>
                <a:cxn ang="0">
                  <a:pos x="512" y="88"/>
                </a:cxn>
                <a:cxn ang="0">
                  <a:pos x="592" y="127"/>
                </a:cxn>
                <a:cxn ang="0">
                  <a:pos x="674" y="171"/>
                </a:cxn>
                <a:cxn ang="0">
                  <a:pos x="758" y="220"/>
                </a:cxn>
                <a:cxn ang="0">
                  <a:pos x="844" y="272"/>
                </a:cxn>
                <a:cxn ang="0">
                  <a:pos x="934" y="325"/>
                </a:cxn>
                <a:cxn ang="0">
                  <a:pos x="1029" y="377"/>
                </a:cxn>
                <a:cxn ang="0">
                  <a:pos x="1060" y="417"/>
                </a:cxn>
                <a:cxn ang="0">
                  <a:pos x="993" y="384"/>
                </a:cxn>
                <a:cxn ang="0">
                  <a:pos x="927" y="350"/>
                </a:cxn>
                <a:cxn ang="0">
                  <a:pos x="862" y="314"/>
                </a:cxn>
                <a:cxn ang="0">
                  <a:pos x="798" y="280"/>
                </a:cxn>
                <a:cxn ang="0">
                  <a:pos x="736" y="246"/>
                </a:cxn>
                <a:cxn ang="0">
                  <a:pos x="677" y="213"/>
                </a:cxn>
                <a:cxn ang="0">
                  <a:pos x="621" y="182"/>
                </a:cxn>
                <a:cxn ang="0">
                  <a:pos x="570" y="153"/>
                </a:cxn>
                <a:cxn ang="0">
                  <a:pos x="489" y="110"/>
                </a:cxn>
                <a:cxn ang="0">
                  <a:pos x="411" y="78"/>
                </a:cxn>
                <a:cxn ang="0">
                  <a:pos x="342" y="54"/>
                </a:cxn>
                <a:cxn ang="0">
                  <a:pos x="279" y="38"/>
                </a:cxn>
                <a:cxn ang="0">
                  <a:pos x="222" y="29"/>
                </a:cxn>
                <a:cxn ang="0">
                  <a:pos x="174" y="25"/>
                </a:cxn>
                <a:cxn ang="0">
                  <a:pos x="134" y="25"/>
                </a:cxn>
                <a:cxn ang="0">
                  <a:pos x="102" y="29"/>
                </a:cxn>
                <a:cxn ang="0">
                  <a:pos x="64" y="38"/>
                </a:cxn>
                <a:cxn ang="0">
                  <a:pos x="39" y="52"/>
                </a:cxn>
                <a:cxn ang="0">
                  <a:pos x="42" y="67"/>
                </a:cxn>
                <a:cxn ang="0">
                  <a:pos x="79" y="78"/>
                </a:cxn>
                <a:cxn ang="0">
                  <a:pos x="108" y="82"/>
                </a:cxn>
                <a:cxn ang="0">
                  <a:pos x="137" y="83"/>
                </a:cxn>
                <a:cxn ang="0">
                  <a:pos x="165" y="83"/>
                </a:cxn>
                <a:cxn ang="0">
                  <a:pos x="191" y="79"/>
                </a:cxn>
                <a:cxn ang="0">
                  <a:pos x="217" y="76"/>
                </a:cxn>
                <a:cxn ang="0">
                  <a:pos x="241" y="70"/>
                </a:cxn>
                <a:cxn ang="0">
                  <a:pos x="265" y="63"/>
                </a:cxn>
                <a:cxn ang="0">
                  <a:pos x="288" y="54"/>
                </a:cxn>
              </a:cxnLst>
              <a:rect l="0" t="0" r="r" b="b"/>
              <a:pathLst>
                <a:path w="1077" h="417">
                  <a:moveTo>
                    <a:pt x="312" y="69"/>
                  </a:moveTo>
                  <a:lnTo>
                    <a:pt x="282" y="80"/>
                  </a:lnTo>
                  <a:lnTo>
                    <a:pt x="254" y="90"/>
                  </a:lnTo>
                  <a:lnTo>
                    <a:pt x="224" y="98"/>
                  </a:lnTo>
                  <a:lnTo>
                    <a:pt x="196" y="103"/>
                  </a:lnTo>
                  <a:lnTo>
                    <a:pt x="168" y="108"/>
                  </a:lnTo>
                  <a:lnTo>
                    <a:pt x="143" y="110"/>
                  </a:lnTo>
                  <a:lnTo>
                    <a:pt x="118" y="113"/>
                  </a:lnTo>
                  <a:lnTo>
                    <a:pt x="95" y="113"/>
                  </a:lnTo>
                  <a:lnTo>
                    <a:pt x="74" y="112"/>
                  </a:lnTo>
                  <a:lnTo>
                    <a:pt x="55" y="109"/>
                  </a:lnTo>
                  <a:lnTo>
                    <a:pt x="38" y="106"/>
                  </a:lnTo>
                  <a:lnTo>
                    <a:pt x="24" y="101"/>
                  </a:lnTo>
                  <a:lnTo>
                    <a:pt x="14" y="95"/>
                  </a:lnTo>
                  <a:lnTo>
                    <a:pt x="6" y="90"/>
                  </a:lnTo>
                  <a:lnTo>
                    <a:pt x="1" y="83"/>
                  </a:lnTo>
                  <a:lnTo>
                    <a:pt x="0" y="75"/>
                  </a:lnTo>
                  <a:lnTo>
                    <a:pt x="3" y="61"/>
                  </a:lnTo>
                  <a:lnTo>
                    <a:pt x="6" y="48"/>
                  </a:lnTo>
                  <a:lnTo>
                    <a:pt x="12" y="37"/>
                  </a:lnTo>
                  <a:lnTo>
                    <a:pt x="20" y="26"/>
                  </a:lnTo>
                  <a:lnTo>
                    <a:pt x="30" y="18"/>
                  </a:lnTo>
                  <a:lnTo>
                    <a:pt x="44" y="11"/>
                  </a:lnTo>
                  <a:lnTo>
                    <a:pt x="60" y="5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30" y="0"/>
                  </a:lnTo>
                  <a:lnTo>
                    <a:pt x="161" y="2"/>
                  </a:lnTo>
                  <a:lnTo>
                    <a:pt x="197" y="7"/>
                  </a:lnTo>
                  <a:lnTo>
                    <a:pt x="239" y="12"/>
                  </a:lnTo>
                  <a:lnTo>
                    <a:pt x="284" y="22"/>
                  </a:lnTo>
                  <a:lnTo>
                    <a:pt x="335" y="33"/>
                  </a:lnTo>
                  <a:lnTo>
                    <a:pt x="392" y="47"/>
                  </a:lnTo>
                  <a:lnTo>
                    <a:pt x="432" y="59"/>
                  </a:lnTo>
                  <a:lnTo>
                    <a:pt x="472" y="72"/>
                  </a:lnTo>
                  <a:lnTo>
                    <a:pt x="512" y="88"/>
                  </a:lnTo>
                  <a:lnTo>
                    <a:pt x="552" y="107"/>
                  </a:lnTo>
                  <a:lnTo>
                    <a:pt x="592" y="127"/>
                  </a:lnTo>
                  <a:lnTo>
                    <a:pt x="634" y="148"/>
                  </a:lnTo>
                  <a:lnTo>
                    <a:pt x="674" y="171"/>
                  </a:lnTo>
                  <a:lnTo>
                    <a:pt x="715" y="195"/>
                  </a:lnTo>
                  <a:lnTo>
                    <a:pt x="758" y="220"/>
                  </a:lnTo>
                  <a:lnTo>
                    <a:pt x="801" y="245"/>
                  </a:lnTo>
                  <a:lnTo>
                    <a:pt x="844" y="272"/>
                  </a:lnTo>
                  <a:lnTo>
                    <a:pt x="889" y="298"/>
                  </a:lnTo>
                  <a:lnTo>
                    <a:pt x="934" y="325"/>
                  </a:lnTo>
                  <a:lnTo>
                    <a:pt x="980" y="351"/>
                  </a:lnTo>
                  <a:lnTo>
                    <a:pt x="1029" y="377"/>
                  </a:lnTo>
                  <a:lnTo>
                    <a:pt x="1077" y="402"/>
                  </a:lnTo>
                  <a:lnTo>
                    <a:pt x="1060" y="417"/>
                  </a:lnTo>
                  <a:lnTo>
                    <a:pt x="1026" y="401"/>
                  </a:lnTo>
                  <a:lnTo>
                    <a:pt x="993" y="384"/>
                  </a:lnTo>
                  <a:lnTo>
                    <a:pt x="961" y="367"/>
                  </a:lnTo>
                  <a:lnTo>
                    <a:pt x="927" y="350"/>
                  </a:lnTo>
                  <a:lnTo>
                    <a:pt x="894" y="333"/>
                  </a:lnTo>
                  <a:lnTo>
                    <a:pt x="862" y="314"/>
                  </a:lnTo>
                  <a:lnTo>
                    <a:pt x="829" y="297"/>
                  </a:lnTo>
                  <a:lnTo>
                    <a:pt x="798" y="280"/>
                  </a:lnTo>
                  <a:lnTo>
                    <a:pt x="766" y="263"/>
                  </a:lnTo>
                  <a:lnTo>
                    <a:pt x="736" y="246"/>
                  </a:lnTo>
                  <a:lnTo>
                    <a:pt x="706" y="229"/>
                  </a:lnTo>
                  <a:lnTo>
                    <a:pt x="677" y="213"/>
                  </a:lnTo>
                  <a:lnTo>
                    <a:pt x="649" y="197"/>
                  </a:lnTo>
                  <a:lnTo>
                    <a:pt x="621" y="182"/>
                  </a:lnTo>
                  <a:lnTo>
                    <a:pt x="596" y="167"/>
                  </a:lnTo>
                  <a:lnTo>
                    <a:pt x="570" y="153"/>
                  </a:lnTo>
                  <a:lnTo>
                    <a:pt x="529" y="130"/>
                  </a:lnTo>
                  <a:lnTo>
                    <a:pt x="489" y="110"/>
                  </a:lnTo>
                  <a:lnTo>
                    <a:pt x="449" y="93"/>
                  </a:lnTo>
                  <a:lnTo>
                    <a:pt x="411" y="78"/>
                  </a:lnTo>
                  <a:lnTo>
                    <a:pt x="376" y="65"/>
                  </a:lnTo>
                  <a:lnTo>
                    <a:pt x="342" y="54"/>
                  </a:lnTo>
                  <a:lnTo>
                    <a:pt x="310" y="45"/>
                  </a:lnTo>
                  <a:lnTo>
                    <a:pt x="279" y="38"/>
                  </a:lnTo>
                  <a:lnTo>
                    <a:pt x="250" y="33"/>
                  </a:lnTo>
                  <a:lnTo>
                    <a:pt x="222" y="29"/>
                  </a:lnTo>
                  <a:lnTo>
                    <a:pt x="198" y="26"/>
                  </a:lnTo>
                  <a:lnTo>
                    <a:pt x="174" y="25"/>
                  </a:lnTo>
                  <a:lnTo>
                    <a:pt x="153" y="24"/>
                  </a:lnTo>
                  <a:lnTo>
                    <a:pt x="134" y="25"/>
                  </a:lnTo>
                  <a:lnTo>
                    <a:pt x="117" y="26"/>
                  </a:lnTo>
                  <a:lnTo>
                    <a:pt x="102" y="29"/>
                  </a:lnTo>
                  <a:lnTo>
                    <a:pt x="81" y="32"/>
                  </a:lnTo>
                  <a:lnTo>
                    <a:pt x="64" y="38"/>
                  </a:lnTo>
                  <a:lnTo>
                    <a:pt x="49" y="45"/>
                  </a:lnTo>
                  <a:lnTo>
                    <a:pt x="39" y="52"/>
                  </a:lnTo>
                  <a:lnTo>
                    <a:pt x="37" y="60"/>
                  </a:lnTo>
                  <a:lnTo>
                    <a:pt x="42" y="67"/>
                  </a:lnTo>
                  <a:lnTo>
                    <a:pt x="54" y="73"/>
                  </a:lnTo>
                  <a:lnTo>
                    <a:pt x="79" y="78"/>
                  </a:lnTo>
                  <a:lnTo>
                    <a:pt x="93" y="80"/>
                  </a:lnTo>
                  <a:lnTo>
                    <a:pt x="108" y="82"/>
                  </a:lnTo>
                  <a:lnTo>
                    <a:pt x="122" y="83"/>
                  </a:lnTo>
                  <a:lnTo>
                    <a:pt x="137" y="83"/>
                  </a:lnTo>
                  <a:lnTo>
                    <a:pt x="151" y="83"/>
                  </a:lnTo>
                  <a:lnTo>
                    <a:pt x="165" y="83"/>
                  </a:lnTo>
                  <a:lnTo>
                    <a:pt x="178" y="82"/>
                  </a:lnTo>
                  <a:lnTo>
                    <a:pt x="191" y="79"/>
                  </a:lnTo>
                  <a:lnTo>
                    <a:pt x="204" y="78"/>
                  </a:lnTo>
                  <a:lnTo>
                    <a:pt x="217" y="76"/>
                  </a:lnTo>
                  <a:lnTo>
                    <a:pt x="229" y="73"/>
                  </a:lnTo>
                  <a:lnTo>
                    <a:pt x="241" y="70"/>
                  </a:lnTo>
                  <a:lnTo>
                    <a:pt x="254" y="67"/>
                  </a:lnTo>
                  <a:lnTo>
                    <a:pt x="265" y="63"/>
                  </a:lnTo>
                  <a:lnTo>
                    <a:pt x="277" y="59"/>
                  </a:lnTo>
                  <a:lnTo>
                    <a:pt x="288" y="54"/>
                  </a:lnTo>
                  <a:lnTo>
                    <a:pt x="312" y="69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70" y="3922"/>
              <a:ext cx="1033" cy="271"/>
            </a:xfrm>
            <a:custGeom>
              <a:avLst/>
              <a:gdLst/>
              <a:ahLst/>
              <a:cxnLst>
                <a:cxn ang="0">
                  <a:pos x="1230" y="265"/>
                </a:cxn>
                <a:cxn ang="0">
                  <a:pos x="1360" y="315"/>
                </a:cxn>
                <a:cxn ang="0">
                  <a:pos x="1499" y="357"/>
                </a:cxn>
                <a:cxn ang="0">
                  <a:pos x="1650" y="383"/>
                </a:cxn>
                <a:cxn ang="0">
                  <a:pos x="1876" y="376"/>
                </a:cxn>
                <a:cxn ang="0">
                  <a:pos x="2020" y="288"/>
                </a:cxn>
                <a:cxn ang="0">
                  <a:pos x="2015" y="164"/>
                </a:cxn>
                <a:cxn ang="0">
                  <a:pos x="1828" y="57"/>
                </a:cxn>
                <a:cxn ang="0">
                  <a:pos x="1631" y="31"/>
                </a:cxn>
                <a:cxn ang="0">
                  <a:pos x="1480" y="50"/>
                </a:cxn>
                <a:cxn ang="0">
                  <a:pos x="1332" y="100"/>
                </a:cxn>
                <a:cxn ang="0">
                  <a:pos x="1184" y="171"/>
                </a:cxn>
                <a:cxn ang="0">
                  <a:pos x="1034" y="257"/>
                </a:cxn>
                <a:cxn ang="0">
                  <a:pos x="878" y="345"/>
                </a:cxn>
                <a:cxn ang="0">
                  <a:pos x="712" y="431"/>
                </a:cxn>
                <a:cxn ang="0">
                  <a:pos x="534" y="504"/>
                </a:cxn>
                <a:cxn ang="0">
                  <a:pos x="373" y="540"/>
                </a:cxn>
                <a:cxn ang="0">
                  <a:pos x="215" y="529"/>
                </a:cxn>
                <a:cxn ang="0">
                  <a:pos x="82" y="479"/>
                </a:cxn>
                <a:cxn ang="0">
                  <a:pos x="7" y="395"/>
                </a:cxn>
                <a:cxn ang="0">
                  <a:pos x="7" y="296"/>
                </a:cxn>
                <a:cxn ang="0">
                  <a:pos x="53" y="222"/>
                </a:cxn>
                <a:cxn ang="0">
                  <a:pos x="145" y="183"/>
                </a:cxn>
                <a:cxn ang="0">
                  <a:pos x="283" y="192"/>
                </a:cxn>
                <a:cxn ang="0">
                  <a:pos x="347" y="228"/>
                </a:cxn>
                <a:cxn ang="0">
                  <a:pos x="314" y="232"/>
                </a:cxn>
                <a:cxn ang="0">
                  <a:pos x="211" y="204"/>
                </a:cxn>
                <a:cxn ang="0">
                  <a:pos x="121" y="205"/>
                </a:cxn>
                <a:cxn ang="0">
                  <a:pos x="61" y="240"/>
                </a:cxn>
                <a:cxn ang="0">
                  <a:pos x="28" y="308"/>
                </a:cxn>
                <a:cxn ang="0">
                  <a:pos x="31" y="391"/>
                </a:cxn>
                <a:cxn ang="0">
                  <a:pos x="103" y="464"/>
                </a:cxn>
                <a:cxn ang="0">
                  <a:pos x="232" y="507"/>
                </a:cxn>
                <a:cxn ang="0">
                  <a:pos x="404" y="493"/>
                </a:cxn>
                <a:cxn ang="0">
                  <a:pos x="532" y="447"/>
                </a:cxn>
                <a:cxn ang="0">
                  <a:pos x="647" y="393"/>
                </a:cxn>
                <a:cxn ang="0">
                  <a:pos x="772" y="330"/>
                </a:cxn>
                <a:cxn ang="0">
                  <a:pos x="902" y="261"/>
                </a:cxn>
                <a:cxn ang="0">
                  <a:pos x="1034" y="192"/>
                </a:cxn>
                <a:cxn ang="0">
                  <a:pos x="1164" y="126"/>
                </a:cxn>
                <a:cxn ang="0">
                  <a:pos x="1292" y="69"/>
                </a:cxn>
                <a:cxn ang="0">
                  <a:pos x="1411" y="24"/>
                </a:cxn>
                <a:cxn ang="0">
                  <a:pos x="1546" y="0"/>
                </a:cxn>
                <a:cxn ang="0">
                  <a:pos x="1746" y="11"/>
                </a:cxn>
                <a:cxn ang="0">
                  <a:pos x="1943" y="69"/>
                </a:cxn>
                <a:cxn ang="0">
                  <a:pos x="2059" y="184"/>
                </a:cxn>
                <a:cxn ang="0">
                  <a:pos x="2038" y="322"/>
                </a:cxn>
                <a:cxn ang="0">
                  <a:pos x="1917" y="395"/>
                </a:cxn>
                <a:cxn ang="0">
                  <a:pos x="1741" y="414"/>
                </a:cxn>
                <a:cxn ang="0">
                  <a:pos x="1550" y="395"/>
                </a:cxn>
                <a:cxn ang="0">
                  <a:pos x="1443" y="369"/>
                </a:cxn>
                <a:cxn ang="0">
                  <a:pos x="1352" y="338"/>
                </a:cxn>
                <a:cxn ang="0">
                  <a:pos x="1253" y="297"/>
                </a:cxn>
                <a:cxn ang="0">
                  <a:pos x="1148" y="250"/>
                </a:cxn>
              </a:cxnLst>
              <a:rect l="0" t="0" r="r" b="b"/>
              <a:pathLst>
                <a:path w="2066" h="541">
                  <a:moveTo>
                    <a:pt x="1139" y="222"/>
                  </a:moveTo>
                  <a:lnTo>
                    <a:pt x="1169" y="237"/>
                  </a:lnTo>
                  <a:lnTo>
                    <a:pt x="1199" y="251"/>
                  </a:lnTo>
                  <a:lnTo>
                    <a:pt x="1230" y="265"/>
                  </a:lnTo>
                  <a:lnTo>
                    <a:pt x="1261" y="278"/>
                  </a:lnTo>
                  <a:lnTo>
                    <a:pt x="1293" y="291"/>
                  </a:lnTo>
                  <a:lnTo>
                    <a:pt x="1327" y="304"/>
                  </a:lnTo>
                  <a:lnTo>
                    <a:pt x="1360" y="315"/>
                  </a:lnTo>
                  <a:lnTo>
                    <a:pt x="1393" y="327"/>
                  </a:lnTo>
                  <a:lnTo>
                    <a:pt x="1428" y="337"/>
                  </a:lnTo>
                  <a:lnTo>
                    <a:pt x="1464" y="348"/>
                  </a:lnTo>
                  <a:lnTo>
                    <a:pt x="1499" y="357"/>
                  </a:lnTo>
                  <a:lnTo>
                    <a:pt x="1536" y="365"/>
                  </a:lnTo>
                  <a:lnTo>
                    <a:pt x="1573" y="372"/>
                  </a:lnTo>
                  <a:lnTo>
                    <a:pt x="1612" y="378"/>
                  </a:lnTo>
                  <a:lnTo>
                    <a:pt x="1650" y="383"/>
                  </a:lnTo>
                  <a:lnTo>
                    <a:pt x="1691" y="388"/>
                  </a:lnTo>
                  <a:lnTo>
                    <a:pt x="1759" y="390"/>
                  </a:lnTo>
                  <a:lnTo>
                    <a:pt x="1821" y="387"/>
                  </a:lnTo>
                  <a:lnTo>
                    <a:pt x="1876" y="376"/>
                  </a:lnTo>
                  <a:lnTo>
                    <a:pt x="1924" y="360"/>
                  </a:lnTo>
                  <a:lnTo>
                    <a:pt x="1965" y="340"/>
                  </a:lnTo>
                  <a:lnTo>
                    <a:pt x="1997" y="315"/>
                  </a:lnTo>
                  <a:lnTo>
                    <a:pt x="2020" y="288"/>
                  </a:lnTo>
                  <a:lnTo>
                    <a:pt x="2035" y="258"/>
                  </a:lnTo>
                  <a:lnTo>
                    <a:pt x="2038" y="227"/>
                  </a:lnTo>
                  <a:lnTo>
                    <a:pt x="2033" y="195"/>
                  </a:lnTo>
                  <a:lnTo>
                    <a:pt x="2015" y="164"/>
                  </a:lnTo>
                  <a:lnTo>
                    <a:pt x="1988" y="133"/>
                  </a:lnTo>
                  <a:lnTo>
                    <a:pt x="1946" y="106"/>
                  </a:lnTo>
                  <a:lnTo>
                    <a:pt x="1893" y="80"/>
                  </a:lnTo>
                  <a:lnTo>
                    <a:pt x="1828" y="57"/>
                  </a:lnTo>
                  <a:lnTo>
                    <a:pt x="1748" y="40"/>
                  </a:lnTo>
                  <a:lnTo>
                    <a:pt x="1709" y="34"/>
                  </a:lnTo>
                  <a:lnTo>
                    <a:pt x="1670" y="31"/>
                  </a:lnTo>
                  <a:lnTo>
                    <a:pt x="1631" y="31"/>
                  </a:lnTo>
                  <a:lnTo>
                    <a:pt x="1593" y="32"/>
                  </a:lnTo>
                  <a:lnTo>
                    <a:pt x="1555" y="36"/>
                  </a:lnTo>
                  <a:lnTo>
                    <a:pt x="1517" y="42"/>
                  </a:lnTo>
                  <a:lnTo>
                    <a:pt x="1480" y="50"/>
                  </a:lnTo>
                  <a:lnTo>
                    <a:pt x="1443" y="61"/>
                  </a:lnTo>
                  <a:lnTo>
                    <a:pt x="1406" y="72"/>
                  </a:lnTo>
                  <a:lnTo>
                    <a:pt x="1369" y="86"/>
                  </a:lnTo>
                  <a:lnTo>
                    <a:pt x="1332" y="100"/>
                  </a:lnTo>
                  <a:lnTo>
                    <a:pt x="1296" y="116"/>
                  </a:lnTo>
                  <a:lnTo>
                    <a:pt x="1259" y="134"/>
                  </a:lnTo>
                  <a:lnTo>
                    <a:pt x="1222" y="153"/>
                  </a:lnTo>
                  <a:lnTo>
                    <a:pt x="1184" y="171"/>
                  </a:lnTo>
                  <a:lnTo>
                    <a:pt x="1147" y="192"/>
                  </a:lnTo>
                  <a:lnTo>
                    <a:pt x="1110" y="213"/>
                  </a:lnTo>
                  <a:lnTo>
                    <a:pt x="1072" y="235"/>
                  </a:lnTo>
                  <a:lnTo>
                    <a:pt x="1034" y="257"/>
                  </a:lnTo>
                  <a:lnTo>
                    <a:pt x="995" y="278"/>
                  </a:lnTo>
                  <a:lnTo>
                    <a:pt x="957" y="300"/>
                  </a:lnTo>
                  <a:lnTo>
                    <a:pt x="918" y="323"/>
                  </a:lnTo>
                  <a:lnTo>
                    <a:pt x="878" y="345"/>
                  </a:lnTo>
                  <a:lnTo>
                    <a:pt x="837" y="367"/>
                  </a:lnTo>
                  <a:lnTo>
                    <a:pt x="796" y="389"/>
                  </a:lnTo>
                  <a:lnTo>
                    <a:pt x="754" y="410"/>
                  </a:lnTo>
                  <a:lnTo>
                    <a:pt x="712" y="431"/>
                  </a:lnTo>
                  <a:lnTo>
                    <a:pt x="669" y="450"/>
                  </a:lnTo>
                  <a:lnTo>
                    <a:pt x="625" y="469"/>
                  </a:lnTo>
                  <a:lnTo>
                    <a:pt x="580" y="487"/>
                  </a:lnTo>
                  <a:lnTo>
                    <a:pt x="534" y="504"/>
                  </a:lnTo>
                  <a:lnTo>
                    <a:pt x="488" y="519"/>
                  </a:lnTo>
                  <a:lnTo>
                    <a:pt x="451" y="529"/>
                  </a:lnTo>
                  <a:lnTo>
                    <a:pt x="413" y="535"/>
                  </a:lnTo>
                  <a:lnTo>
                    <a:pt x="373" y="540"/>
                  </a:lnTo>
                  <a:lnTo>
                    <a:pt x="334" y="541"/>
                  </a:lnTo>
                  <a:lnTo>
                    <a:pt x="294" y="540"/>
                  </a:lnTo>
                  <a:lnTo>
                    <a:pt x="253" y="535"/>
                  </a:lnTo>
                  <a:lnTo>
                    <a:pt x="215" y="529"/>
                  </a:lnTo>
                  <a:lnTo>
                    <a:pt x="179" y="520"/>
                  </a:lnTo>
                  <a:lnTo>
                    <a:pt x="143" y="509"/>
                  </a:lnTo>
                  <a:lnTo>
                    <a:pt x="111" y="495"/>
                  </a:lnTo>
                  <a:lnTo>
                    <a:pt x="82" y="479"/>
                  </a:lnTo>
                  <a:lnTo>
                    <a:pt x="56" y="462"/>
                  </a:lnTo>
                  <a:lnTo>
                    <a:pt x="35" y="441"/>
                  </a:lnTo>
                  <a:lnTo>
                    <a:pt x="18" y="419"/>
                  </a:lnTo>
                  <a:lnTo>
                    <a:pt x="7" y="395"/>
                  </a:lnTo>
                  <a:lnTo>
                    <a:pt x="1" y="369"/>
                  </a:lnTo>
                  <a:lnTo>
                    <a:pt x="0" y="344"/>
                  </a:lnTo>
                  <a:lnTo>
                    <a:pt x="2" y="319"/>
                  </a:lnTo>
                  <a:lnTo>
                    <a:pt x="7" y="296"/>
                  </a:lnTo>
                  <a:lnTo>
                    <a:pt x="14" y="275"/>
                  </a:lnTo>
                  <a:lnTo>
                    <a:pt x="24" y="255"/>
                  </a:lnTo>
                  <a:lnTo>
                    <a:pt x="37" y="237"/>
                  </a:lnTo>
                  <a:lnTo>
                    <a:pt x="53" y="222"/>
                  </a:lnTo>
                  <a:lnTo>
                    <a:pt x="71" y="208"/>
                  </a:lnTo>
                  <a:lnTo>
                    <a:pt x="93" y="197"/>
                  </a:lnTo>
                  <a:lnTo>
                    <a:pt x="117" y="189"/>
                  </a:lnTo>
                  <a:lnTo>
                    <a:pt x="145" y="183"/>
                  </a:lnTo>
                  <a:lnTo>
                    <a:pt x="175" y="180"/>
                  </a:lnTo>
                  <a:lnTo>
                    <a:pt x="208" y="180"/>
                  </a:lnTo>
                  <a:lnTo>
                    <a:pt x="244" y="185"/>
                  </a:lnTo>
                  <a:lnTo>
                    <a:pt x="283" y="192"/>
                  </a:lnTo>
                  <a:lnTo>
                    <a:pt x="326" y="202"/>
                  </a:lnTo>
                  <a:lnTo>
                    <a:pt x="339" y="212"/>
                  </a:lnTo>
                  <a:lnTo>
                    <a:pt x="346" y="220"/>
                  </a:lnTo>
                  <a:lnTo>
                    <a:pt x="347" y="228"/>
                  </a:lnTo>
                  <a:lnTo>
                    <a:pt x="344" y="233"/>
                  </a:lnTo>
                  <a:lnTo>
                    <a:pt x="337" y="236"/>
                  </a:lnTo>
                  <a:lnTo>
                    <a:pt x="327" y="236"/>
                  </a:lnTo>
                  <a:lnTo>
                    <a:pt x="314" y="232"/>
                  </a:lnTo>
                  <a:lnTo>
                    <a:pt x="299" y="223"/>
                  </a:lnTo>
                  <a:lnTo>
                    <a:pt x="267" y="214"/>
                  </a:lnTo>
                  <a:lnTo>
                    <a:pt x="237" y="208"/>
                  </a:lnTo>
                  <a:lnTo>
                    <a:pt x="211" y="204"/>
                  </a:lnTo>
                  <a:lnTo>
                    <a:pt x="184" y="200"/>
                  </a:lnTo>
                  <a:lnTo>
                    <a:pt x="161" y="200"/>
                  </a:lnTo>
                  <a:lnTo>
                    <a:pt x="141" y="201"/>
                  </a:lnTo>
                  <a:lnTo>
                    <a:pt x="121" y="205"/>
                  </a:lnTo>
                  <a:lnTo>
                    <a:pt x="103" y="210"/>
                  </a:lnTo>
                  <a:lnTo>
                    <a:pt x="88" y="218"/>
                  </a:lnTo>
                  <a:lnTo>
                    <a:pt x="74" y="228"/>
                  </a:lnTo>
                  <a:lnTo>
                    <a:pt x="61" y="240"/>
                  </a:lnTo>
                  <a:lnTo>
                    <a:pt x="51" y="254"/>
                  </a:lnTo>
                  <a:lnTo>
                    <a:pt x="41" y="269"/>
                  </a:lnTo>
                  <a:lnTo>
                    <a:pt x="33" y="288"/>
                  </a:lnTo>
                  <a:lnTo>
                    <a:pt x="28" y="308"/>
                  </a:lnTo>
                  <a:lnTo>
                    <a:pt x="23" y="330"/>
                  </a:lnTo>
                  <a:lnTo>
                    <a:pt x="21" y="350"/>
                  </a:lnTo>
                  <a:lnTo>
                    <a:pt x="24" y="371"/>
                  </a:lnTo>
                  <a:lnTo>
                    <a:pt x="31" y="391"/>
                  </a:lnTo>
                  <a:lnTo>
                    <a:pt x="43" y="411"/>
                  </a:lnTo>
                  <a:lnTo>
                    <a:pt x="59" y="431"/>
                  </a:lnTo>
                  <a:lnTo>
                    <a:pt x="78" y="448"/>
                  </a:lnTo>
                  <a:lnTo>
                    <a:pt x="103" y="464"/>
                  </a:lnTo>
                  <a:lnTo>
                    <a:pt x="130" y="479"/>
                  </a:lnTo>
                  <a:lnTo>
                    <a:pt x="160" y="490"/>
                  </a:lnTo>
                  <a:lnTo>
                    <a:pt x="195" y="500"/>
                  </a:lnTo>
                  <a:lnTo>
                    <a:pt x="232" y="507"/>
                  </a:lnTo>
                  <a:lnTo>
                    <a:pt x="271" y="509"/>
                  </a:lnTo>
                  <a:lnTo>
                    <a:pt x="313" y="508"/>
                  </a:lnTo>
                  <a:lnTo>
                    <a:pt x="357" y="503"/>
                  </a:lnTo>
                  <a:lnTo>
                    <a:pt x="404" y="493"/>
                  </a:lnTo>
                  <a:lnTo>
                    <a:pt x="453" y="478"/>
                  </a:lnTo>
                  <a:lnTo>
                    <a:pt x="478" y="469"/>
                  </a:lnTo>
                  <a:lnTo>
                    <a:pt x="504" y="458"/>
                  </a:lnTo>
                  <a:lnTo>
                    <a:pt x="532" y="447"/>
                  </a:lnTo>
                  <a:lnTo>
                    <a:pt x="560" y="434"/>
                  </a:lnTo>
                  <a:lnTo>
                    <a:pt x="589" y="421"/>
                  </a:lnTo>
                  <a:lnTo>
                    <a:pt x="617" y="408"/>
                  </a:lnTo>
                  <a:lnTo>
                    <a:pt x="647" y="393"/>
                  </a:lnTo>
                  <a:lnTo>
                    <a:pt x="677" y="378"/>
                  </a:lnTo>
                  <a:lnTo>
                    <a:pt x="708" y="363"/>
                  </a:lnTo>
                  <a:lnTo>
                    <a:pt x="739" y="346"/>
                  </a:lnTo>
                  <a:lnTo>
                    <a:pt x="772" y="330"/>
                  </a:lnTo>
                  <a:lnTo>
                    <a:pt x="804" y="313"/>
                  </a:lnTo>
                  <a:lnTo>
                    <a:pt x="836" y="296"/>
                  </a:lnTo>
                  <a:lnTo>
                    <a:pt x="868" y="278"/>
                  </a:lnTo>
                  <a:lnTo>
                    <a:pt x="902" y="261"/>
                  </a:lnTo>
                  <a:lnTo>
                    <a:pt x="934" y="244"/>
                  </a:lnTo>
                  <a:lnTo>
                    <a:pt x="967" y="227"/>
                  </a:lnTo>
                  <a:lnTo>
                    <a:pt x="1001" y="209"/>
                  </a:lnTo>
                  <a:lnTo>
                    <a:pt x="1034" y="192"/>
                  </a:lnTo>
                  <a:lnTo>
                    <a:pt x="1066" y="175"/>
                  </a:lnTo>
                  <a:lnTo>
                    <a:pt x="1100" y="159"/>
                  </a:lnTo>
                  <a:lnTo>
                    <a:pt x="1132" y="142"/>
                  </a:lnTo>
                  <a:lnTo>
                    <a:pt x="1164" y="126"/>
                  </a:lnTo>
                  <a:lnTo>
                    <a:pt x="1197" y="111"/>
                  </a:lnTo>
                  <a:lnTo>
                    <a:pt x="1229" y="96"/>
                  </a:lnTo>
                  <a:lnTo>
                    <a:pt x="1261" y="83"/>
                  </a:lnTo>
                  <a:lnTo>
                    <a:pt x="1292" y="69"/>
                  </a:lnTo>
                  <a:lnTo>
                    <a:pt x="1322" y="56"/>
                  </a:lnTo>
                  <a:lnTo>
                    <a:pt x="1353" y="44"/>
                  </a:lnTo>
                  <a:lnTo>
                    <a:pt x="1382" y="33"/>
                  </a:lnTo>
                  <a:lnTo>
                    <a:pt x="1411" y="24"/>
                  </a:lnTo>
                  <a:lnTo>
                    <a:pt x="1440" y="15"/>
                  </a:lnTo>
                  <a:lnTo>
                    <a:pt x="1468" y="8"/>
                  </a:lnTo>
                  <a:lnTo>
                    <a:pt x="1504" y="3"/>
                  </a:lnTo>
                  <a:lnTo>
                    <a:pt x="1546" y="0"/>
                  </a:lnTo>
                  <a:lnTo>
                    <a:pt x="1592" y="0"/>
                  </a:lnTo>
                  <a:lnTo>
                    <a:pt x="1641" y="1"/>
                  </a:lnTo>
                  <a:lnTo>
                    <a:pt x="1693" y="4"/>
                  </a:lnTo>
                  <a:lnTo>
                    <a:pt x="1746" y="11"/>
                  </a:lnTo>
                  <a:lnTo>
                    <a:pt x="1798" y="20"/>
                  </a:lnTo>
                  <a:lnTo>
                    <a:pt x="1850" y="33"/>
                  </a:lnTo>
                  <a:lnTo>
                    <a:pt x="1898" y="49"/>
                  </a:lnTo>
                  <a:lnTo>
                    <a:pt x="1943" y="69"/>
                  </a:lnTo>
                  <a:lnTo>
                    <a:pt x="1982" y="92"/>
                  </a:lnTo>
                  <a:lnTo>
                    <a:pt x="2015" y="118"/>
                  </a:lnTo>
                  <a:lnTo>
                    <a:pt x="2041" y="149"/>
                  </a:lnTo>
                  <a:lnTo>
                    <a:pt x="2059" y="184"/>
                  </a:lnTo>
                  <a:lnTo>
                    <a:pt x="2066" y="224"/>
                  </a:lnTo>
                  <a:lnTo>
                    <a:pt x="2064" y="262"/>
                  </a:lnTo>
                  <a:lnTo>
                    <a:pt x="2055" y="295"/>
                  </a:lnTo>
                  <a:lnTo>
                    <a:pt x="2038" y="322"/>
                  </a:lnTo>
                  <a:lnTo>
                    <a:pt x="2015" y="346"/>
                  </a:lnTo>
                  <a:lnTo>
                    <a:pt x="1988" y="367"/>
                  </a:lnTo>
                  <a:lnTo>
                    <a:pt x="1954" y="382"/>
                  </a:lnTo>
                  <a:lnTo>
                    <a:pt x="1917" y="395"/>
                  </a:lnTo>
                  <a:lnTo>
                    <a:pt x="1877" y="404"/>
                  </a:lnTo>
                  <a:lnTo>
                    <a:pt x="1833" y="410"/>
                  </a:lnTo>
                  <a:lnTo>
                    <a:pt x="1789" y="413"/>
                  </a:lnTo>
                  <a:lnTo>
                    <a:pt x="1741" y="414"/>
                  </a:lnTo>
                  <a:lnTo>
                    <a:pt x="1693" y="412"/>
                  </a:lnTo>
                  <a:lnTo>
                    <a:pt x="1645" y="409"/>
                  </a:lnTo>
                  <a:lnTo>
                    <a:pt x="1597" y="402"/>
                  </a:lnTo>
                  <a:lnTo>
                    <a:pt x="1550" y="395"/>
                  </a:lnTo>
                  <a:lnTo>
                    <a:pt x="1505" y="386"/>
                  </a:lnTo>
                  <a:lnTo>
                    <a:pt x="1486" y="381"/>
                  </a:lnTo>
                  <a:lnTo>
                    <a:pt x="1465" y="375"/>
                  </a:lnTo>
                  <a:lnTo>
                    <a:pt x="1443" y="369"/>
                  </a:lnTo>
                  <a:lnTo>
                    <a:pt x="1421" y="363"/>
                  </a:lnTo>
                  <a:lnTo>
                    <a:pt x="1399" y="356"/>
                  </a:lnTo>
                  <a:lnTo>
                    <a:pt x="1376" y="346"/>
                  </a:lnTo>
                  <a:lnTo>
                    <a:pt x="1352" y="338"/>
                  </a:lnTo>
                  <a:lnTo>
                    <a:pt x="1328" y="328"/>
                  </a:lnTo>
                  <a:lnTo>
                    <a:pt x="1303" y="319"/>
                  </a:lnTo>
                  <a:lnTo>
                    <a:pt x="1278" y="308"/>
                  </a:lnTo>
                  <a:lnTo>
                    <a:pt x="1253" y="297"/>
                  </a:lnTo>
                  <a:lnTo>
                    <a:pt x="1227" y="285"/>
                  </a:lnTo>
                  <a:lnTo>
                    <a:pt x="1201" y="274"/>
                  </a:lnTo>
                  <a:lnTo>
                    <a:pt x="1175" y="262"/>
                  </a:lnTo>
                  <a:lnTo>
                    <a:pt x="1148" y="250"/>
                  </a:lnTo>
                  <a:lnTo>
                    <a:pt x="1122" y="237"/>
                  </a:lnTo>
                  <a:lnTo>
                    <a:pt x="1139" y="222"/>
                  </a:lnTo>
                  <a:close/>
                </a:path>
              </a:pathLst>
            </a:custGeom>
            <a:solidFill>
              <a:srgbClr val="9E4400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c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29156" cy="407196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4572000" y="142874"/>
            <a:ext cx="457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FF0000"/>
                </a:solidFill>
                <a:latin typeface="Cambria" pitchFamily="18" charset="0"/>
              </a:rPr>
              <a:t>В 1959 г. Генеральная Ассамблея ООН провозгласила Декларацию прав ребенка.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471487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ambria" pitchFamily="18" charset="0"/>
              </a:rPr>
              <a:t>Однако декларации имеют лишь рекомендательный характер, их нормы не обязательны для исполнения.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4718050" cy="578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4786313" y="1285875"/>
            <a:ext cx="43576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mbria" pitchFamily="18" charset="0"/>
              </a:rPr>
              <a:t>20 ноября 1989 г. Конвенция о правах ребенка была единогласно принята Генеральной Ассамблеей ООН. Через год она была ратифицирована нашей страной.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Другое дело - конвенция;</a:t>
            </a:r>
            <a:r>
              <a:rPr lang="ru-RU" sz="2000" b="1" dirty="0">
                <a:latin typeface="Cambria" pitchFamily="18" charset="0"/>
              </a:rPr>
              <a:t> это договор, который должен неукоснительно исполняться теми, кто его подписал. 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3335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TextBox 7"/>
          <p:cNvGrpSpPr>
            <a:grpSpLocks/>
          </p:cNvGrpSpPr>
          <p:nvPr/>
        </p:nvGrpSpPr>
        <p:grpSpPr bwMode="auto">
          <a:xfrm>
            <a:off x="122238" y="3048000"/>
            <a:ext cx="9259887" cy="3617913"/>
            <a:chOff x="77" y="1920"/>
            <a:chExt cx="5833" cy="2279"/>
          </a:xfrm>
        </p:grpSpPr>
        <p:pic>
          <p:nvPicPr>
            <p:cNvPr id="3078" name="TextBox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" y="1920"/>
              <a:ext cx="5833" cy="2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 Box 4"/>
            <p:cNvSpPr txBox="1">
              <a:spLocks noChangeArrowheads="1"/>
            </p:cNvSpPr>
            <p:nvPr/>
          </p:nvSpPr>
          <p:spPr bwMode="auto">
            <a:xfrm>
              <a:off x="2970" y="2745"/>
              <a:ext cx="2790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Богиня правосудия Фемида.</a:t>
              </a:r>
              <a:endPara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4" cstate="print"/>
          <a:srcRect t="18841" b="14493"/>
          <a:stretch>
            <a:fillRect/>
          </a:stretch>
        </p:blipFill>
        <p:spPr bwMode="auto">
          <a:xfrm>
            <a:off x="5357818" y="0"/>
            <a:ext cx="4107651" cy="3429000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pic>
        <p:nvPicPr>
          <p:cNvPr id="3077" name="Picture 12" descr="HK Central Statue Square Legislative Council Building n Themis 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3"/>
            <a:ext cx="45005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1. Блиц-опрос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24979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33350"/>
            <a:ext cx="975360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TextBox 5"/>
          <p:cNvGrpSpPr>
            <a:grpSpLocks/>
          </p:cNvGrpSpPr>
          <p:nvPr/>
        </p:nvGrpSpPr>
        <p:grpSpPr bwMode="auto">
          <a:xfrm>
            <a:off x="1122363" y="49213"/>
            <a:ext cx="6899275" cy="1303337"/>
            <a:chOff x="707" y="31"/>
            <a:chExt cx="4346" cy="821"/>
          </a:xfrm>
        </p:grpSpPr>
        <p:pic>
          <p:nvPicPr>
            <p:cNvPr id="6150" name="TextBox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7" y="31"/>
              <a:ext cx="4346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855" y="180"/>
              <a:ext cx="405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NSimSun" pitchFamily="49" charset="-122"/>
                  <a:cs typeface="Times New Roman" pitchFamily="18" charset="0"/>
                </a:rPr>
                <a:t>«</a:t>
              </a:r>
              <a:r>
                <a:rPr lang="ru-RU" sz="28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ea typeface="NSimSun" pitchFamily="49" charset="-122"/>
                  <a:cs typeface="Times New Roman" pitchFamily="18" charset="0"/>
                </a:rPr>
                <a:t>Проступок, шалость, преступление»</a:t>
              </a:r>
              <a:endPara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NSimSun" pitchFamily="49" charset="-122"/>
                <a:cs typeface="Times New Roman" pitchFamily="18" charset="0"/>
              </a:endParaRPr>
            </a:p>
          </p:txBody>
        </p:sp>
      </p:grpSp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4" cstate="print"/>
          <a:srcRect t="18841" b="14493"/>
          <a:stretch>
            <a:fillRect/>
          </a:stretch>
        </p:blipFill>
        <p:spPr bwMode="auto">
          <a:xfrm>
            <a:off x="7750994" y="0"/>
            <a:ext cx="1714475" cy="114298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0" y="150017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ПРОСТУПОК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43050"/>
          <a:ext cx="84725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285728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smtClean="0">
                <a:solidFill>
                  <a:srgbClr val="C00000"/>
                </a:solidFill>
              </a:rPr>
              <a:t>Нет никакого извинения проступку, даже если сделаешь его ради друга. </a:t>
            </a:r>
          </a:p>
          <a:p>
            <a:pPr lvl="0" algn="r"/>
            <a:r>
              <a:rPr lang="ru-RU" sz="3200" b="1" i="1" dirty="0" smtClean="0">
                <a:solidFill>
                  <a:srgbClr val="1B06BA"/>
                </a:solidFill>
              </a:rPr>
              <a:t>Марк Туллий Цицерон</a:t>
            </a:r>
            <a:endParaRPr lang="ru-RU" sz="3200" b="1" i="1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ШАЛОСТЬ</a:t>
            </a:r>
            <a:endParaRPr lang="ru-RU" sz="7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4725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661</Words>
  <Application>Microsoft Office PowerPoint</Application>
  <PresentationFormat>Экран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Законы, которые нас защищают!</vt:lpstr>
      <vt:lpstr>Презентация PowerPoint</vt:lpstr>
      <vt:lpstr>Презентация PowerPoint</vt:lpstr>
      <vt:lpstr>Презентация PowerPoint</vt:lpstr>
      <vt:lpstr>Презентация PowerPoint</vt:lpstr>
      <vt:lpstr>1. Блиц-опрос</vt:lpstr>
      <vt:lpstr>Презентация PowerPoint</vt:lpstr>
      <vt:lpstr>ПРОСТУПОК</vt:lpstr>
      <vt:lpstr>ШАЛОСТЬ</vt:lpstr>
      <vt:lpstr>ПРЕСТУПЛЕНИЕ</vt:lpstr>
      <vt:lpstr>Презентация PowerPoint</vt:lpstr>
      <vt:lpstr>3 команда: Рецидив Апатрид</vt:lpstr>
      <vt:lpstr>Презентация PowerPoint</vt:lpstr>
      <vt:lpstr>ПРАВО - ЭТО НЕ ТОЛЬКО ПРАВА… </vt:lpstr>
      <vt:lpstr>Твой правовой статус права, обязанности и ответственность от рождения до достижения совершеннолетия </vt:lpstr>
      <vt:lpstr>Презентация PowerPoint</vt:lpstr>
      <vt:lpstr>Задание 4 «Расшифровщик»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5 «Квалифицируйте преступление»</vt:lpstr>
      <vt:lpstr>Задание  «Что же должен ученик?»</vt:lpstr>
      <vt:lpstr>         Ученик имеет право 1.выражать свое мнение, не обижая никого из  2. одноклассников и учителей; 3. открыто получать оценку своих знаний по каждому предмету; 4. отдых на перемене; 5. помощь учителя в овладении знаниями; 6. участие во внеклассных мероприятиях;  7. поощрение за успехи в учебе и жизни класса. </vt:lpstr>
      <vt:lpstr> Ученик обязан</vt:lpstr>
      <vt:lpstr> Задание  «Преступление против собственности »</vt:lpstr>
      <vt:lpstr>Заключительный тур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ПРОСТУПОК. ПРАВОНАРУШЕНИЕ. ПРЕСТУПЛЕНИЕ</dc:title>
  <dc:creator>User</dc:creator>
  <cp:lastModifiedBy>User</cp:lastModifiedBy>
  <cp:revision>63</cp:revision>
  <dcterms:modified xsi:type="dcterms:W3CDTF">2017-12-06T12:11:55Z</dcterms:modified>
</cp:coreProperties>
</file>