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71" r:id="rId5"/>
    <p:sldId id="275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4A6CC8-A34E-464D-B7E9-AF9E62C52C0E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31C19-DD08-4FC8-90F6-76471377C0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331640" y="2852936"/>
            <a:ext cx="4458817" cy="881137"/>
          </a:xfrm>
        </p:spPr>
        <p:txBody>
          <a:bodyPr/>
          <a:lstStyle/>
          <a:p>
            <a:r>
              <a:rPr lang="ru-RU" dirty="0" smtClean="0"/>
              <a:t>ГБОУ </a:t>
            </a:r>
            <a:r>
              <a:rPr lang="ru-RU" dirty="0" smtClean="0"/>
              <a:t>СОШ с. Зуевка.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8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сопровождение детей с ОВЗ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доступности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В ГБОУ СОШ </a:t>
            </a:r>
            <a:r>
              <a:rPr lang="ru-RU" dirty="0" smtClean="0"/>
              <a:t>с. Зуевка в </a:t>
            </a:r>
            <a:r>
              <a:rPr lang="ru-RU" dirty="0" smtClean="0"/>
              <a:t>соответствии с требованиями, установленными законодательными и иными нормативными правовыми актами, обеспечивается создание детям с ОВЗ и детям-инвалидам следующих условий доступности:</a:t>
            </a:r>
          </a:p>
          <a:p>
            <a:r>
              <a:rPr lang="ru-RU" dirty="0" smtClean="0"/>
              <a:t> возможность самостоятельного передвижения по ГБОУ СОШ </a:t>
            </a:r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smtClean="0"/>
              <a:t>Зуевка</a:t>
            </a:r>
            <a:r>
              <a:rPr lang="ru-RU" dirty="0" smtClean="0"/>
              <a:t> </a:t>
            </a:r>
            <a:r>
              <a:rPr lang="ru-RU" dirty="0" smtClean="0"/>
              <a:t>в целях доступа к месту предоставления услуги;</a:t>
            </a:r>
          </a:p>
          <a:p>
            <a:r>
              <a:rPr lang="ru-RU" dirty="0" smtClean="0"/>
              <a:t>проведение инструктажа сотрудников, осуществляющих первичный контакт с получателями образовательной услуги, по вопросам ознакомления инвалидов с размещением и планировкой помещений, последовательностью действий и маршрутом передвижения при получении услуги</a:t>
            </a:r>
            <a:r>
              <a:rPr lang="ru-RU" dirty="0" smtClean="0"/>
              <a:t>;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5947" y="2676900"/>
            <a:ext cx="4680519" cy="2872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94" y="2532901"/>
            <a:ext cx="5694802" cy="2768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Оборудование туалетной комнаты.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14472"/>
          <a:stretch/>
        </p:blipFill>
        <p:spPr>
          <a:xfrm>
            <a:off x="467544" y="2990827"/>
            <a:ext cx="3576680" cy="2654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9155"/>
          <a:stretch/>
        </p:blipFill>
        <p:spPr>
          <a:xfrm>
            <a:off x="4427984" y="2997965"/>
            <a:ext cx="4354592" cy="2639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сенсорной комнаты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18973" b="13229"/>
          <a:stretch/>
        </p:blipFill>
        <p:spPr>
          <a:xfrm>
            <a:off x="6228184" y="4288197"/>
            <a:ext cx="2787974" cy="2156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7610" r="8583" b="6587"/>
          <a:stretch/>
        </p:blipFill>
        <p:spPr>
          <a:xfrm>
            <a:off x="3226025" y="4268651"/>
            <a:ext cx="2900712" cy="217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889314" cy="2171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8127"/>
            <a:ext cx="2917991" cy="2172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98" y="2284533"/>
            <a:ext cx="3848445" cy="173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96276" cy="10620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Изменение, улучшение и обогащение предметно-развивающей среды, является одним из эффективных условий реализации образовательного процесса ребенка с ОВЗ. 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2166" r="14425" b="-1566"/>
          <a:stretch/>
        </p:blipFill>
        <p:spPr>
          <a:xfrm>
            <a:off x="179512" y="1559579"/>
            <a:ext cx="4298482" cy="2604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2327"/>
          <a:stretch/>
        </p:blipFill>
        <p:spPr>
          <a:xfrm>
            <a:off x="4477994" y="3933056"/>
            <a:ext cx="4582513" cy="27661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</TotalTime>
  <Words>168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Материально-техническое сопровождение детей с ОВЗ</vt:lpstr>
      <vt:lpstr>Условия доступности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В рамках программы "Доступная среда" для беспрепятственного доступа в здание учреждения лиц с ограниченными возможностями и других маломобильных групп населения установлены:</vt:lpstr>
      <vt:lpstr>Оборудование сенсорной комнаты</vt:lpstr>
      <vt:lpstr>Изменение, улучшение и обогащение предметно-развивающей среды, является одним из эффективных условий реализации образовательного процесса ребенка с ОВЗ.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Материально-техническое сопровождение детей с ОВЗ</dc:title>
  <dc:creator>Самара</dc:creator>
  <cp:lastModifiedBy>103</cp:lastModifiedBy>
  <cp:revision>53</cp:revision>
  <dcterms:created xsi:type="dcterms:W3CDTF">2021-03-15T10:58:49Z</dcterms:created>
  <dcterms:modified xsi:type="dcterms:W3CDTF">2022-04-12T09:31:20Z</dcterms:modified>
</cp:coreProperties>
</file>