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60" r:id="rId4"/>
    <p:sldId id="261" r:id="rId5"/>
    <p:sldId id="266" r:id="rId6"/>
    <p:sldId id="267" r:id="rId7"/>
    <p:sldId id="262" r:id="rId8"/>
    <p:sldId id="264" r:id="rId9"/>
    <p:sldId id="275" r:id="rId10"/>
    <p:sldId id="272" r:id="rId11"/>
    <p:sldId id="273" r:id="rId12"/>
    <p:sldId id="271" r:id="rId13"/>
    <p:sldId id="274" r:id="rId14"/>
    <p:sldId id="265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E6C1"/>
    <a:srgbClr val="FF0000"/>
    <a:srgbClr val="FFFFCC"/>
    <a:srgbClr val="FFCC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 autoAdjust="0"/>
    <p:restoredTop sz="94600" autoAdjust="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09BF95-B53E-48A6-B3F4-F7048142C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161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84644A-0CAD-45BA-A461-B23576A318EF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119275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6E0FB6-28DC-4D45-B59C-81C3F58D0BB8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170114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5330A-F461-42C5-8369-72CA63F15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DA845-B0A6-4FB7-8213-78B674F4A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8E59B-1875-4A3C-B878-1EF4A677F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4F3B-BCF2-4F02-9931-1472F3B27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F8475-C82A-42DD-92A3-3CD18155B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FCEF4-48BE-4DAE-8BAD-84FF22B97A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7A949-0EAC-465B-90E2-7B94C9488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6BECD-60D1-471C-99C8-D63D8994C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6941D-A1DC-4DBF-8973-D5A5BE09AD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885A2-BDD8-4C66-98AB-A4B5E6492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1D611-762F-4E03-AF65-C7EE2274A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923EB-DBF2-4894-A678-6A11A4D8C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000">
              <a:srgbClr val="FFFFCC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41B19C-6737-42F6-B781-AC9F4317A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ru-ru/templates/TC006090007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Натуральные числа Глава 3. Умножение и деление натуральных чисел,Display Only,A,0,0,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Прямоугольник 260"/>
          <p:cNvSpPr/>
          <p:nvPr/>
        </p:nvSpPr>
        <p:spPr>
          <a:xfrm>
            <a:off x="1691680" y="908720"/>
            <a:ext cx="6984776" cy="1872208"/>
          </a:xfrm>
          <a:prstGeom prst="rect">
            <a:avLst/>
          </a:prstGeom>
          <a:solidFill>
            <a:srgbClr val="B8E6C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2" name="Прямоугольник 491"/>
          <p:cNvSpPr/>
          <p:nvPr/>
        </p:nvSpPr>
        <p:spPr>
          <a:xfrm>
            <a:off x="3059113" y="3860800"/>
            <a:ext cx="3241675" cy="194468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4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Подзаголовок 49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Математика</a:t>
            </a:r>
          </a:p>
          <a:p>
            <a:pPr eaLnBrk="1" hangingPunct="1"/>
            <a:r>
              <a:rPr lang="ru-RU" b="1" dirty="0" smtClean="0"/>
              <a:t>5 класс</a:t>
            </a:r>
          </a:p>
          <a:p>
            <a:pPr eaLnBrk="1" hangingPunct="1"/>
            <a:r>
              <a:rPr lang="ru-RU" b="1" dirty="0" smtClean="0"/>
              <a:t> </a:t>
            </a:r>
            <a:endParaRPr lang="ru-RU" b="1" dirty="0" smtClean="0"/>
          </a:p>
        </p:txBody>
      </p:sp>
      <p:grpSp>
        <p:nvGrpSpPr>
          <p:cNvPr id="2057" name="Group 1357" descr="Happy cartoon apple"/>
          <p:cNvGrpSpPr>
            <a:grpSpLocks noChangeAspect="1"/>
          </p:cNvGrpSpPr>
          <p:nvPr/>
        </p:nvGrpSpPr>
        <p:grpSpPr bwMode="auto">
          <a:xfrm>
            <a:off x="468313" y="260350"/>
            <a:ext cx="1214437" cy="1347788"/>
            <a:chOff x="288" y="144"/>
            <a:chExt cx="765" cy="849"/>
          </a:xfrm>
        </p:grpSpPr>
        <p:sp>
          <p:nvSpPr>
            <p:cNvPr id="2280" name="AutoShape 1356"/>
            <p:cNvSpPr>
              <a:spLocks noChangeAspect="1" noChangeArrowheads="1" noTextEdit="1"/>
            </p:cNvSpPr>
            <p:nvPr/>
          </p:nvSpPr>
          <p:spPr bwMode="auto">
            <a:xfrm>
              <a:off x="288" y="144"/>
              <a:ext cx="765" cy="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81" name="Freeform 1358"/>
            <p:cNvSpPr>
              <a:spLocks/>
            </p:cNvSpPr>
            <p:nvPr/>
          </p:nvSpPr>
          <p:spPr bwMode="auto">
            <a:xfrm>
              <a:off x="646" y="400"/>
              <a:ext cx="365" cy="538"/>
            </a:xfrm>
            <a:custGeom>
              <a:avLst/>
              <a:gdLst>
                <a:gd name="T0" fmla="*/ 45 w 1096"/>
                <a:gd name="T1" fmla="*/ 14 h 1612"/>
                <a:gd name="T2" fmla="*/ 65 w 1096"/>
                <a:gd name="T3" fmla="*/ 3 h 1612"/>
                <a:gd name="T4" fmla="*/ 88 w 1096"/>
                <a:gd name="T5" fmla="*/ 0 h 1612"/>
                <a:gd name="T6" fmla="*/ 107 w 1096"/>
                <a:gd name="T7" fmla="*/ 10 h 1612"/>
                <a:gd name="T8" fmla="*/ 117 w 1096"/>
                <a:gd name="T9" fmla="*/ 26 h 1612"/>
                <a:gd name="T10" fmla="*/ 122 w 1096"/>
                <a:gd name="T11" fmla="*/ 50 h 1612"/>
                <a:gd name="T12" fmla="*/ 119 w 1096"/>
                <a:gd name="T13" fmla="*/ 77 h 1612"/>
                <a:gd name="T14" fmla="*/ 115 w 1096"/>
                <a:gd name="T15" fmla="*/ 105 h 1612"/>
                <a:gd name="T16" fmla="*/ 104 w 1096"/>
                <a:gd name="T17" fmla="*/ 133 h 1612"/>
                <a:gd name="T18" fmla="*/ 83 w 1096"/>
                <a:gd name="T19" fmla="*/ 155 h 1612"/>
                <a:gd name="T20" fmla="*/ 63 w 1096"/>
                <a:gd name="T21" fmla="*/ 171 h 1612"/>
                <a:gd name="T22" fmla="*/ 39 w 1096"/>
                <a:gd name="T23" fmla="*/ 180 h 1612"/>
                <a:gd name="T24" fmla="*/ 16 w 1096"/>
                <a:gd name="T25" fmla="*/ 178 h 1612"/>
                <a:gd name="T26" fmla="*/ 0 w 1096"/>
                <a:gd name="T27" fmla="*/ 162 h 1612"/>
                <a:gd name="T28" fmla="*/ 21 w 1096"/>
                <a:gd name="T29" fmla="*/ 124 h 1612"/>
                <a:gd name="T30" fmla="*/ 50 w 1096"/>
                <a:gd name="T31" fmla="*/ 51 h 1612"/>
                <a:gd name="T32" fmla="*/ 45 w 1096"/>
                <a:gd name="T33" fmla="*/ 14 h 1612"/>
                <a:gd name="T34" fmla="*/ 45 w 1096"/>
                <a:gd name="T35" fmla="*/ 14 h 16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96"/>
                <a:gd name="T55" fmla="*/ 0 h 1612"/>
                <a:gd name="T56" fmla="*/ 1096 w 1096"/>
                <a:gd name="T57" fmla="*/ 1612 h 16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96" h="1612">
                  <a:moveTo>
                    <a:pt x="403" y="128"/>
                  </a:moveTo>
                  <a:lnTo>
                    <a:pt x="582" y="25"/>
                  </a:lnTo>
                  <a:lnTo>
                    <a:pt x="797" y="0"/>
                  </a:lnTo>
                  <a:lnTo>
                    <a:pt x="964" y="86"/>
                  </a:lnTo>
                  <a:lnTo>
                    <a:pt x="1058" y="231"/>
                  </a:lnTo>
                  <a:lnTo>
                    <a:pt x="1096" y="445"/>
                  </a:lnTo>
                  <a:lnTo>
                    <a:pt x="1071" y="695"/>
                  </a:lnTo>
                  <a:lnTo>
                    <a:pt x="1033" y="947"/>
                  </a:lnTo>
                  <a:lnTo>
                    <a:pt x="933" y="1196"/>
                  </a:lnTo>
                  <a:lnTo>
                    <a:pt x="745" y="1389"/>
                  </a:lnTo>
                  <a:lnTo>
                    <a:pt x="565" y="1535"/>
                  </a:lnTo>
                  <a:lnTo>
                    <a:pt x="355" y="1612"/>
                  </a:lnTo>
                  <a:lnTo>
                    <a:pt x="142" y="1600"/>
                  </a:lnTo>
                  <a:lnTo>
                    <a:pt x="0" y="1449"/>
                  </a:lnTo>
                  <a:lnTo>
                    <a:pt x="193" y="1119"/>
                  </a:lnTo>
                  <a:lnTo>
                    <a:pt x="446" y="459"/>
                  </a:lnTo>
                  <a:lnTo>
                    <a:pt x="403" y="12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82" name="Freeform 1359"/>
            <p:cNvSpPr>
              <a:spLocks/>
            </p:cNvSpPr>
            <p:nvPr/>
          </p:nvSpPr>
          <p:spPr bwMode="auto">
            <a:xfrm>
              <a:off x="302" y="302"/>
              <a:ext cx="730" cy="660"/>
            </a:xfrm>
            <a:custGeom>
              <a:avLst/>
              <a:gdLst>
                <a:gd name="T0" fmla="*/ 99 w 2192"/>
                <a:gd name="T1" fmla="*/ 1 h 1981"/>
                <a:gd name="T2" fmla="*/ 78 w 2192"/>
                <a:gd name="T3" fmla="*/ 0 h 1981"/>
                <a:gd name="T4" fmla="*/ 64 w 2192"/>
                <a:gd name="T5" fmla="*/ 2 h 1981"/>
                <a:gd name="T6" fmla="*/ 50 w 2192"/>
                <a:gd name="T7" fmla="*/ 6 h 1981"/>
                <a:gd name="T8" fmla="*/ 40 w 2192"/>
                <a:gd name="T9" fmla="*/ 13 h 1981"/>
                <a:gd name="T10" fmla="*/ 26 w 2192"/>
                <a:gd name="T11" fmla="*/ 26 h 1981"/>
                <a:gd name="T12" fmla="*/ 10 w 2192"/>
                <a:gd name="T13" fmla="*/ 59 h 1981"/>
                <a:gd name="T14" fmla="*/ 0 w 2192"/>
                <a:gd name="T15" fmla="*/ 94 h 1981"/>
                <a:gd name="T16" fmla="*/ 0 w 2192"/>
                <a:gd name="T17" fmla="*/ 122 h 1981"/>
                <a:gd name="T18" fmla="*/ 7 w 2192"/>
                <a:gd name="T19" fmla="*/ 156 h 1981"/>
                <a:gd name="T20" fmla="*/ 19 w 2192"/>
                <a:gd name="T21" fmla="*/ 183 h 1981"/>
                <a:gd name="T22" fmla="*/ 36 w 2192"/>
                <a:gd name="T23" fmla="*/ 201 h 1981"/>
                <a:gd name="T24" fmla="*/ 57 w 2192"/>
                <a:gd name="T25" fmla="*/ 210 h 1981"/>
                <a:gd name="T26" fmla="*/ 74 w 2192"/>
                <a:gd name="T27" fmla="*/ 209 h 1981"/>
                <a:gd name="T28" fmla="*/ 85 w 2192"/>
                <a:gd name="T29" fmla="*/ 217 h 1981"/>
                <a:gd name="T30" fmla="*/ 99 w 2192"/>
                <a:gd name="T31" fmla="*/ 219 h 1981"/>
                <a:gd name="T32" fmla="*/ 109 w 2192"/>
                <a:gd name="T33" fmla="*/ 214 h 1981"/>
                <a:gd name="T34" fmla="*/ 119 w 2192"/>
                <a:gd name="T35" fmla="*/ 211 h 1981"/>
                <a:gd name="T36" fmla="*/ 132 w 2192"/>
                <a:gd name="T37" fmla="*/ 220 h 1981"/>
                <a:gd name="T38" fmla="*/ 146 w 2192"/>
                <a:gd name="T39" fmla="*/ 217 h 1981"/>
                <a:gd name="T40" fmla="*/ 144 w 2192"/>
                <a:gd name="T41" fmla="*/ 211 h 1981"/>
                <a:gd name="T42" fmla="*/ 133 w 2192"/>
                <a:gd name="T43" fmla="*/ 208 h 1981"/>
                <a:gd name="T44" fmla="*/ 125 w 2192"/>
                <a:gd name="T45" fmla="*/ 201 h 1981"/>
                <a:gd name="T46" fmla="*/ 123 w 2192"/>
                <a:gd name="T47" fmla="*/ 194 h 1981"/>
                <a:gd name="T48" fmla="*/ 145 w 2192"/>
                <a:gd name="T49" fmla="*/ 162 h 1981"/>
                <a:gd name="T50" fmla="*/ 159 w 2192"/>
                <a:gd name="T51" fmla="*/ 124 h 1981"/>
                <a:gd name="T52" fmla="*/ 165 w 2192"/>
                <a:gd name="T53" fmla="*/ 89 h 1981"/>
                <a:gd name="T54" fmla="*/ 163 w 2192"/>
                <a:gd name="T55" fmla="*/ 59 h 1981"/>
                <a:gd name="T56" fmla="*/ 159 w 2192"/>
                <a:gd name="T57" fmla="*/ 47 h 1981"/>
                <a:gd name="T58" fmla="*/ 183 w 2192"/>
                <a:gd name="T59" fmla="*/ 36 h 1981"/>
                <a:gd name="T60" fmla="*/ 198 w 2192"/>
                <a:gd name="T61" fmla="*/ 34 h 1981"/>
                <a:gd name="T62" fmla="*/ 211 w 2192"/>
                <a:gd name="T63" fmla="*/ 39 h 1981"/>
                <a:gd name="T64" fmla="*/ 224 w 2192"/>
                <a:gd name="T65" fmla="*/ 49 h 1981"/>
                <a:gd name="T66" fmla="*/ 232 w 2192"/>
                <a:gd name="T67" fmla="*/ 63 h 1981"/>
                <a:gd name="T68" fmla="*/ 236 w 2192"/>
                <a:gd name="T69" fmla="*/ 79 h 1981"/>
                <a:gd name="T70" fmla="*/ 235 w 2192"/>
                <a:gd name="T71" fmla="*/ 98 h 1981"/>
                <a:gd name="T72" fmla="*/ 233 w 2192"/>
                <a:gd name="T73" fmla="*/ 119 h 1981"/>
                <a:gd name="T74" fmla="*/ 231 w 2192"/>
                <a:gd name="T75" fmla="*/ 141 h 1981"/>
                <a:gd name="T76" fmla="*/ 243 w 2192"/>
                <a:gd name="T77" fmla="*/ 113 h 1981"/>
                <a:gd name="T78" fmla="*/ 243 w 2192"/>
                <a:gd name="T79" fmla="*/ 76 h 1981"/>
                <a:gd name="T80" fmla="*/ 238 w 2192"/>
                <a:gd name="T81" fmla="*/ 52 h 1981"/>
                <a:gd name="T82" fmla="*/ 229 w 2192"/>
                <a:gd name="T83" fmla="*/ 35 h 1981"/>
                <a:gd name="T84" fmla="*/ 211 w 2192"/>
                <a:gd name="T85" fmla="*/ 21 h 1981"/>
                <a:gd name="T86" fmla="*/ 194 w 2192"/>
                <a:gd name="T87" fmla="*/ 15 h 1981"/>
                <a:gd name="T88" fmla="*/ 178 w 2192"/>
                <a:gd name="T89" fmla="*/ 15 h 1981"/>
                <a:gd name="T90" fmla="*/ 160 w 2192"/>
                <a:gd name="T91" fmla="*/ 16 h 1981"/>
                <a:gd name="T92" fmla="*/ 147 w 2192"/>
                <a:gd name="T93" fmla="*/ 19 h 1981"/>
                <a:gd name="T94" fmla="*/ 141 w 2192"/>
                <a:gd name="T95" fmla="*/ 25 h 1981"/>
                <a:gd name="T96" fmla="*/ 134 w 2192"/>
                <a:gd name="T97" fmla="*/ 20 h 1981"/>
                <a:gd name="T98" fmla="*/ 121 w 2192"/>
                <a:gd name="T99" fmla="*/ 9 h 1981"/>
                <a:gd name="T100" fmla="*/ 103 w 2192"/>
                <a:gd name="T101" fmla="*/ 2 h 1981"/>
                <a:gd name="T102" fmla="*/ 99 w 2192"/>
                <a:gd name="T103" fmla="*/ 1 h 1981"/>
                <a:gd name="T104" fmla="*/ 99 w 2192"/>
                <a:gd name="T105" fmla="*/ 1 h 198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192"/>
                <a:gd name="T160" fmla="*/ 0 h 1981"/>
                <a:gd name="T161" fmla="*/ 2192 w 2192"/>
                <a:gd name="T162" fmla="*/ 1981 h 198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192" h="1981">
                  <a:moveTo>
                    <a:pt x="891" y="9"/>
                  </a:moveTo>
                  <a:lnTo>
                    <a:pt x="707" y="0"/>
                  </a:lnTo>
                  <a:lnTo>
                    <a:pt x="574" y="17"/>
                  </a:lnTo>
                  <a:lnTo>
                    <a:pt x="450" y="55"/>
                  </a:lnTo>
                  <a:lnTo>
                    <a:pt x="360" y="116"/>
                  </a:lnTo>
                  <a:lnTo>
                    <a:pt x="236" y="232"/>
                  </a:lnTo>
                  <a:lnTo>
                    <a:pt x="90" y="535"/>
                  </a:lnTo>
                  <a:lnTo>
                    <a:pt x="4" y="850"/>
                  </a:lnTo>
                  <a:lnTo>
                    <a:pt x="0" y="1098"/>
                  </a:lnTo>
                  <a:lnTo>
                    <a:pt x="64" y="1402"/>
                  </a:lnTo>
                  <a:lnTo>
                    <a:pt x="172" y="1646"/>
                  </a:lnTo>
                  <a:lnTo>
                    <a:pt x="326" y="1814"/>
                  </a:lnTo>
                  <a:lnTo>
                    <a:pt x="515" y="1891"/>
                  </a:lnTo>
                  <a:lnTo>
                    <a:pt x="669" y="1878"/>
                  </a:lnTo>
                  <a:lnTo>
                    <a:pt x="766" y="1950"/>
                  </a:lnTo>
                  <a:lnTo>
                    <a:pt x="895" y="1969"/>
                  </a:lnTo>
                  <a:lnTo>
                    <a:pt x="985" y="1930"/>
                  </a:lnTo>
                  <a:lnTo>
                    <a:pt x="1071" y="1900"/>
                  </a:lnTo>
                  <a:lnTo>
                    <a:pt x="1186" y="1981"/>
                  </a:lnTo>
                  <a:lnTo>
                    <a:pt x="1319" y="1950"/>
                  </a:lnTo>
                  <a:lnTo>
                    <a:pt x="1298" y="1904"/>
                  </a:lnTo>
                  <a:lnTo>
                    <a:pt x="1195" y="1870"/>
                  </a:lnTo>
                  <a:lnTo>
                    <a:pt x="1122" y="1809"/>
                  </a:lnTo>
                  <a:lnTo>
                    <a:pt x="1105" y="1749"/>
                  </a:lnTo>
                  <a:lnTo>
                    <a:pt x="1303" y="1458"/>
                  </a:lnTo>
                  <a:lnTo>
                    <a:pt x="1431" y="1118"/>
                  </a:lnTo>
                  <a:lnTo>
                    <a:pt x="1486" y="798"/>
                  </a:lnTo>
                  <a:lnTo>
                    <a:pt x="1469" y="531"/>
                  </a:lnTo>
                  <a:lnTo>
                    <a:pt x="1435" y="424"/>
                  </a:lnTo>
                  <a:lnTo>
                    <a:pt x="1649" y="326"/>
                  </a:lnTo>
                  <a:lnTo>
                    <a:pt x="1790" y="309"/>
                  </a:lnTo>
                  <a:lnTo>
                    <a:pt x="1902" y="351"/>
                  </a:lnTo>
                  <a:lnTo>
                    <a:pt x="2017" y="442"/>
                  </a:lnTo>
                  <a:lnTo>
                    <a:pt x="2090" y="565"/>
                  </a:lnTo>
                  <a:lnTo>
                    <a:pt x="2133" y="708"/>
                  </a:lnTo>
                  <a:lnTo>
                    <a:pt x="2124" y="879"/>
                  </a:lnTo>
                  <a:lnTo>
                    <a:pt x="2103" y="1068"/>
                  </a:lnTo>
                  <a:lnTo>
                    <a:pt x="2086" y="1273"/>
                  </a:lnTo>
                  <a:lnTo>
                    <a:pt x="2192" y="1016"/>
                  </a:lnTo>
                  <a:lnTo>
                    <a:pt x="2192" y="681"/>
                  </a:lnTo>
                  <a:lnTo>
                    <a:pt x="2150" y="466"/>
                  </a:lnTo>
                  <a:lnTo>
                    <a:pt x="2065" y="318"/>
                  </a:lnTo>
                  <a:lnTo>
                    <a:pt x="1905" y="193"/>
                  </a:lnTo>
                  <a:lnTo>
                    <a:pt x="1748" y="133"/>
                  </a:lnTo>
                  <a:lnTo>
                    <a:pt x="1606" y="133"/>
                  </a:lnTo>
                  <a:lnTo>
                    <a:pt x="1439" y="145"/>
                  </a:lnTo>
                  <a:lnTo>
                    <a:pt x="1328" y="167"/>
                  </a:lnTo>
                  <a:lnTo>
                    <a:pt x="1273" y="223"/>
                  </a:lnTo>
                  <a:lnTo>
                    <a:pt x="1204" y="176"/>
                  </a:lnTo>
                  <a:lnTo>
                    <a:pt x="1092" y="85"/>
                  </a:lnTo>
                  <a:lnTo>
                    <a:pt x="929" y="17"/>
                  </a:lnTo>
                  <a:lnTo>
                    <a:pt x="891" y="9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83" name="Freeform 1360"/>
            <p:cNvSpPr>
              <a:spLocks/>
            </p:cNvSpPr>
            <p:nvPr/>
          </p:nvSpPr>
          <p:spPr bwMode="auto">
            <a:xfrm>
              <a:off x="335" y="320"/>
              <a:ext cx="441" cy="509"/>
            </a:xfrm>
            <a:custGeom>
              <a:avLst/>
              <a:gdLst>
                <a:gd name="T0" fmla="*/ 46 w 1323"/>
                <a:gd name="T1" fmla="*/ 6 h 1527"/>
                <a:gd name="T2" fmla="*/ 35 w 1323"/>
                <a:gd name="T3" fmla="*/ 12 h 1527"/>
                <a:gd name="T4" fmla="*/ 24 w 1323"/>
                <a:gd name="T5" fmla="*/ 23 h 1527"/>
                <a:gd name="T6" fmla="*/ 14 w 1323"/>
                <a:gd name="T7" fmla="*/ 39 h 1527"/>
                <a:gd name="T8" fmla="*/ 7 w 1323"/>
                <a:gd name="T9" fmla="*/ 58 h 1527"/>
                <a:gd name="T10" fmla="*/ 1 w 1323"/>
                <a:gd name="T11" fmla="*/ 78 h 1527"/>
                <a:gd name="T12" fmla="*/ 0 w 1323"/>
                <a:gd name="T13" fmla="*/ 97 h 1527"/>
                <a:gd name="T14" fmla="*/ 2 w 1323"/>
                <a:gd name="T15" fmla="*/ 118 h 1527"/>
                <a:gd name="T16" fmla="*/ 8 w 1323"/>
                <a:gd name="T17" fmla="*/ 135 h 1527"/>
                <a:gd name="T18" fmla="*/ 16 w 1323"/>
                <a:gd name="T19" fmla="*/ 154 h 1527"/>
                <a:gd name="T20" fmla="*/ 15 w 1323"/>
                <a:gd name="T21" fmla="*/ 126 h 1527"/>
                <a:gd name="T22" fmla="*/ 29 w 1323"/>
                <a:gd name="T23" fmla="*/ 166 h 1527"/>
                <a:gd name="T24" fmla="*/ 23 w 1323"/>
                <a:gd name="T25" fmla="*/ 125 h 1527"/>
                <a:gd name="T26" fmla="*/ 40 w 1323"/>
                <a:gd name="T27" fmla="*/ 169 h 1527"/>
                <a:gd name="T28" fmla="*/ 36 w 1323"/>
                <a:gd name="T29" fmla="*/ 127 h 1527"/>
                <a:gd name="T30" fmla="*/ 52 w 1323"/>
                <a:gd name="T31" fmla="*/ 170 h 1527"/>
                <a:gd name="T32" fmla="*/ 48 w 1323"/>
                <a:gd name="T33" fmla="*/ 126 h 1527"/>
                <a:gd name="T34" fmla="*/ 62 w 1323"/>
                <a:gd name="T35" fmla="*/ 169 h 1527"/>
                <a:gd name="T36" fmla="*/ 60 w 1323"/>
                <a:gd name="T37" fmla="*/ 127 h 1527"/>
                <a:gd name="T38" fmla="*/ 76 w 1323"/>
                <a:gd name="T39" fmla="*/ 167 h 1527"/>
                <a:gd name="T40" fmla="*/ 77 w 1323"/>
                <a:gd name="T41" fmla="*/ 128 h 1527"/>
                <a:gd name="T42" fmla="*/ 92 w 1323"/>
                <a:gd name="T43" fmla="*/ 164 h 1527"/>
                <a:gd name="T44" fmla="*/ 91 w 1323"/>
                <a:gd name="T45" fmla="*/ 127 h 1527"/>
                <a:gd name="T46" fmla="*/ 102 w 1323"/>
                <a:gd name="T47" fmla="*/ 157 h 1527"/>
                <a:gd name="T48" fmla="*/ 102 w 1323"/>
                <a:gd name="T49" fmla="*/ 122 h 1527"/>
                <a:gd name="T50" fmla="*/ 114 w 1323"/>
                <a:gd name="T51" fmla="*/ 150 h 1527"/>
                <a:gd name="T52" fmla="*/ 115 w 1323"/>
                <a:gd name="T53" fmla="*/ 116 h 1527"/>
                <a:gd name="T54" fmla="*/ 124 w 1323"/>
                <a:gd name="T55" fmla="*/ 135 h 1527"/>
                <a:gd name="T56" fmla="*/ 125 w 1323"/>
                <a:gd name="T57" fmla="*/ 111 h 1527"/>
                <a:gd name="T58" fmla="*/ 132 w 1323"/>
                <a:gd name="T59" fmla="*/ 124 h 1527"/>
                <a:gd name="T60" fmla="*/ 133 w 1323"/>
                <a:gd name="T61" fmla="*/ 97 h 1527"/>
                <a:gd name="T62" fmla="*/ 140 w 1323"/>
                <a:gd name="T63" fmla="*/ 105 h 1527"/>
                <a:gd name="T64" fmla="*/ 147 w 1323"/>
                <a:gd name="T65" fmla="*/ 74 h 1527"/>
                <a:gd name="T66" fmla="*/ 143 w 1323"/>
                <a:gd name="T67" fmla="*/ 44 h 1527"/>
                <a:gd name="T68" fmla="*/ 135 w 1323"/>
                <a:gd name="T69" fmla="*/ 33 h 1527"/>
                <a:gd name="T70" fmla="*/ 116 w 1323"/>
                <a:gd name="T71" fmla="*/ 22 h 1527"/>
                <a:gd name="T72" fmla="*/ 98 w 1323"/>
                <a:gd name="T73" fmla="*/ 7 h 1527"/>
                <a:gd name="T74" fmla="*/ 80 w 1323"/>
                <a:gd name="T75" fmla="*/ 1 h 1527"/>
                <a:gd name="T76" fmla="*/ 66 w 1323"/>
                <a:gd name="T77" fmla="*/ 0 h 1527"/>
                <a:gd name="T78" fmla="*/ 57 w 1323"/>
                <a:gd name="T79" fmla="*/ 3 h 1527"/>
                <a:gd name="T80" fmla="*/ 46 w 1323"/>
                <a:gd name="T81" fmla="*/ 6 h 1527"/>
                <a:gd name="T82" fmla="*/ 46 w 1323"/>
                <a:gd name="T83" fmla="*/ 6 h 152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23"/>
                <a:gd name="T127" fmla="*/ 0 h 1527"/>
                <a:gd name="T128" fmla="*/ 1323 w 1323"/>
                <a:gd name="T129" fmla="*/ 1527 h 152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23" h="1527">
                  <a:moveTo>
                    <a:pt x="416" y="56"/>
                  </a:moveTo>
                  <a:lnTo>
                    <a:pt x="312" y="108"/>
                  </a:lnTo>
                  <a:lnTo>
                    <a:pt x="214" y="211"/>
                  </a:lnTo>
                  <a:lnTo>
                    <a:pt x="124" y="353"/>
                  </a:lnTo>
                  <a:lnTo>
                    <a:pt x="59" y="523"/>
                  </a:lnTo>
                  <a:lnTo>
                    <a:pt x="8" y="704"/>
                  </a:lnTo>
                  <a:lnTo>
                    <a:pt x="0" y="876"/>
                  </a:lnTo>
                  <a:lnTo>
                    <a:pt x="17" y="1063"/>
                  </a:lnTo>
                  <a:lnTo>
                    <a:pt x="68" y="1214"/>
                  </a:lnTo>
                  <a:lnTo>
                    <a:pt x="146" y="1386"/>
                  </a:lnTo>
                  <a:lnTo>
                    <a:pt x="137" y="1137"/>
                  </a:lnTo>
                  <a:lnTo>
                    <a:pt x="257" y="1493"/>
                  </a:lnTo>
                  <a:lnTo>
                    <a:pt x="206" y="1124"/>
                  </a:lnTo>
                  <a:lnTo>
                    <a:pt x="360" y="1523"/>
                  </a:lnTo>
                  <a:lnTo>
                    <a:pt x="321" y="1142"/>
                  </a:lnTo>
                  <a:lnTo>
                    <a:pt x="467" y="1527"/>
                  </a:lnTo>
                  <a:lnTo>
                    <a:pt x="428" y="1133"/>
                  </a:lnTo>
                  <a:lnTo>
                    <a:pt x="557" y="1523"/>
                  </a:lnTo>
                  <a:lnTo>
                    <a:pt x="543" y="1146"/>
                  </a:lnTo>
                  <a:lnTo>
                    <a:pt x="685" y="1502"/>
                  </a:lnTo>
                  <a:lnTo>
                    <a:pt x="697" y="1154"/>
                  </a:lnTo>
                  <a:lnTo>
                    <a:pt x="826" y="1479"/>
                  </a:lnTo>
                  <a:lnTo>
                    <a:pt x="821" y="1142"/>
                  </a:lnTo>
                  <a:lnTo>
                    <a:pt x="920" y="1411"/>
                  </a:lnTo>
                  <a:lnTo>
                    <a:pt x="920" y="1095"/>
                  </a:lnTo>
                  <a:lnTo>
                    <a:pt x="1023" y="1351"/>
                  </a:lnTo>
                  <a:lnTo>
                    <a:pt x="1036" y="1043"/>
                  </a:lnTo>
                  <a:lnTo>
                    <a:pt x="1117" y="1218"/>
                  </a:lnTo>
                  <a:lnTo>
                    <a:pt x="1126" y="996"/>
                  </a:lnTo>
                  <a:lnTo>
                    <a:pt x="1186" y="1112"/>
                  </a:lnTo>
                  <a:lnTo>
                    <a:pt x="1199" y="871"/>
                  </a:lnTo>
                  <a:lnTo>
                    <a:pt x="1259" y="944"/>
                  </a:lnTo>
                  <a:lnTo>
                    <a:pt x="1323" y="670"/>
                  </a:lnTo>
                  <a:lnTo>
                    <a:pt x="1284" y="399"/>
                  </a:lnTo>
                  <a:lnTo>
                    <a:pt x="1216" y="296"/>
                  </a:lnTo>
                  <a:lnTo>
                    <a:pt x="1048" y="198"/>
                  </a:lnTo>
                  <a:lnTo>
                    <a:pt x="878" y="66"/>
                  </a:lnTo>
                  <a:lnTo>
                    <a:pt x="723" y="5"/>
                  </a:lnTo>
                  <a:lnTo>
                    <a:pt x="595" y="0"/>
                  </a:lnTo>
                  <a:lnTo>
                    <a:pt x="509" y="30"/>
                  </a:lnTo>
                  <a:lnTo>
                    <a:pt x="416" y="5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84" name="Freeform 1361"/>
            <p:cNvSpPr>
              <a:spLocks/>
            </p:cNvSpPr>
            <p:nvPr/>
          </p:nvSpPr>
          <p:spPr bwMode="auto">
            <a:xfrm>
              <a:off x="360" y="357"/>
              <a:ext cx="210" cy="309"/>
            </a:xfrm>
            <a:custGeom>
              <a:avLst/>
              <a:gdLst>
                <a:gd name="T0" fmla="*/ 48 w 630"/>
                <a:gd name="T1" fmla="*/ 2 h 927"/>
                <a:gd name="T2" fmla="*/ 31 w 630"/>
                <a:gd name="T3" fmla="*/ 8 h 927"/>
                <a:gd name="T4" fmla="*/ 19 w 630"/>
                <a:gd name="T5" fmla="*/ 19 h 927"/>
                <a:gd name="T6" fmla="*/ 10 w 630"/>
                <a:gd name="T7" fmla="*/ 34 h 927"/>
                <a:gd name="T8" fmla="*/ 4 w 630"/>
                <a:gd name="T9" fmla="*/ 51 h 927"/>
                <a:gd name="T10" fmla="*/ 1 w 630"/>
                <a:gd name="T11" fmla="*/ 66 h 927"/>
                <a:gd name="T12" fmla="*/ 0 w 630"/>
                <a:gd name="T13" fmla="*/ 83 h 927"/>
                <a:gd name="T14" fmla="*/ 2 w 630"/>
                <a:gd name="T15" fmla="*/ 95 h 927"/>
                <a:gd name="T16" fmla="*/ 10 w 630"/>
                <a:gd name="T17" fmla="*/ 103 h 927"/>
                <a:gd name="T18" fmla="*/ 19 w 630"/>
                <a:gd name="T19" fmla="*/ 103 h 927"/>
                <a:gd name="T20" fmla="*/ 23 w 630"/>
                <a:gd name="T21" fmla="*/ 97 h 927"/>
                <a:gd name="T22" fmla="*/ 24 w 630"/>
                <a:gd name="T23" fmla="*/ 81 h 927"/>
                <a:gd name="T24" fmla="*/ 27 w 630"/>
                <a:gd name="T25" fmla="*/ 64 h 927"/>
                <a:gd name="T26" fmla="*/ 33 w 630"/>
                <a:gd name="T27" fmla="*/ 42 h 927"/>
                <a:gd name="T28" fmla="*/ 43 w 630"/>
                <a:gd name="T29" fmla="*/ 28 h 927"/>
                <a:gd name="T30" fmla="*/ 59 w 630"/>
                <a:gd name="T31" fmla="*/ 17 h 927"/>
                <a:gd name="T32" fmla="*/ 70 w 630"/>
                <a:gd name="T33" fmla="*/ 9 h 927"/>
                <a:gd name="T34" fmla="*/ 67 w 630"/>
                <a:gd name="T35" fmla="*/ 1 h 927"/>
                <a:gd name="T36" fmla="*/ 57 w 630"/>
                <a:gd name="T37" fmla="*/ 0 h 927"/>
                <a:gd name="T38" fmla="*/ 50 w 630"/>
                <a:gd name="T39" fmla="*/ 2 h 927"/>
                <a:gd name="T40" fmla="*/ 48 w 630"/>
                <a:gd name="T41" fmla="*/ 2 h 927"/>
                <a:gd name="T42" fmla="*/ 48 w 630"/>
                <a:gd name="T43" fmla="*/ 2 h 92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30"/>
                <a:gd name="T67" fmla="*/ 0 h 927"/>
                <a:gd name="T68" fmla="*/ 630 w 630"/>
                <a:gd name="T69" fmla="*/ 927 h 92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30" h="927">
                  <a:moveTo>
                    <a:pt x="429" y="21"/>
                  </a:moveTo>
                  <a:lnTo>
                    <a:pt x="283" y="69"/>
                  </a:lnTo>
                  <a:lnTo>
                    <a:pt x="175" y="171"/>
                  </a:lnTo>
                  <a:lnTo>
                    <a:pt x="94" y="305"/>
                  </a:lnTo>
                  <a:lnTo>
                    <a:pt x="39" y="459"/>
                  </a:lnTo>
                  <a:lnTo>
                    <a:pt x="8" y="596"/>
                  </a:lnTo>
                  <a:lnTo>
                    <a:pt x="0" y="746"/>
                  </a:lnTo>
                  <a:lnTo>
                    <a:pt x="21" y="857"/>
                  </a:lnTo>
                  <a:lnTo>
                    <a:pt x="90" y="927"/>
                  </a:lnTo>
                  <a:lnTo>
                    <a:pt x="167" y="927"/>
                  </a:lnTo>
                  <a:lnTo>
                    <a:pt x="209" y="874"/>
                  </a:lnTo>
                  <a:lnTo>
                    <a:pt x="214" y="729"/>
                  </a:lnTo>
                  <a:lnTo>
                    <a:pt x="239" y="579"/>
                  </a:lnTo>
                  <a:lnTo>
                    <a:pt x="300" y="381"/>
                  </a:lnTo>
                  <a:lnTo>
                    <a:pt x="390" y="250"/>
                  </a:lnTo>
                  <a:lnTo>
                    <a:pt x="531" y="154"/>
                  </a:lnTo>
                  <a:lnTo>
                    <a:pt x="630" y="82"/>
                  </a:lnTo>
                  <a:lnTo>
                    <a:pt x="604" y="5"/>
                  </a:lnTo>
                  <a:lnTo>
                    <a:pt x="510" y="0"/>
                  </a:lnTo>
                  <a:lnTo>
                    <a:pt x="450" y="18"/>
                  </a:lnTo>
                  <a:lnTo>
                    <a:pt x="429" y="21"/>
                  </a:lnTo>
                  <a:close/>
                </a:path>
              </a:pathLst>
            </a:custGeom>
            <a:solidFill>
              <a:srgbClr val="F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85" name="Freeform 1362"/>
            <p:cNvSpPr>
              <a:spLocks/>
            </p:cNvSpPr>
            <p:nvPr/>
          </p:nvSpPr>
          <p:spPr bwMode="auto">
            <a:xfrm>
              <a:off x="670" y="159"/>
              <a:ext cx="78" cy="224"/>
            </a:xfrm>
            <a:custGeom>
              <a:avLst/>
              <a:gdLst>
                <a:gd name="T0" fmla="*/ 7 w 235"/>
                <a:gd name="T1" fmla="*/ 0 h 673"/>
                <a:gd name="T2" fmla="*/ 0 w 235"/>
                <a:gd name="T3" fmla="*/ 3 h 673"/>
                <a:gd name="T4" fmla="*/ 0 w 235"/>
                <a:gd name="T5" fmla="*/ 8 h 673"/>
                <a:gd name="T6" fmla="*/ 9 w 235"/>
                <a:gd name="T7" fmla="*/ 28 h 673"/>
                <a:gd name="T8" fmla="*/ 15 w 235"/>
                <a:gd name="T9" fmla="*/ 48 h 673"/>
                <a:gd name="T10" fmla="*/ 16 w 235"/>
                <a:gd name="T11" fmla="*/ 61 h 673"/>
                <a:gd name="T12" fmla="*/ 12 w 235"/>
                <a:gd name="T13" fmla="*/ 69 h 673"/>
                <a:gd name="T14" fmla="*/ 21 w 235"/>
                <a:gd name="T15" fmla="*/ 75 h 673"/>
                <a:gd name="T16" fmla="*/ 26 w 235"/>
                <a:gd name="T17" fmla="*/ 58 h 673"/>
                <a:gd name="T18" fmla="*/ 22 w 235"/>
                <a:gd name="T19" fmla="*/ 34 h 673"/>
                <a:gd name="T20" fmla="*/ 17 w 235"/>
                <a:gd name="T21" fmla="*/ 14 h 673"/>
                <a:gd name="T22" fmla="*/ 15 w 235"/>
                <a:gd name="T23" fmla="*/ 2 h 673"/>
                <a:gd name="T24" fmla="*/ 7 w 235"/>
                <a:gd name="T25" fmla="*/ 0 h 673"/>
                <a:gd name="T26" fmla="*/ 7 w 235"/>
                <a:gd name="T27" fmla="*/ 0 h 6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35"/>
                <a:gd name="T43" fmla="*/ 0 h 673"/>
                <a:gd name="T44" fmla="*/ 235 w 235"/>
                <a:gd name="T45" fmla="*/ 673 h 67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35" h="673">
                  <a:moveTo>
                    <a:pt x="60" y="0"/>
                  </a:moveTo>
                  <a:lnTo>
                    <a:pt x="0" y="26"/>
                  </a:lnTo>
                  <a:lnTo>
                    <a:pt x="0" y="69"/>
                  </a:lnTo>
                  <a:lnTo>
                    <a:pt x="81" y="250"/>
                  </a:lnTo>
                  <a:lnTo>
                    <a:pt x="133" y="429"/>
                  </a:lnTo>
                  <a:lnTo>
                    <a:pt x="141" y="550"/>
                  </a:lnTo>
                  <a:lnTo>
                    <a:pt x="111" y="626"/>
                  </a:lnTo>
                  <a:lnTo>
                    <a:pt x="193" y="673"/>
                  </a:lnTo>
                  <a:lnTo>
                    <a:pt x="235" y="519"/>
                  </a:lnTo>
                  <a:lnTo>
                    <a:pt x="202" y="308"/>
                  </a:lnTo>
                  <a:lnTo>
                    <a:pt x="150" y="129"/>
                  </a:lnTo>
                  <a:lnTo>
                    <a:pt x="133" y="14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5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86" name="Freeform 1363"/>
            <p:cNvSpPr>
              <a:spLocks/>
            </p:cNvSpPr>
            <p:nvPr/>
          </p:nvSpPr>
          <p:spPr bwMode="auto">
            <a:xfrm>
              <a:off x="425" y="497"/>
              <a:ext cx="248" cy="126"/>
            </a:xfrm>
            <a:custGeom>
              <a:avLst/>
              <a:gdLst>
                <a:gd name="T0" fmla="*/ 0 w 744"/>
                <a:gd name="T1" fmla="*/ 17 h 378"/>
                <a:gd name="T2" fmla="*/ 19 w 744"/>
                <a:gd name="T3" fmla="*/ 17 h 378"/>
                <a:gd name="T4" fmla="*/ 41 w 744"/>
                <a:gd name="T5" fmla="*/ 14 h 378"/>
                <a:gd name="T6" fmla="*/ 61 w 744"/>
                <a:gd name="T7" fmla="*/ 9 h 378"/>
                <a:gd name="T8" fmla="*/ 80 w 744"/>
                <a:gd name="T9" fmla="*/ 0 h 378"/>
                <a:gd name="T10" fmla="*/ 83 w 744"/>
                <a:gd name="T11" fmla="*/ 3 h 378"/>
                <a:gd name="T12" fmla="*/ 76 w 744"/>
                <a:gd name="T13" fmla="*/ 17 h 378"/>
                <a:gd name="T14" fmla="*/ 66 w 744"/>
                <a:gd name="T15" fmla="*/ 31 h 378"/>
                <a:gd name="T16" fmla="*/ 53 w 744"/>
                <a:gd name="T17" fmla="*/ 39 h 378"/>
                <a:gd name="T18" fmla="*/ 39 w 744"/>
                <a:gd name="T19" fmla="*/ 42 h 378"/>
                <a:gd name="T20" fmla="*/ 25 w 744"/>
                <a:gd name="T21" fmla="*/ 41 h 378"/>
                <a:gd name="T22" fmla="*/ 12 w 744"/>
                <a:gd name="T23" fmla="*/ 33 h 378"/>
                <a:gd name="T24" fmla="*/ 0 w 744"/>
                <a:gd name="T25" fmla="*/ 17 h 378"/>
                <a:gd name="T26" fmla="*/ 0 w 744"/>
                <a:gd name="T27" fmla="*/ 17 h 3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44"/>
                <a:gd name="T43" fmla="*/ 0 h 378"/>
                <a:gd name="T44" fmla="*/ 744 w 744"/>
                <a:gd name="T45" fmla="*/ 378 h 37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44" h="378">
                  <a:moveTo>
                    <a:pt x="0" y="154"/>
                  </a:moveTo>
                  <a:lnTo>
                    <a:pt x="170" y="151"/>
                  </a:lnTo>
                  <a:lnTo>
                    <a:pt x="368" y="129"/>
                  </a:lnTo>
                  <a:lnTo>
                    <a:pt x="548" y="78"/>
                  </a:lnTo>
                  <a:lnTo>
                    <a:pt x="723" y="0"/>
                  </a:lnTo>
                  <a:lnTo>
                    <a:pt x="744" y="30"/>
                  </a:lnTo>
                  <a:lnTo>
                    <a:pt x="684" y="151"/>
                  </a:lnTo>
                  <a:lnTo>
                    <a:pt x="595" y="275"/>
                  </a:lnTo>
                  <a:lnTo>
                    <a:pt x="475" y="353"/>
                  </a:lnTo>
                  <a:lnTo>
                    <a:pt x="351" y="378"/>
                  </a:lnTo>
                  <a:lnTo>
                    <a:pt x="222" y="365"/>
                  </a:lnTo>
                  <a:lnTo>
                    <a:pt x="111" y="300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87" name="Freeform 1364"/>
            <p:cNvSpPr>
              <a:spLocks/>
            </p:cNvSpPr>
            <p:nvPr/>
          </p:nvSpPr>
          <p:spPr bwMode="auto">
            <a:xfrm>
              <a:off x="412" y="340"/>
              <a:ext cx="209" cy="167"/>
            </a:xfrm>
            <a:custGeom>
              <a:avLst/>
              <a:gdLst>
                <a:gd name="T0" fmla="*/ 13 w 629"/>
                <a:gd name="T1" fmla="*/ 9 h 501"/>
                <a:gd name="T2" fmla="*/ 6 w 629"/>
                <a:gd name="T3" fmla="*/ 13 h 501"/>
                <a:gd name="T4" fmla="*/ 2 w 629"/>
                <a:gd name="T5" fmla="*/ 23 h 501"/>
                <a:gd name="T6" fmla="*/ 0 w 629"/>
                <a:gd name="T7" fmla="*/ 35 h 501"/>
                <a:gd name="T8" fmla="*/ 3 w 629"/>
                <a:gd name="T9" fmla="*/ 48 h 501"/>
                <a:gd name="T10" fmla="*/ 8 w 629"/>
                <a:gd name="T11" fmla="*/ 53 h 501"/>
                <a:gd name="T12" fmla="*/ 16 w 629"/>
                <a:gd name="T13" fmla="*/ 56 h 501"/>
                <a:gd name="T14" fmla="*/ 24 w 629"/>
                <a:gd name="T15" fmla="*/ 54 h 501"/>
                <a:gd name="T16" fmla="*/ 28 w 629"/>
                <a:gd name="T17" fmla="*/ 50 h 501"/>
                <a:gd name="T18" fmla="*/ 31 w 629"/>
                <a:gd name="T19" fmla="*/ 43 h 501"/>
                <a:gd name="T20" fmla="*/ 33 w 629"/>
                <a:gd name="T21" fmla="*/ 37 h 501"/>
                <a:gd name="T22" fmla="*/ 44 w 629"/>
                <a:gd name="T23" fmla="*/ 46 h 501"/>
                <a:gd name="T24" fmla="*/ 54 w 629"/>
                <a:gd name="T25" fmla="*/ 48 h 501"/>
                <a:gd name="T26" fmla="*/ 65 w 629"/>
                <a:gd name="T27" fmla="*/ 43 h 501"/>
                <a:gd name="T28" fmla="*/ 69 w 629"/>
                <a:gd name="T29" fmla="*/ 31 h 501"/>
                <a:gd name="T30" fmla="*/ 68 w 629"/>
                <a:gd name="T31" fmla="*/ 12 h 501"/>
                <a:gd name="T32" fmla="*/ 61 w 629"/>
                <a:gd name="T33" fmla="*/ 3 h 501"/>
                <a:gd name="T34" fmla="*/ 54 w 629"/>
                <a:gd name="T35" fmla="*/ 0 h 501"/>
                <a:gd name="T36" fmla="*/ 46 w 629"/>
                <a:gd name="T37" fmla="*/ 1 h 501"/>
                <a:gd name="T38" fmla="*/ 38 w 629"/>
                <a:gd name="T39" fmla="*/ 5 h 501"/>
                <a:gd name="T40" fmla="*/ 35 w 629"/>
                <a:gd name="T41" fmla="*/ 11 h 501"/>
                <a:gd name="T42" fmla="*/ 32 w 629"/>
                <a:gd name="T43" fmla="*/ 17 h 501"/>
                <a:gd name="T44" fmla="*/ 31 w 629"/>
                <a:gd name="T45" fmla="*/ 26 h 501"/>
                <a:gd name="T46" fmla="*/ 26 w 629"/>
                <a:gd name="T47" fmla="*/ 13 h 501"/>
                <a:gd name="T48" fmla="*/ 20 w 629"/>
                <a:gd name="T49" fmla="*/ 9 h 501"/>
                <a:gd name="T50" fmla="*/ 13 w 629"/>
                <a:gd name="T51" fmla="*/ 9 h 501"/>
                <a:gd name="T52" fmla="*/ 13 w 629"/>
                <a:gd name="T53" fmla="*/ 9 h 50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29"/>
                <a:gd name="T82" fmla="*/ 0 h 501"/>
                <a:gd name="T83" fmla="*/ 629 w 629"/>
                <a:gd name="T84" fmla="*/ 501 h 50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29" h="501">
                  <a:moveTo>
                    <a:pt x="115" y="77"/>
                  </a:moveTo>
                  <a:lnTo>
                    <a:pt x="51" y="116"/>
                  </a:lnTo>
                  <a:lnTo>
                    <a:pt x="21" y="205"/>
                  </a:lnTo>
                  <a:lnTo>
                    <a:pt x="0" y="317"/>
                  </a:lnTo>
                  <a:lnTo>
                    <a:pt x="26" y="432"/>
                  </a:lnTo>
                  <a:lnTo>
                    <a:pt x="73" y="480"/>
                  </a:lnTo>
                  <a:lnTo>
                    <a:pt x="142" y="501"/>
                  </a:lnTo>
                  <a:lnTo>
                    <a:pt x="218" y="489"/>
                  </a:lnTo>
                  <a:lnTo>
                    <a:pt x="257" y="449"/>
                  </a:lnTo>
                  <a:lnTo>
                    <a:pt x="284" y="390"/>
                  </a:lnTo>
                  <a:lnTo>
                    <a:pt x="300" y="331"/>
                  </a:lnTo>
                  <a:lnTo>
                    <a:pt x="398" y="411"/>
                  </a:lnTo>
                  <a:lnTo>
                    <a:pt x="489" y="429"/>
                  </a:lnTo>
                  <a:lnTo>
                    <a:pt x="590" y="386"/>
                  </a:lnTo>
                  <a:lnTo>
                    <a:pt x="629" y="278"/>
                  </a:lnTo>
                  <a:lnTo>
                    <a:pt x="613" y="107"/>
                  </a:lnTo>
                  <a:lnTo>
                    <a:pt x="553" y="29"/>
                  </a:lnTo>
                  <a:lnTo>
                    <a:pt x="489" y="0"/>
                  </a:lnTo>
                  <a:lnTo>
                    <a:pt x="411" y="5"/>
                  </a:lnTo>
                  <a:lnTo>
                    <a:pt x="339" y="42"/>
                  </a:lnTo>
                  <a:lnTo>
                    <a:pt x="312" y="99"/>
                  </a:lnTo>
                  <a:lnTo>
                    <a:pt x="287" y="150"/>
                  </a:lnTo>
                  <a:lnTo>
                    <a:pt x="278" y="232"/>
                  </a:lnTo>
                  <a:lnTo>
                    <a:pt x="236" y="116"/>
                  </a:lnTo>
                  <a:lnTo>
                    <a:pt x="185" y="77"/>
                  </a:lnTo>
                  <a:lnTo>
                    <a:pt x="115" y="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88" name="Freeform 1365"/>
            <p:cNvSpPr>
              <a:spLocks/>
            </p:cNvSpPr>
            <p:nvPr/>
          </p:nvSpPr>
          <p:spPr bwMode="auto">
            <a:xfrm>
              <a:off x="693" y="432"/>
              <a:ext cx="294" cy="478"/>
            </a:xfrm>
            <a:custGeom>
              <a:avLst/>
              <a:gdLst>
                <a:gd name="T0" fmla="*/ 40 w 882"/>
                <a:gd name="T1" fmla="*/ 8 h 1436"/>
                <a:gd name="T2" fmla="*/ 50 w 882"/>
                <a:gd name="T3" fmla="*/ 1 h 1436"/>
                <a:gd name="T4" fmla="*/ 59 w 882"/>
                <a:gd name="T5" fmla="*/ 0 h 1436"/>
                <a:gd name="T6" fmla="*/ 71 w 882"/>
                <a:gd name="T7" fmla="*/ 2 h 1436"/>
                <a:gd name="T8" fmla="*/ 84 w 882"/>
                <a:gd name="T9" fmla="*/ 7 h 1436"/>
                <a:gd name="T10" fmla="*/ 92 w 882"/>
                <a:gd name="T11" fmla="*/ 16 h 1436"/>
                <a:gd name="T12" fmla="*/ 97 w 882"/>
                <a:gd name="T13" fmla="*/ 29 h 1436"/>
                <a:gd name="T14" fmla="*/ 98 w 882"/>
                <a:gd name="T15" fmla="*/ 43 h 1436"/>
                <a:gd name="T16" fmla="*/ 96 w 882"/>
                <a:gd name="T17" fmla="*/ 67 h 1436"/>
                <a:gd name="T18" fmla="*/ 90 w 882"/>
                <a:gd name="T19" fmla="*/ 88 h 1436"/>
                <a:gd name="T20" fmla="*/ 82 w 882"/>
                <a:gd name="T21" fmla="*/ 108 h 1436"/>
                <a:gd name="T22" fmla="*/ 74 w 882"/>
                <a:gd name="T23" fmla="*/ 123 h 1436"/>
                <a:gd name="T24" fmla="*/ 62 w 882"/>
                <a:gd name="T25" fmla="*/ 134 h 1436"/>
                <a:gd name="T26" fmla="*/ 49 w 882"/>
                <a:gd name="T27" fmla="*/ 145 h 1436"/>
                <a:gd name="T28" fmla="*/ 36 w 882"/>
                <a:gd name="T29" fmla="*/ 153 h 1436"/>
                <a:gd name="T30" fmla="*/ 21 w 882"/>
                <a:gd name="T31" fmla="*/ 159 h 1436"/>
                <a:gd name="T32" fmla="*/ 10 w 882"/>
                <a:gd name="T33" fmla="*/ 159 h 1436"/>
                <a:gd name="T34" fmla="*/ 4 w 882"/>
                <a:gd name="T35" fmla="*/ 154 h 1436"/>
                <a:gd name="T36" fmla="*/ 0 w 882"/>
                <a:gd name="T37" fmla="*/ 145 h 1436"/>
                <a:gd name="T38" fmla="*/ 18 w 882"/>
                <a:gd name="T39" fmla="*/ 112 h 1436"/>
                <a:gd name="T40" fmla="*/ 36 w 882"/>
                <a:gd name="T41" fmla="*/ 100 h 1436"/>
                <a:gd name="T42" fmla="*/ 50 w 882"/>
                <a:gd name="T43" fmla="*/ 91 h 1436"/>
                <a:gd name="T44" fmla="*/ 60 w 882"/>
                <a:gd name="T45" fmla="*/ 80 h 1436"/>
                <a:gd name="T46" fmla="*/ 62 w 882"/>
                <a:gd name="T47" fmla="*/ 66 h 1436"/>
                <a:gd name="T48" fmla="*/ 59 w 882"/>
                <a:gd name="T49" fmla="*/ 51 h 1436"/>
                <a:gd name="T50" fmla="*/ 52 w 882"/>
                <a:gd name="T51" fmla="*/ 42 h 1436"/>
                <a:gd name="T52" fmla="*/ 42 w 882"/>
                <a:gd name="T53" fmla="*/ 30 h 1436"/>
                <a:gd name="T54" fmla="*/ 36 w 882"/>
                <a:gd name="T55" fmla="*/ 17 h 1436"/>
                <a:gd name="T56" fmla="*/ 40 w 882"/>
                <a:gd name="T57" fmla="*/ 8 h 1436"/>
                <a:gd name="T58" fmla="*/ 40 w 882"/>
                <a:gd name="T59" fmla="*/ 8 h 14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82"/>
                <a:gd name="T91" fmla="*/ 0 h 1436"/>
                <a:gd name="T92" fmla="*/ 882 w 882"/>
                <a:gd name="T93" fmla="*/ 1436 h 14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82" h="1436">
                  <a:moveTo>
                    <a:pt x="363" y="76"/>
                  </a:moveTo>
                  <a:lnTo>
                    <a:pt x="449" y="12"/>
                  </a:lnTo>
                  <a:lnTo>
                    <a:pt x="534" y="0"/>
                  </a:lnTo>
                  <a:lnTo>
                    <a:pt x="641" y="18"/>
                  </a:lnTo>
                  <a:lnTo>
                    <a:pt x="753" y="64"/>
                  </a:lnTo>
                  <a:lnTo>
                    <a:pt x="830" y="145"/>
                  </a:lnTo>
                  <a:lnTo>
                    <a:pt x="873" y="257"/>
                  </a:lnTo>
                  <a:lnTo>
                    <a:pt x="882" y="390"/>
                  </a:lnTo>
                  <a:lnTo>
                    <a:pt x="861" y="601"/>
                  </a:lnTo>
                  <a:lnTo>
                    <a:pt x="813" y="793"/>
                  </a:lnTo>
                  <a:lnTo>
                    <a:pt x="737" y="973"/>
                  </a:lnTo>
                  <a:lnTo>
                    <a:pt x="664" y="1110"/>
                  </a:lnTo>
                  <a:lnTo>
                    <a:pt x="561" y="1214"/>
                  </a:lnTo>
                  <a:lnTo>
                    <a:pt x="445" y="1308"/>
                  </a:lnTo>
                  <a:lnTo>
                    <a:pt x="326" y="1380"/>
                  </a:lnTo>
                  <a:lnTo>
                    <a:pt x="188" y="1433"/>
                  </a:lnTo>
                  <a:lnTo>
                    <a:pt x="94" y="1436"/>
                  </a:lnTo>
                  <a:lnTo>
                    <a:pt x="34" y="1389"/>
                  </a:lnTo>
                  <a:lnTo>
                    <a:pt x="0" y="1313"/>
                  </a:lnTo>
                  <a:lnTo>
                    <a:pt x="163" y="1007"/>
                  </a:lnTo>
                  <a:lnTo>
                    <a:pt x="326" y="904"/>
                  </a:lnTo>
                  <a:lnTo>
                    <a:pt x="449" y="819"/>
                  </a:lnTo>
                  <a:lnTo>
                    <a:pt x="544" y="720"/>
                  </a:lnTo>
                  <a:lnTo>
                    <a:pt x="561" y="592"/>
                  </a:lnTo>
                  <a:lnTo>
                    <a:pt x="531" y="463"/>
                  </a:lnTo>
                  <a:lnTo>
                    <a:pt x="466" y="378"/>
                  </a:lnTo>
                  <a:lnTo>
                    <a:pt x="377" y="271"/>
                  </a:lnTo>
                  <a:lnTo>
                    <a:pt x="326" y="155"/>
                  </a:lnTo>
                  <a:lnTo>
                    <a:pt x="363" y="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89" name="Freeform 1366"/>
            <p:cNvSpPr>
              <a:spLocks/>
            </p:cNvSpPr>
            <p:nvPr/>
          </p:nvSpPr>
          <p:spPr bwMode="auto">
            <a:xfrm>
              <a:off x="288" y="150"/>
              <a:ext cx="758" cy="836"/>
            </a:xfrm>
            <a:custGeom>
              <a:avLst/>
              <a:gdLst>
                <a:gd name="T0" fmla="*/ 146 w 2273"/>
                <a:gd name="T1" fmla="*/ 9 h 2506"/>
                <a:gd name="T2" fmla="*/ 151 w 2273"/>
                <a:gd name="T3" fmla="*/ 34 h 2506"/>
                <a:gd name="T4" fmla="*/ 157 w 2273"/>
                <a:gd name="T5" fmla="*/ 61 h 2506"/>
                <a:gd name="T6" fmla="*/ 177 w 2273"/>
                <a:gd name="T7" fmla="*/ 63 h 2506"/>
                <a:gd name="T8" fmla="*/ 222 w 2273"/>
                <a:gd name="T9" fmla="*/ 72 h 2506"/>
                <a:gd name="T10" fmla="*/ 249 w 2273"/>
                <a:gd name="T11" fmla="*/ 109 h 2506"/>
                <a:gd name="T12" fmla="*/ 251 w 2273"/>
                <a:gd name="T13" fmla="*/ 165 h 2506"/>
                <a:gd name="T14" fmla="*/ 239 w 2273"/>
                <a:gd name="T15" fmla="*/ 204 h 2506"/>
                <a:gd name="T16" fmla="*/ 226 w 2273"/>
                <a:gd name="T17" fmla="*/ 225 h 2506"/>
                <a:gd name="T18" fmla="*/ 177 w 2273"/>
                <a:gd name="T19" fmla="*/ 270 h 2506"/>
                <a:gd name="T20" fmla="*/ 134 w 2273"/>
                <a:gd name="T21" fmla="*/ 276 h 2506"/>
                <a:gd name="T22" fmla="*/ 120 w 2273"/>
                <a:gd name="T23" fmla="*/ 267 h 2506"/>
                <a:gd name="T24" fmla="*/ 105 w 2273"/>
                <a:gd name="T25" fmla="*/ 276 h 2506"/>
                <a:gd name="T26" fmla="*/ 76 w 2273"/>
                <a:gd name="T27" fmla="*/ 266 h 2506"/>
                <a:gd name="T28" fmla="*/ 39 w 2273"/>
                <a:gd name="T29" fmla="*/ 254 h 2506"/>
                <a:gd name="T30" fmla="*/ 10 w 2273"/>
                <a:gd name="T31" fmla="*/ 213 h 2506"/>
                <a:gd name="T32" fmla="*/ 2 w 2273"/>
                <a:gd name="T33" fmla="*/ 181 h 2506"/>
                <a:gd name="T34" fmla="*/ 1 w 2273"/>
                <a:gd name="T35" fmla="*/ 145 h 2506"/>
                <a:gd name="T36" fmla="*/ 4 w 2273"/>
                <a:gd name="T37" fmla="*/ 128 h 2506"/>
                <a:gd name="T38" fmla="*/ 16 w 2273"/>
                <a:gd name="T39" fmla="*/ 99 h 2506"/>
                <a:gd name="T40" fmla="*/ 49 w 2273"/>
                <a:gd name="T41" fmla="*/ 62 h 2506"/>
                <a:gd name="T42" fmla="*/ 28 w 2273"/>
                <a:gd name="T43" fmla="*/ 89 h 2506"/>
                <a:gd name="T44" fmla="*/ 14 w 2273"/>
                <a:gd name="T45" fmla="*/ 119 h 2506"/>
                <a:gd name="T46" fmla="*/ 8 w 2273"/>
                <a:gd name="T47" fmla="*/ 148 h 2506"/>
                <a:gd name="T48" fmla="*/ 14 w 2273"/>
                <a:gd name="T49" fmla="*/ 196 h 2506"/>
                <a:gd name="T50" fmla="*/ 43 w 2273"/>
                <a:gd name="T51" fmla="*/ 245 h 2506"/>
                <a:gd name="T52" fmla="*/ 76 w 2273"/>
                <a:gd name="T53" fmla="*/ 254 h 2506"/>
                <a:gd name="T54" fmla="*/ 81 w 2273"/>
                <a:gd name="T55" fmla="*/ 252 h 2506"/>
                <a:gd name="T56" fmla="*/ 108 w 2273"/>
                <a:gd name="T57" fmla="*/ 261 h 2506"/>
                <a:gd name="T58" fmla="*/ 128 w 2273"/>
                <a:gd name="T59" fmla="*/ 259 h 2506"/>
                <a:gd name="T60" fmla="*/ 145 w 2273"/>
                <a:gd name="T61" fmla="*/ 264 h 2506"/>
                <a:gd name="T62" fmla="*/ 133 w 2273"/>
                <a:gd name="T63" fmla="*/ 257 h 2506"/>
                <a:gd name="T64" fmla="*/ 134 w 2273"/>
                <a:gd name="T65" fmla="*/ 255 h 2506"/>
                <a:gd name="T66" fmla="*/ 181 w 2273"/>
                <a:gd name="T67" fmla="*/ 250 h 2506"/>
                <a:gd name="T68" fmla="*/ 220 w 2273"/>
                <a:gd name="T69" fmla="*/ 212 h 2506"/>
                <a:gd name="T70" fmla="*/ 230 w 2273"/>
                <a:gd name="T71" fmla="*/ 192 h 2506"/>
                <a:gd name="T72" fmla="*/ 237 w 2273"/>
                <a:gd name="T73" fmla="*/ 166 h 2506"/>
                <a:gd name="T74" fmla="*/ 238 w 2273"/>
                <a:gd name="T75" fmla="*/ 121 h 2506"/>
                <a:gd name="T76" fmla="*/ 213 w 2273"/>
                <a:gd name="T77" fmla="*/ 90 h 2506"/>
                <a:gd name="T78" fmla="*/ 179 w 2273"/>
                <a:gd name="T79" fmla="*/ 92 h 2506"/>
                <a:gd name="T80" fmla="*/ 168 w 2273"/>
                <a:gd name="T81" fmla="*/ 94 h 2506"/>
                <a:gd name="T82" fmla="*/ 205 w 2273"/>
                <a:gd name="T83" fmla="*/ 83 h 2506"/>
                <a:gd name="T84" fmla="*/ 237 w 2273"/>
                <a:gd name="T85" fmla="*/ 110 h 2506"/>
                <a:gd name="T86" fmla="*/ 243 w 2273"/>
                <a:gd name="T87" fmla="*/ 135 h 2506"/>
                <a:gd name="T88" fmla="*/ 240 w 2273"/>
                <a:gd name="T89" fmla="*/ 175 h 2506"/>
                <a:gd name="T90" fmla="*/ 245 w 2273"/>
                <a:gd name="T91" fmla="*/ 160 h 2506"/>
                <a:gd name="T92" fmla="*/ 244 w 2273"/>
                <a:gd name="T93" fmla="*/ 113 h 2506"/>
                <a:gd name="T94" fmla="*/ 225 w 2273"/>
                <a:gd name="T95" fmla="*/ 81 h 2506"/>
                <a:gd name="T96" fmla="*/ 179 w 2273"/>
                <a:gd name="T97" fmla="*/ 71 h 2506"/>
                <a:gd name="T98" fmla="*/ 165 w 2273"/>
                <a:gd name="T99" fmla="*/ 73 h 2506"/>
                <a:gd name="T100" fmla="*/ 153 w 2273"/>
                <a:gd name="T101" fmla="*/ 79 h 2506"/>
                <a:gd name="T102" fmla="*/ 123 w 2273"/>
                <a:gd name="T103" fmla="*/ 61 h 2506"/>
                <a:gd name="T104" fmla="*/ 102 w 2273"/>
                <a:gd name="T105" fmla="*/ 54 h 2506"/>
                <a:gd name="T106" fmla="*/ 111 w 2273"/>
                <a:gd name="T107" fmla="*/ 51 h 2506"/>
                <a:gd name="T108" fmla="*/ 145 w 2273"/>
                <a:gd name="T109" fmla="*/ 74 h 2506"/>
                <a:gd name="T110" fmla="*/ 149 w 2273"/>
                <a:gd name="T111" fmla="*/ 62 h 2506"/>
                <a:gd name="T112" fmla="*/ 144 w 2273"/>
                <a:gd name="T113" fmla="*/ 28 h 2506"/>
                <a:gd name="T114" fmla="*/ 138 w 2273"/>
                <a:gd name="T115" fmla="*/ 4 h 2506"/>
                <a:gd name="T116" fmla="*/ 136 w 2273"/>
                <a:gd name="T117" fmla="*/ 22 h 2506"/>
                <a:gd name="T118" fmla="*/ 144 w 2273"/>
                <a:gd name="T119" fmla="*/ 60 h 2506"/>
                <a:gd name="T120" fmla="*/ 142 w 2273"/>
                <a:gd name="T121" fmla="*/ 58 h 2506"/>
                <a:gd name="T122" fmla="*/ 129 w 2273"/>
                <a:gd name="T123" fmla="*/ 18 h 2506"/>
                <a:gd name="T124" fmla="*/ 131 w 2273"/>
                <a:gd name="T125" fmla="*/ 1 h 250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273"/>
                <a:gd name="T190" fmla="*/ 0 h 2506"/>
                <a:gd name="T191" fmla="*/ 2273 w 2273"/>
                <a:gd name="T192" fmla="*/ 2506 h 250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273" h="2506">
                  <a:moveTo>
                    <a:pt x="1285" y="15"/>
                  </a:moveTo>
                  <a:lnTo>
                    <a:pt x="1301" y="31"/>
                  </a:lnTo>
                  <a:lnTo>
                    <a:pt x="1298" y="47"/>
                  </a:lnTo>
                  <a:lnTo>
                    <a:pt x="1291" y="69"/>
                  </a:lnTo>
                  <a:lnTo>
                    <a:pt x="1315" y="82"/>
                  </a:lnTo>
                  <a:lnTo>
                    <a:pt x="1319" y="87"/>
                  </a:lnTo>
                  <a:lnTo>
                    <a:pt x="1317" y="122"/>
                  </a:lnTo>
                  <a:lnTo>
                    <a:pt x="1319" y="175"/>
                  </a:lnTo>
                  <a:lnTo>
                    <a:pt x="1351" y="264"/>
                  </a:lnTo>
                  <a:lnTo>
                    <a:pt x="1361" y="303"/>
                  </a:lnTo>
                  <a:lnTo>
                    <a:pt x="1385" y="382"/>
                  </a:lnTo>
                  <a:lnTo>
                    <a:pt x="1393" y="410"/>
                  </a:lnTo>
                  <a:lnTo>
                    <a:pt x="1398" y="431"/>
                  </a:lnTo>
                  <a:lnTo>
                    <a:pt x="1408" y="482"/>
                  </a:lnTo>
                  <a:lnTo>
                    <a:pt x="1412" y="549"/>
                  </a:lnTo>
                  <a:lnTo>
                    <a:pt x="1410" y="588"/>
                  </a:lnTo>
                  <a:lnTo>
                    <a:pt x="1419" y="598"/>
                  </a:lnTo>
                  <a:lnTo>
                    <a:pt x="1461" y="593"/>
                  </a:lnTo>
                  <a:lnTo>
                    <a:pt x="1519" y="581"/>
                  </a:lnTo>
                  <a:lnTo>
                    <a:pt x="1594" y="567"/>
                  </a:lnTo>
                  <a:lnTo>
                    <a:pt x="1721" y="558"/>
                  </a:lnTo>
                  <a:lnTo>
                    <a:pt x="1767" y="560"/>
                  </a:lnTo>
                  <a:lnTo>
                    <a:pt x="1825" y="570"/>
                  </a:lnTo>
                  <a:lnTo>
                    <a:pt x="1911" y="598"/>
                  </a:lnTo>
                  <a:lnTo>
                    <a:pt x="1999" y="649"/>
                  </a:lnTo>
                  <a:lnTo>
                    <a:pt x="2086" y="721"/>
                  </a:lnTo>
                  <a:lnTo>
                    <a:pt x="2131" y="772"/>
                  </a:lnTo>
                  <a:lnTo>
                    <a:pt x="2184" y="858"/>
                  </a:lnTo>
                  <a:lnTo>
                    <a:pt x="2217" y="933"/>
                  </a:lnTo>
                  <a:lnTo>
                    <a:pt x="2236" y="984"/>
                  </a:lnTo>
                  <a:lnTo>
                    <a:pt x="2252" y="1058"/>
                  </a:lnTo>
                  <a:lnTo>
                    <a:pt x="2268" y="1204"/>
                  </a:lnTo>
                  <a:lnTo>
                    <a:pt x="2273" y="1269"/>
                  </a:lnTo>
                  <a:lnTo>
                    <a:pt x="2271" y="1420"/>
                  </a:lnTo>
                  <a:lnTo>
                    <a:pt x="2262" y="1480"/>
                  </a:lnTo>
                  <a:lnTo>
                    <a:pt x="2258" y="1501"/>
                  </a:lnTo>
                  <a:lnTo>
                    <a:pt x="2250" y="1558"/>
                  </a:lnTo>
                  <a:lnTo>
                    <a:pt x="2231" y="1630"/>
                  </a:lnTo>
                  <a:lnTo>
                    <a:pt x="2201" y="1723"/>
                  </a:lnTo>
                  <a:lnTo>
                    <a:pt x="2150" y="1839"/>
                  </a:lnTo>
                  <a:lnTo>
                    <a:pt x="2103" y="1919"/>
                  </a:lnTo>
                  <a:lnTo>
                    <a:pt x="2080" y="1955"/>
                  </a:lnTo>
                  <a:lnTo>
                    <a:pt x="2052" y="1994"/>
                  </a:lnTo>
                  <a:lnTo>
                    <a:pt x="2037" y="2015"/>
                  </a:lnTo>
                  <a:lnTo>
                    <a:pt x="2034" y="2024"/>
                  </a:lnTo>
                  <a:lnTo>
                    <a:pt x="1999" y="2068"/>
                  </a:lnTo>
                  <a:lnTo>
                    <a:pt x="1951" y="2131"/>
                  </a:lnTo>
                  <a:lnTo>
                    <a:pt x="1841" y="2252"/>
                  </a:lnTo>
                  <a:lnTo>
                    <a:pt x="1700" y="2357"/>
                  </a:lnTo>
                  <a:lnTo>
                    <a:pt x="1589" y="2424"/>
                  </a:lnTo>
                  <a:lnTo>
                    <a:pt x="1478" y="2476"/>
                  </a:lnTo>
                  <a:lnTo>
                    <a:pt x="1408" y="2496"/>
                  </a:lnTo>
                  <a:lnTo>
                    <a:pt x="1315" y="2506"/>
                  </a:lnTo>
                  <a:lnTo>
                    <a:pt x="1247" y="2494"/>
                  </a:lnTo>
                  <a:lnTo>
                    <a:pt x="1206" y="2477"/>
                  </a:lnTo>
                  <a:lnTo>
                    <a:pt x="1122" y="2417"/>
                  </a:lnTo>
                  <a:lnTo>
                    <a:pt x="1097" y="2377"/>
                  </a:lnTo>
                  <a:lnTo>
                    <a:pt x="1090" y="2377"/>
                  </a:lnTo>
                  <a:lnTo>
                    <a:pt x="1084" y="2384"/>
                  </a:lnTo>
                  <a:lnTo>
                    <a:pt x="1084" y="2401"/>
                  </a:lnTo>
                  <a:lnTo>
                    <a:pt x="1078" y="2424"/>
                  </a:lnTo>
                  <a:lnTo>
                    <a:pt x="1067" y="2440"/>
                  </a:lnTo>
                  <a:lnTo>
                    <a:pt x="1039" y="2462"/>
                  </a:lnTo>
                  <a:lnTo>
                    <a:pt x="991" y="2476"/>
                  </a:lnTo>
                  <a:lnTo>
                    <a:pt x="941" y="2480"/>
                  </a:lnTo>
                  <a:lnTo>
                    <a:pt x="876" y="2473"/>
                  </a:lnTo>
                  <a:lnTo>
                    <a:pt x="834" y="2462"/>
                  </a:lnTo>
                  <a:lnTo>
                    <a:pt x="769" y="2426"/>
                  </a:lnTo>
                  <a:lnTo>
                    <a:pt x="714" y="2384"/>
                  </a:lnTo>
                  <a:lnTo>
                    <a:pt x="683" y="2390"/>
                  </a:lnTo>
                  <a:lnTo>
                    <a:pt x="577" y="2387"/>
                  </a:lnTo>
                  <a:lnTo>
                    <a:pt x="539" y="2377"/>
                  </a:lnTo>
                  <a:lnTo>
                    <a:pt x="484" y="2364"/>
                  </a:lnTo>
                  <a:lnTo>
                    <a:pt x="405" y="2326"/>
                  </a:lnTo>
                  <a:lnTo>
                    <a:pt x="347" y="2282"/>
                  </a:lnTo>
                  <a:lnTo>
                    <a:pt x="315" y="2257"/>
                  </a:lnTo>
                  <a:lnTo>
                    <a:pt x="245" y="2178"/>
                  </a:lnTo>
                  <a:lnTo>
                    <a:pt x="196" y="2114"/>
                  </a:lnTo>
                  <a:lnTo>
                    <a:pt x="136" y="2008"/>
                  </a:lnTo>
                  <a:lnTo>
                    <a:pt x="91" y="1910"/>
                  </a:lnTo>
                  <a:lnTo>
                    <a:pt x="81" y="1869"/>
                  </a:lnTo>
                  <a:lnTo>
                    <a:pt x="73" y="1827"/>
                  </a:lnTo>
                  <a:lnTo>
                    <a:pt x="51" y="1762"/>
                  </a:lnTo>
                  <a:lnTo>
                    <a:pt x="29" y="1687"/>
                  </a:lnTo>
                  <a:lnTo>
                    <a:pt x="20" y="1630"/>
                  </a:lnTo>
                  <a:lnTo>
                    <a:pt x="16" y="1613"/>
                  </a:lnTo>
                  <a:lnTo>
                    <a:pt x="13" y="1592"/>
                  </a:lnTo>
                  <a:lnTo>
                    <a:pt x="4" y="1498"/>
                  </a:lnTo>
                  <a:lnTo>
                    <a:pt x="0" y="1436"/>
                  </a:lnTo>
                  <a:lnTo>
                    <a:pt x="7" y="1302"/>
                  </a:lnTo>
                  <a:lnTo>
                    <a:pt x="7" y="1291"/>
                  </a:lnTo>
                  <a:lnTo>
                    <a:pt x="16" y="1234"/>
                  </a:lnTo>
                  <a:lnTo>
                    <a:pt x="22" y="1204"/>
                  </a:lnTo>
                  <a:lnTo>
                    <a:pt x="31" y="1155"/>
                  </a:lnTo>
                  <a:lnTo>
                    <a:pt x="37" y="1149"/>
                  </a:lnTo>
                  <a:lnTo>
                    <a:pt x="41" y="1125"/>
                  </a:lnTo>
                  <a:lnTo>
                    <a:pt x="66" y="1048"/>
                  </a:lnTo>
                  <a:lnTo>
                    <a:pt x="76" y="1032"/>
                  </a:lnTo>
                  <a:lnTo>
                    <a:pt x="111" y="949"/>
                  </a:lnTo>
                  <a:lnTo>
                    <a:pt x="143" y="886"/>
                  </a:lnTo>
                  <a:lnTo>
                    <a:pt x="215" y="768"/>
                  </a:lnTo>
                  <a:lnTo>
                    <a:pt x="294" y="662"/>
                  </a:lnTo>
                  <a:lnTo>
                    <a:pt x="322" y="630"/>
                  </a:lnTo>
                  <a:lnTo>
                    <a:pt x="401" y="570"/>
                  </a:lnTo>
                  <a:lnTo>
                    <a:pt x="440" y="554"/>
                  </a:lnTo>
                  <a:lnTo>
                    <a:pt x="465" y="556"/>
                  </a:lnTo>
                  <a:lnTo>
                    <a:pt x="465" y="565"/>
                  </a:lnTo>
                  <a:lnTo>
                    <a:pt x="375" y="637"/>
                  </a:lnTo>
                  <a:lnTo>
                    <a:pt x="336" y="681"/>
                  </a:lnTo>
                  <a:lnTo>
                    <a:pt x="254" y="798"/>
                  </a:lnTo>
                  <a:lnTo>
                    <a:pt x="229" y="848"/>
                  </a:lnTo>
                  <a:lnTo>
                    <a:pt x="184" y="923"/>
                  </a:lnTo>
                  <a:lnTo>
                    <a:pt x="161" y="974"/>
                  </a:lnTo>
                  <a:lnTo>
                    <a:pt x="136" y="1048"/>
                  </a:lnTo>
                  <a:lnTo>
                    <a:pt x="124" y="1071"/>
                  </a:lnTo>
                  <a:lnTo>
                    <a:pt x="117" y="1102"/>
                  </a:lnTo>
                  <a:lnTo>
                    <a:pt x="112" y="1109"/>
                  </a:lnTo>
                  <a:lnTo>
                    <a:pt x="99" y="1168"/>
                  </a:lnTo>
                  <a:lnTo>
                    <a:pt x="85" y="1213"/>
                  </a:lnTo>
                  <a:lnTo>
                    <a:pt x="73" y="1331"/>
                  </a:lnTo>
                  <a:lnTo>
                    <a:pt x="69" y="1397"/>
                  </a:lnTo>
                  <a:lnTo>
                    <a:pt x="71" y="1504"/>
                  </a:lnTo>
                  <a:lnTo>
                    <a:pt x="76" y="1525"/>
                  </a:lnTo>
                  <a:lnTo>
                    <a:pt x="91" y="1644"/>
                  </a:lnTo>
                  <a:lnTo>
                    <a:pt x="122" y="1762"/>
                  </a:lnTo>
                  <a:lnTo>
                    <a:pt x="154" y="1848"/>
                  </a:lnTo>
                  <a:lnTo>
                    <a:pt x="215" y="1971"/>
                  </a:lnTo>
                  <a:lnTo>
                    <a:pt x="257" y="2042"/>
                  </a:lnTo>
                  <a:lnTo>
                    <a:pt x="336" y="2145"/>
                  </a:lnTo>
                  <a:lnTo>
                    <a:pt x="389" y="2198"/>
                  </a:lnTo>
                  <a:lnTo>
                    <a:pt x="444" y="2242"/>
                  </a:lnTo>
                  <a:lnTo>
                    <a:pt x="484" y="2267"/>
                  </a:lnTo>
                  <a:lnTo>
                    <a:pt x="547" y="2282"/>
                  </a:lnTo>
                  <a:lnTo>
                    <a:pt x="651" y="2290"/>
                  </a:lnTo>
                  <a:lnTo>
                    <a:pt x="683" y="2282"/>
                  </a:lnTo>
                  <a:lnTo>
                    <a:pt x="686" y="2282"/>
                  </a:lnTo>
                  <a:lnTo>
                    <a:pt x="690" y="2278"/>
                  </a:lnTo>
                  <a:lnTo>
                    <a:pt x="690" y="2252"/>
                  </a:lnTo>
                  <a:lnTo>
                    <a:pt x="698" y="2248"/>
                  </a:lnTo>
                  <a:lnTo>
                    <a:pt x="725" y="2259"/>
                  </a:lnTo>
                  <a:lnTo>
                    <a:pt x="804" y="2333"/>
                  </a:lnTo>
                  <a:lnTo>
                    <a:pt x="844" y="2352"/>
                  </a:lnTo>
                  <a:lnTo>
                    <a:pt x="872" y="2357"/>
                  </a:lnTo>
                  <a:lnTo>
                    <a:pt x="934" y="2352"/>
                  </a:lnTo>
                  <a:lnTo>
                    <a:pt x="975" y="2341"/>
                  </a:lnTo>
                  <a:lnTo>
                    <a:pt x="1054" y="2321"/>
                  </a:lnTo>
                  <a:lnTo>
                    <a:pt x="1099" y="2312"/>
                  </a:lnTo>
                  <a:lnTo>
                    <a:pt x="1113" y="2299"/>
                  </a:lnTo>
                  <a:lnTo>
                    <a:pt x="1126" y="2301"/>
                  </a:lnTo>
                  <a:lnTo>
                    <a:pt x="1153" y="2326"/>
                  </a:lnTo>
                  <a:lnTo>
                    <a:pt x="1194" y="2360"/>
                  </a:lnTo>
                  <a:lnTo>
                    <a:pt x="1241" y="2380"/>
                  </a:lnTo>
                  <a:lnTo>
                    <a:pt x="1280" y="2387"/>
                  </a:lnTo>
                  <a:lnTo>
                    <a:pt x="1296" y="2384"/>
                  </a:lnTo>
                  <a:lnTo>
                    <a:pt x="1305" y="2373"/>
                  </a:lnTo>
                  <a:lnTo>
                    <a:pt x="1304" y="2360"/>
                  </a:lnTo>
                  <a:lnTo>
                    <a:pt x="1291" y="2350"/>
                  </a:lnTo>
                  <a:lnTo>
                    <a:pt x="1247" y="2341"/>
                  </a:lnTo>
                  <a:lnTo>
                    <a:pt x="1213" y="2324"/>
                  </a:lnTo>
                  <a:lnTo>
                    <a:pt x="1192" y="2311"/>
                  </a:lnTo>
                  <a:lnTo>
                    <a:pt x="1156" y="2275"/>
                  </a:lnTo>
                  <a:lnTo>
                    <a:pt x="1148" y="2259"/>
                  </a:lnTo>
                  <a:lnTo>
                    <a:pt x="1148" y="2248"/>
                  </a:lnTo>
                  <a:lnTo>
                    <a:pt x="1164" y="2248"/>
                  </a:lnTo>
                  <a:lnTo>
                    <a:pt x="1208" y="2290"/>
                  </a:lnTo>
                  <a:lnTo>
                    <a:pt x="1274" y="2321"/>
                  </a:lnTo>
                  <a:lnTo>
                    <a:pt x="1304" y="2331"/>
                  </a:lnTo>
                  <a:lnTo>
                    <a:pt x="1389" y="2335"/>
                  </a:lnTo>
                  <a:lnTo>
                    <a:pt x="1486" y="2312"/>
                  </a:lnTo>
                  <a:lnTo>
                    <a:pt x="1630" y="2241"/>
                  </a:lnTo>
                  <a:lnTo>
                    <a:pt x="1756" y="2152"/>
                  </a:lnTo>
                  <a:lnTo>
                    <a:pt x="1851" y="2064"/>
                  </a:lnTo>
                  <a:lnTo>
                    <a:pt x="1865" y="2045"/>
                  </a:lnTo>
                  <a:lnTo>
                    <a:pt x="1927" y="1973"/>
                  </a:lnTo>
                  <a:lnTo>
                    <a:pt x="1978" y="1901"/>
                  </a:lnTo>
                  <a:lnTo>
                    <a:pt x="2006" y="1854"/>
                  </a:lnTo>
                  <a:lnTo>
                    <a:pt x="2018" y="1829"/>
                  </a:lnTo>
                  <a:lnTo>
                    <a:pt x="2041" y="1792"/>
                  </a:lnTo>
                  <a:lnTo>
                    <a:pt x="2065" y="1734"/>
                  </a:lnTo>
                  <a:lnTo>
                    <a:pt x="2071" y="1725"/>
                  </a:lnTo>
                  <a:lnTo>
                    <a:pt x="2078" y="1704"/>
                  </a:lnTo>
                  <a:lnTo>
                    <a:pt x="2097" y="1651"/>
                  </a:lnTo>
                  <a:lnTo>
                    <a:pt x="2110" y="1604"/>
                  </a:lnTo>
                  <a:lnTo>
                    <a:pt x="2120" y="1564"/>
                  </a:lnTo>
                  <a:lnTo>
                    <a:pt x="2131" y="1492"/>
                  </a:lnTo>
                  <a:lnTo>
                    <a:pt x="2145" y="1392"/>
                  </a:lnTo>
                  <a:lnTo>
                    <a:pt x="2150" y="1356"/>
                  </a:lnTo>
                  <a:lnTo>
                    <a:pt x="2148" y="1151"/>
                  </a:lnTo>
                  <a:lnTo>
                    <a:pt x="2142" y="1120"/>
                  </a:lnTo>
                  <a:lnTo>
                    <a:pt x="2137" y="1088"/>
                  </a:lnTo>
                  <a:lnTo>
                    <a:pt x="2127" y="1058"/>
                  </a:lnTo>
                  <a:lnTo>
                    <a:pt x="2097" y="990"/>
                  </a:lnTo>
                  <a:lnTo>
                    <a:pt x="2046" y="909"/>
                  </a:lnTo>
                  <a:lnTo>
                    <a:pt x="1980" y="846"/>
                  </a:lnTo>
                  <a:lnTo>
                    <a:pt x="1918" y="810"/>
                  </a:lnTo>
                  <a:lnTo>
                    <a:pt x="1865" y="789"/>
                  </a:lnTo>
                  <a:lnTo>
                    <a:pt x="1809" y="778"/>
                  </a:lnTo>
                  <a:lnTo>
                    <a:pt x="1743" y="782"/>
                  </a:lnTo>
                  <a:lnTo>
                    <a:pt x="1670" y="802"/>
                  </a:lnTo>
                  <a:lnTo>
                    <a:pt x="1614" y="827"/>
                  </a:lnTo>
                  <a:lnTo>
                    <a:pt x="1544" y="865"/>
                  </a:lnTo>
                  <a:lnTo>
                    <a:pt x="1523" y="874"/>
                  </a:lnTo>
                  <a:lnTo>
                    <a:pt x="1512" y="872"/>
                  </a:lnTo>
                  <a:lnTo>
                    <a:pt x="1505" y="863"/>
                  </a:lnTo>
                  <a:lnTo>
                    <a:pt x="1507" y="846"/>
                  </a:lnTo>
                  <a:lnTo>
                    <a:pt x="1544" y="823"/>
                  </a:lnTo>
                  <a:lnTo>
                    <a:pt x="1635" y="772"/>
                  </a:lnTo>
                  <a:lnTo>
                    <a:pt x="1737" y="739"/>
                  </a:lnTo>
                  <a:lnTo>
                    <a:pt x="1788" y="734"/>
                  </a:lnTo>
                  <a:lnTo>
                    <a:pt x="1844" y="742"/>
                  </a:lnTo>
                  <a:lnTo>
                    <a:pt x="1914" y="765"/>
                  </a:lnTo>
                  <a:lnTo>
                    <a:pt x="1969" y="795"/>
                  </a:lnTo>
                  <a:lnTo>
                    <a:pt x="2037" y="852"/>
                  </a:lnTo>
                  <a:lnTo>
                    <a:pt x="2071" y="891"/>
                  </a:lnTo>
                  <a:lnTo>
                    <a:pt x="2131" y="988"/>
                  </a:lnTo>
                  <a:lnTo>
                    <a:pt x="2167" y="1071"/>
                  </a:lnTo>
                  <a:lnTo>
                    <a:pt x="2169" y="1087"/>
                  </a:lnTo>
                  <a:lnTo>
                    <a:pt x="2180" y="1130"/>
                  </a:lnTo>
                  <a:lnTo>
                    <a:pt x="2182" y="1160"/>
                  </a:lnTo>
                  <a:lnTo>
                    <a:pt x="2188" y="1213"/>
                  </a:lnTo>
                  <a:lnTo>
                    <a:pt x="2188" y="1371"/>
                  </a:lnTo>
                  <a:lnTo>
                    <a:pt x="2180" y="1450"/>
                  </a:lnTo>
                  <a:lnTo>
                    <a:pt x="2175" y="1477"/>
                  </a:lnTo>
                  <a:lnTo>
                    <a:pt x="2161" y="1571"/>
                  </a:lnTo>
                  <a:lnTo>
                    <a:pt x="2163" y="1574"/>
                  </a:lnTo>
                  <a:lnTo>
                    <a:pt x="2167" y="1574"/>
                  </a:lnTo>
                  <a:lnTo>
                    <a:pt x="2180" y="1536"/>
                  </a:lnTo>
                  <a:lnTo>
                    <a:pt x="2188" y="1507"/>
                  </a:lnTo>
                  <a:lnTo>
                    <a:pt x="2191" y="1471"/>
                  </a:lnTo>
                  <a:lnTo>
                    <a:pt x="2201" y="1436"/>
                  </a:lnTo>
                  <a:lnTo>
                    <a:pt x="2215" y="1286"/>
                  </a:lnTo>
                  <a:lnTo>
                    <a:pt x="2210" y="1141"/>
                  </a:lnTo>
                  <a:lnTo>
                    <a:pt x="2205" y="1109"/>
                  </a:lnTo>
                  <a:lnTo>
                    <a:pt x="2199" y="1047"/>
                  </a:lnTo>
                  <a:lnTo>
                    <a:pt x="2191" y="1020"/>
                  </a:lnTo>
                  <a:lnTo>
                    <a:pt x="2184" y="981"/>
                  </a:lnTo>
                  <a:lnTo>
                    <a:pt x="2170" y="928"/>
                  </a:lnTo>
                  <a:lnTo>
                    <a:pt x="2131" y="842"/>
                  </a:lnTo>
                  <a:lnTo>
                    <a:pt x="2108" y="807"/>
                  </a:lnTo>
                  <a:lnTo>
                    <a:pt x="2025" y="730"/>
                  </a:lnTo>
                  <a:lnTo>
                    <a:pt x="1945" y="681"/>
                  </a:lnTo>
                  <a:lnTo>
                    <a:pt x="1881" y="653"/>
                  </a:lnTo>
                  <a:lnTo>
                    <a:pt x="1851" y="645"/>
                  </a:lnTo>
                  <a:lnTo>
                    <a:pt x="1742" y="630"/>
                  </a:lnTo>
                  <a:lnTo>
                    <a:pt x="1612" y="637"/>
                  </a:lnTo>
                  <a:lnTo>
                    <a:pt x="1591" y="642"/>
                  </a:lnTo>
                  <a:lnTo>
                    <a:pt x="1554" y="645"/>
                  </a:lnTo>
                  <a:lnTo>
                    <a:pt x="1537" y="649"/>
                  </a:lnTo>
                  <a:lnTo>
                    <a:pt x="1505" y="653"/>
                  </a:lnTo>
                  <a:lnTo>
                    <a:pt x="1484" y="658"/>
                  </a:lnTo>
                  <a:lnTo>
                    <a:pt x="1412" y="656"/>
                  </a:lnTo>
                  <a:lnTo>
                    <a:pt x="1410" y="653"/>
                  </a:lnTo>
                  <a:lnTo>
                    <a:pt x="1406" y="653"/>
                  </a:lnTo>
                  <a:lnTo>
                    <a:pt x="1396" y="662"/>
                  </a:lnTo>
                  <a:lnTo>
                    <a:pt x="1379" y="711"/>
                  </a:lnTo>
                  <a:lnTo>
                    <a:pt x="1361" y="730"/>
                  </a:lnTo>
                  <a:lnTo>
                    <a:pt x="1304" y="714"/>
                  </a:lnTo>
                  <a:lnTo>
                    <a:pt x="1277" y="696"/>
                  </a:lnTo>
                  <a:lnTo>
                    <a:pt x="1162" y="581"/>
                  </a:lnTo>
                  <a:lnTo>
                    <a:pt x="1108" y="552"/>
                  </a:lnTo>
                  <a:lnTo>
                    <a:pt x="1071" y="535"/>
                  </a:lnTo>
                  <a:lnTo>
                    <a:pt x="1036" y="519"/>
                  </a:lnTo>
                  <a:lnTo>
                    <a:pt x="1022" y="516"/>
                  </a:lnTo>
                  <a:lnTo>
                    <a:pt x="946" y="494"/>
                  </a:lnTo>
                  <a:lnTo>
                    <a:pt x="918" y="488"/>
                  </a:lnTo>
                  <a:lnTo>
                    <a:pt x="899" y="470"/>
                  </a:lnTo>
                  <a:lnTo>
                    <a:pt x="897" y="461"/>
                  </a:lnTo>
                  <a:lnTo>
                    <a:pt x="897" y="454"/>
                  </a:lnTo>
                  <a:lnTo>
                    <a:pt x="904" y="450"/>
                  </a:lnTo>
                  <a:lnTo>
                    <a:pt x="997" y="458"/>
                  </a:lnTo>
                  <a:lnTo>
                    <a:pt x="1076" y="484"/>
                  </a:lnTo>
                  <a:lnTo>
                    <a:pt x="1143" y="516"/>
                  </a:lnTo>
                  <a:lnTo>
                    <a:pt x="1194" y="556"/>
                  </a:lnTo>
                  <a:lnTo>
                    <a:pt x="1296" y="658"/>
                  </a:lnTo>
                  <a:lnTo>
                    <a:pt x="1301" y="662"/>
                  </a:lnTo>
                  <a:lnTo>
                    <a:pt x="1305" y="662"/>
                  </a:lnTo>
                  <a:lnTo>
                    <a:pt x="1321" y="642"/>
                  </a:lnTo>
                  <a:lnTo>
                    <a:pt x="1330" y="611"/>
                  </a:lnTo>
                  <a:lnTo>
                    <a:pt x="1334" y="593"/>
                  </a:lnTo>
                  <a:lnTo>
                    <a:pt x="1340" y="556"/>
                  </a:lnTo>
                  <a:lnTo>
                    <a:pt x="1338" y="447"/>
                  </a:lnTo>
                  <a:lnTo>
                    <a:pt x="1335" y="424"/>
                  </a:lnTo>
                  <a:lnTo>
                    <a:pt x="1326" y="363"/>
                  </a:lnTo>
                  <a:lnTo>
                    <a:pt x="1315" y="312"/>
                  </a:lnTo>
                  <a:lnTo>
                    <a:pt x="1298" y="251"/>
                  </a:lnTo>
                  <a:lnTo>
                    <a:pt x="1291" y="225"/>
                  </a:lnTo>
                  <a:lnTo>
                    <a:pt x="1283" y="204"/>
                  </a:lnTo>
                  <a:lnTo>
                    <a:pt x="1274" y="145"/>
                  </a:lnTo>
                  <a:lnTo>
                    <a:pt x="1280" y="75"/>
                  </a:lnTo>
                  <a:lnTo>
                    <a:pt x="1238" y="40"/>
                  </a:lnTo>
                  <a:lnTo>
                    <a:pt x="1196" y="52"/>
                  </a:lnTo>
                  <a:lnTo>
                    <a:pt x="1183" y="61"/>
                  </a:lnTo>
                  <a:lnTo>
                    <a:pt x="1173" y="75"/>
                  </a:lnTo>
                  <a:lnTo>
                    <a:pt x="1176" y="98"/>
                  </a:lnTo>
                  <a:lnTo>
                    <a:pt x="1226" y="194"/>
                  </a:lnTo>
                  <a:lnTo>
                    <a:pt x="1274" y="319"/>
                  </a:lnTo>
                  <a:lnTo>
                    <a:pt x="1285" y="363"/>
                  </a:lnTo>
                  <a:lnTo>
                    <a:pt x="1298" y="429"/>
                  </a:lnTo>
                  <a:lnTo>
                    <a:pt x="1304" y="463"/>
                  </a:lnTo>
                  <a:lnTo>
                    <a:pt x="1298" y="544"/>
                  </a:lnTo>
                  <a:lnTo>
                    <a:pt x="1285" y="600"/>
                  </a:lnTo>
                  <a:lnTo>
                    <a:pt x="1280" y="605"/>
                  </a:lnTo>
                  <a:lnTo>
                    <a:pt x="1270" y="605"/>
                  </a:lnTo>
                  <a:lnTo>
                    <a:pt x="1266" y="600"/>
                  </a:lnTo>
                  <a:lnTo>
                    <a:pt x="1275" y="524"/>
                  </a:lnTo>
                  <a:lnTo>
                    <a:pt x="1275" y="447"/>
                  </a:lnTo>
                  <a:lnTo>
                    <a:pt x="1262" y="401"/>
                  </a:lnTo>
                  <a:lnTo>
                    <a:pt x="1253" y="361"/>
                  </a:lnTo>
                  <a:lnTo>
                    <a:pt x="1222" y="286"/>
                  </a:lnTo>
                  <a:lnTo>
                    <a:pt x="1162" y="166"/>
                  </a:lnTo>
                  <a:lnTo>
                    <a:pt x="1111" y="87"/>
                  </a:lnTo>
                  <a:lnTo>
                    <a:pt x="1113" y="59"/>
                  </a:lnTo>
                  <a:lnTo>
                    <a:pt x="1124" y="40"/>
                  </a:lnTo>
                  <a:lnTo>
                    <a:pt x="1150" y="19"/>
                  </a:lnTo>
                  <a:lnTo>
                    <a:pt x="1180" y="9"/>
                  </a:lnTo>
                  <a:lnTo>
                    <a:pt x="1208" y="0"/>
                  </a:lnTo>
                  <a:lnTo>
                    <a:pt x="1253" y="3"/>
                  </a:lnTo>
                  <a:lnTo>
                    <a:pt x="1285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90" name="Freeform 1367"/>
            <p:cNvSpPr>
              <a:spLocks/>
            </p:cNvSpPr>
            <p:nvPr/>
          </p:nvSpPr>
          <p:spPr bwMode="auto">
            <a:xfrm>
              <a:off x="508" y="269"/>
              <a:ext cx="65" cy="55"/>
            </a:xfrm>
            <a:custGeom>
              <a:avLst/>
              <a:gdLst>
                <a:gd name="T0" fmla="*/ 9 w 195"/>
                <a:gd name="T1" fmla="*/ 2 h 165"/>
                <a:gd name="T2" fmla="*/ 13 w 195"/>
                <a:gd name="T3" fmla="*/ 4 h 165"/>
                <a:gd name="T4" fmla="*/ 17 w 195"/>
                <a:gd name="T5" fmla="*/ 8 h 165"/>
                <a:gd name="T6" fmla="*/ 19 w 195"/>
                <a:gd name="T7" fmla="*/ 9 h 165"/>
                <a:gd name="T8" fmla="*/ 20 w 195"/>
                <a:gd name="T9" fmla="*/ 10 h 165"/>
                <a:gd name="T10" fmla="*/ 19 w 195"/>
                <a:gd name="T11" fmla="*/ 12 h 165"/>
                <a:gd name="T12" fmla="*/ 19 w 195"/>
                <a:gd name="T13" fmla="*/ 13 h 165"/>
                <a:gd name="T14" fmla="*/ 22 w 195"/>
                <a:gd name="T15" fmla="*/ 16 h 165"/>
                <a:gd name="T16" fmla="*/ 22 w 195"/>
                <a:gd name="T17" fmla="*/ 17 h 165"/>
                <a:gd name="T18" fmla="*/ 21 w 195"/>
                <a:gd name="T19" fmla="*/ 18 h 165"/>
                <a:gd name="T20" fmla="*/ 18 w 195"/>
                <a:gd name="T21" fmla="*/ 18 h 165"/>
                <a:gd name="T22" fmla="*/ 16 w 195"/>
                <a:gd name="T23" fmla="*/ 16 h 165"/>
                <a:gd name="T24" fmla="*/ 9 w 195"/>
                <a:gd name="T25" fmla="*/ 11 h 165"/>
                <a:gd name="T26" fmla="*/ 7 w 195"/>
                <a:gd name="T27" fmla="*/ 9 h 165"/>
                <a:gd name="T28" fmla="*/ 6 w 195"/>
                <a:gd name="T29" fmla="*/ 7 h 165"/>
                <a:gd name="T30" fmla="*/ 1 w 195"/>
                <a:gd name="T31" fmla="*/ 5 h 165"/>
                <a:gd name="T32" fmla="*/ 0 w 195"/>
                <a:gd name="T33" fmla="*/ 4 h 165"/>
                <a:gd name="T34" fmla="*/ 0 w 195"/>
                <a:gd name="T35" fmla="*/ 2 h 165"/>
                <a:gd name="T36" fmla="*/ 2 w 195"/>
                <a:gd name="T37" fmla="*/ 0 h 165"/>
                <a:gd name="T38" fmla="*/ 5 w 195"/>
                <a:gd name="T39" fmla="*/ 0 h 165"/>
                <a:gd name="T40" fmla="*/ 9 w 195"/>
                <a:gd name="T41" fmla="*/ 2 h 165"/>
                <a:gd name="T42" fmla="*/ 9 w 195"/>
                <a:gd name="T43" fmla="*/ 2 h 16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95"/>
                <a:gd name="T67" fmla="*/ 0 h 165"/>
                <a:gd name="T68" fmla="*/ 195 w 195"/>
                <a:gd name="T69" fmla="*/ 165 h 16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95" h="165">
                  <a:moveTo>
                    <a:pt x="79" y="18"/>
                  </a:moveTo>
                  <a:lnTo>
                    <a:pt x="116" y="38"/>
                  </a:lnTo>
                  <a:lnTo>
                    <a:pt x="156" y="69"/>
                  </a:lnTo>
                  <a:lnTo>
                    <a:pt x="170" y="78"/>
                  </a:lnTo>
                  <a:lnTo>
                    <a:pt x="177" y="94"/>
                  </a:lnTo>
                  <a:lnTo>
                    <a:pt x="174" y="108"/>
                  </a:lnTo>
                  <a:lnTo>
                    <a:pt x="174" y="118"/>
                  </a:lnTo>
                  <a:lnTo>
                    <a:pt x="195" y="148"/>
                  </a:lnTo>
                  <a:lnTo>
                    <a:pt x="195" y="157"/>
                  </a:lnTo>
                  <a:lnTo>
                    <a:pt x="186" y="165"/>
                  </a:lnTo>
                  <a:lnTo>
                    <a:pt x="161" y="159"/>
                  </a:lnTo>
                  <a:lnTo>
                    <a:pt x="147" y="141"/>
                  </a:lnTo>
                  <a:lnTo>
                    <a:pt x="82" y="97"/>
                  </a:lnTo>
                  <a:lnTo>
                    <a:pt x="59" y="78"/>
                  </a:lnTo>
                  <a:lnTo>
                    <a:pt x="50" y="64"/>
                  </a:lnTo>
                  <a:lnTo>
                    <a:pt x="7" y="44"/>
                  </a:lnTo>
                  <a:lnTo>
                    <a:pt x="0" y="32"/>
                  </a:lnTo>
                  <a:lnTo>
                    <a:pt x="0" y="15"/>
                  </a:lnTo>
                  <a:lnTo>
                    <a:pt x="19" y="0"/>
                  </a:lnTo>
                  <a:lnTo>
                    <a:pt x="42" y="1"/>
                  </a:lnTo>
                  <a:lnTo>
                    <a:pt x="7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91" name="Freeform 1368"/>
            <p:cNvSpPr>
              <a:spLocks/>
            </p:cNvSpPr>
            <p:nvPr/>
          </p:nvSpPr>
          <p:spPr bwMode="auto">
            <a:xfrm>
              <a:off x="418" y="298"/>
              <a:ext cx="74" cy="35"/>
            </a:xfrm>
            <a:custGeom>
              <a:avLst/>
              <a:gdLst>
                <a:gd name="T0" fmla="*/ 12 w 220"/>
                <a:gd name="T1" fmla="*/ 2 h 105"/>
                <a:gd name="T2" fmla="*/ 14 w 220"/>
                <a:gd name="T3" fmla="*/ 2 h 105"/>
                <a:gd name="T4" fmla="*/ 18 w 220"/>
                <a:gd name="T5" fmla="*/ 3 h 105"/>
                <a:gd name="T6" fmla="*/ 24 w 220"/>
                <a:gd name="T7" fmla="*/ 6 h 105"/>
                <a:gd name="T8" fmla="*/ 25 w 220"/>
                <a:gd name="T9" fmla="*/ 7 h 105"/>
                <a:gd name="T10" fmla="*/ 25 w 220"/>
                <a:gd name="T11" fmla="*/ 8 h 105"/>
                <a:gd name="T12" fmla="*/ 23 w 220"/>
                <a:gd name="T13" fmla="*/ 9 h 105"/>
                <a:gd name="T14" fmla="*/ 23 w 220"/>
                <a:gd name="T15" fmla="*/ 11 h 105"/>
                <a:gd name="T16" fmla="*/ 21 w 220"/>
                <a:gd name="T17" fmla="*/ 12 h 105"/>
                <a:gd name="T18" fmla="*/ 17 w 220"/>
                <a:gd name="T19" fmla="*/ 11 h 105"/>
                <a:gd name="T20" fmla="*/ 16 w 220"/>
                <a:gd name="T21" fmla="*/ 11 h 105"/>
                <a:gd name="T22" fmla="*/ 13 w 220"/>
                <a:gd name="T23" fmla="*/ 10 h 105"/>
                <a:gd name="T24" fmla="*/ 11 w 220"/>
                <a:gd name="T25" fmla="*/ 9 h 105"/>
                <a:gd name="T26" fmla="*/ 8 w 220"/>
                <a:gd name="T27" fmla="*/ 9 h 105"/>
                <a:gd name="T28" fmla="*/ 5 w 220"/>
                <a:gd name="T29" fmla="*/ 8 h 105"/>
                <a:gd name="T30" fmla="*/ 1 w 220"/>
                <a:gd name="T31" fmla="*/ 3 h 105"/>
                <a:gd name="T32" fmla="*/ 0 w 220"/>
                <a:gd name="T33" fmla="*/ 2 h 105"/>
                <a:gd name="T34" fmla="*/ 0 w 220"/>
                <a:gd name="T35" fmla="*/ 1 h 105"/>
                <a:gd name="T36" fmla="*/ 5 w 220"/>
                <a:gd name="T37" fmla="*/ 0 h 105"/>
                <a:gd name="T38" fmla="*/ 9 w 220"/>
                <a:gd name="T39" fmla="*/ 0 h 105"/>
                <a:gd name="T40" fmla="*/ 12 w 220"/>
                <a:gd name="T41" fmla="*/ 2 h 105"/>
                <a:gd name="T42" fmla="*/ 12 w 220"/>
                <a:gd name="T43" fmla="*/ 2 h 10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0"/>
                <a:gd name="T67" fmla="*/ 0 h 105"/>
                <a:gd name="T68" fmla="*/ 220 w 220"/>
                <a:gd name="T69" fmla="*/ 105 h 10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0" h="105">
                  <a:moveTo>
                    <a:pt x="107" y="14"/>
                  </a:moveTo>
                  <a:lnTo>
                    <a:pt x="123" y="17"/>
                  </a:lnTo>
                  <a:lnTo>
                    <a:pt x="161" y="28"/>
                  </a:lnTo>
                  <a:lnTo>
                    <a:pt x="214" y="52"/>
                  </a:lnTo>
                  <a:lnTo>
                    <a:pt x="220" y="61"/>
                  </a:lnTo>
                  <a:lnTo>
                    <a:pt x="220" y="70"/>
                  </a:lnTo>
                  <a:lnTo>
                    <a:pt x="202" y="82"/>
                  </a:lnTo>
                  <a:lnTo>
                    <a:pt x="202" y="95"/>
                  </a:lnTo>
                  <a:lnTo>
                    <a:pt x="188" y="105"/>
                  </a:lnTo>
                  <a:lnTo>
                    <a:pt x="156" y="103"/>
                  </a:lnTo>
                  <a:lnTo>
                    <a:pt x="142" y="95"/>
                  </a:lnTo>
                  <a:lnTo>
                    <a:pt x="112" y="89"/>
                  </a:lnTo>
                  <a:lnTo>
                    <a:pt x="95" y="84"/>
                  </a:lnTo>
                  <a:lnTo>
                    <a:pt x="68" y="82"/>
                  </a:lnTo>
                  <a:lnTo>
                    <a:pt x="47" y="70"/>
                  </a:lnTo>
                  <a:lnTo>
                    <a:pt x="7" y="31"/>
                  </a:lnTo>
                  <a:lnTo>
                    <a:pt x="0" y="14"/>
                  </a:lnTo>
                  <a:lnTo>
                    <a:pt x="3" y="6"/>
                  </a:lnTo>
                  <a:lnTo>
                    <a:pt x="47" y="0"/>
                  </a:lnTo>
                  <a:lnTo>
                    <a:pt x="79" y="3"/>
                  </a:lnTo>
                  <a:lnTo>
                    <a:pt x="107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92" name="Freeform 1369"/>
            <p:cNvSpPr>
              <a:spLocks/>
            </p:cNvSpPr>
            <p:nvPr/>
          </p:nvSpPr>
          <p:spPr bwMode="auto">
            <a:xfrm>
              <a:off x="526" y="336"/>
              <a:ext cx="107" cy="151"/>
            </a:xfrm>
            <a:custGeom>
              <a:avLst/>
              <a:gdLst>
                <a:gd name="T0" fmla="*/ 23 w 322"/>
                <a:gd name="T1" fmla="*/ 2 h 453"/>
                <a:gd name="T2" fmla="*/ 29 w 322"/>
                <a:gd name="T3" fmla="*/ 8 h 453"/>
                <a:gd name="T4" fmla="*/ 32 w 322"/>
                <a:gd name="T5" fmla="*/ 12 h 453"/>
                <a:gd name="T6" fmla="*/ 34 w 322"/>
                <a:gd name="T7" fmla="*/ 18 h 453"/>
                <a:gd name="T8" fmla="*/ 34 w 322"/>
                <a:gd name="T9" fmla="*/ 21 h 453"/>
                <a:gd name="T10" fmla="*/ 34 w 322"/>
                <a:gd name="T11" fmla="*/ 29 h 453"/>
                <a:gd name="T12" fmla="*/ 35 w 322"/>
                <a:gd name="T13" fmla="*/ 31 h 453"/>
                <a:gd name="T14" fmla="*/ 36 w 322"/>
                <a:gd name="T15" fmla="*/ 36 h 453"/>
                <a:gd name="T16" fmla="*/ 34 w 322"/>
                <a:gd name="T17" fmla="*/ 41 h 453"/>
                <a:gd name="T18" fmla="*/ 32 w 322"/>
                <a:gd name="T19" fmla="*/ 45 h 453"/>
                <a:gd name="T20" fmla="*/ 28 w 322"/>
                <a:gd name="T21" fmla="*/ 49 h 453"/>
                <a:gd name="T22" fmla="*/ 26 w 322"/>
                <a:gd name="T23" fmla="*/ 49 h 453"/>
                <a:gd name="T24" fmla="*/ 23 w 322"/>
                <a:gd name="T25" fmla="*/ 49 h 453"/>
                <a:gd name="T26" fmla="*/ 22 w 322"/>
                <a:gd name="T27" fmla="*/ 49 h 453"/>
                <a:gd name="T28" fmla="*/ 17 w 322"/>
                <a:gd name="T29" fmla="*/ 50 h 453"/>
                <a:gd name="T30" fmla="*/ 10 w 322"/>
                <a:gd name="T31" fmla="*/ 50 h 453"/>
                <a:gd name="T32" fmla="*/ 5 w 322"/>
                <a:gd name="T33" fmla="*/ 48 h 453"/>
                <a:gd name="T34" fmla="*/ 0 w 322"/>
                <a:gd name="T35" fmla="*/ 43 h 453"/>
                <a:gd name="T36" fmla="*/ 0 w 322"/>
                <a:gd name="T37" fmla="*/ 42 h 453"/>
                <a:gd name="T38" fmla="*/ 2 w 322"/>
                <a:gd name="T39" fmla="*/ 42 h 453"/>
                <a:gd name="T40" fmla="*/ 5 w 322"/>
                <a:gd name="T41" fmla="*/ 45 h 453"/>
                <a:gd name="T42" fmla="*/ 9 w 322"/>
                <a:gd name="T43" fmla="*/ 47 h 453"/>
                <a:gd name="T44" fmla="*/ 14 w 322"/>
                <a:gd name="T45" fmla="*/ 47 h 453"/>
                <a:gd name="T46" fmla="*/ 18 w 322"/>
                <a:gd name="T47" fmla="*/ 46 h 453"/>
                <a:gd name="T48" fmla="*/ 21 w 322"/>
                <a:gd name="T49" fmla="*/ 43 h 453"/>
                <a:gd name="T50" fmla="*/ 22 w 322"/>
                <a:gd name="T51" fmla="*/ 42 h 453"/>
                <a:gd name="T52" fmla="*/ 25 w 322"/>
                <a:gd name="T53" fmla="*/ 39 h 453"/>
                <a:gd name="T54" fmla="*/ 28 w 322"/>
                <a:gd name="T55" fmla="*/ 33 h 453"/>
                <a:gd name="T56" fmla="*/ 28 w 322"/>
                <a:gd name="T57" fmla="*/ 30 h 453"/>
                <a:gd name="T58" fmla="*/ 29 w 322"/>
                <a:gd name="T59" fmla="*/ 25 h 453"/>
                <a:gd name="T60" fmla="*/ 29 w 322"/>
                <a:gd name="T61" fmla="*/ 18 h 453"/>
                <a:gd name="T62" fmla="*/ 27 w 322"/>
                <a:gd name="T63" fmla="*/ 13 h 453"/>
                <a:gd name="T64" fmla="*/ 26 w 322"/>
                <a:gd name="T65" fmla="*/ 11 h 453"/>
                <a:gd name="T66" fmla="*/ 23 w 322"/>
                <a:gd name="T67" fmla="*/ 6 h 453"/>
                <a:gd name="T68" fmla="*/ 20 w 322"/>
                <a:gd name="T69" fmla="*/ 4 h 453"/>
                <a:gd name="T70" fmla="*/ 16 w 322"/>
                <a:gd name="T71" fmla="*/ 3 h 453"/>
                <a:gd name="T72" fmla="*/ 12 w 322"/>
                <a:gd name="T73" fmla="*/ 3 h 453"/>
                <a:gd name="T74" fmla="*/ 12 w 322"/>
                <a:gd name="T75" fmla="*/ 2 h 453"/>
                <a:gd name="T76" fmla="*/ 11 w 322"/>
                <a:gd name="T77" fmla="*/ 2 h 453"/>
                <a:gd name="T78" fmla="*/ 11 w 322"/>
                <a:gd name="T79" fmla="*/ 1 h 453"/>
                <a:gd name="T80" fmla="*/ 12 w 322"/>
                <a:gd name="T81" fmla="*/ 1 h 453"/>
                <a:gd name="T82" fmla="*/ 14 w 322"/>
                <a:gd name="T83" fmla="*/ 0 h 453"/>
                <a:gd name="T84" fmla="*/ 19 w 322"/>
                <a:gd name="T85" fmla="*/ 0 h 453"/>
                <a:gd name="T86" fmla="*/ 23 w 322"/>
                <a:gd name="T87" fmla="*/ 2 h 453"/>
                <a:gd name="T88" fmla="*/ 23 w 322"/>
                <a:gd name="T89" fmla="*/ 2 h 45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22"/>
                <a:gd name="T136" fmla="*/ 0 h 453"/>
                <a:gd name="T137" fmla="*/ 322 w 322"/>
                <a:gd name="T138" fmla="*/ 453 h 45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22" h="453">
                  <a:moveTo>
                    <a:pt x="211" y="19"/>
                  </a:moveTo>
                  <a:lnTo>
                    <a:pt x="262" y="68"/>
                  </a:lnTo>
                  <a:lnTo>
                    <a:pt x="290" y="112"/>
                  </a:lnTo>
                  <a:lnTo>
                    <a:pt x="304" y="159"/>
                  </a:lnTo>
                  <a:lnTo>
                    <a:pt x="308" y="189"/>
                  </a:lnTo>
                  <a:lnTo>
                    <a:pt x="308" y="264"/>
                  </a:lnTo>
                  <a:lnTo>
                    <a:pt x="317" y="277"/>
                  </a:lnTo>
                  <a:lnTo>
                    <a:pt x="322" y="326"/>
                  </a:lnTo>
                  <a:lnTo>
                    <a:pt x="311" y="367"/>
                  </a:lnTo>
                  <a:lnTo>
                    <a:pt x="292" y="402"/>
                  </a:lnTo>
                  <a:lnTo>
                    <a:pt x="257" y="437"/>
                  </a:lnTo>
                  <a:lnTo>
                    <a:pt x="239" y="444"/>
                  </a:lnTo>
                  <a:lnTo>
                    <a:pt x="208" y="441"/>
                  </a:lnTo>
                  <a:lnTo>
                    <a:pt x="202" y="437"/>
                  </a:lnTo>
                  <a:lnTo>
                    <a:pt x="151" y="453"/>
                  </a:lnTo>
                  <a:lnTo>
                    <a:pt x="93" y="453"/>
                  </a:lnTo>
                  <a:lnTo>
                    <a:pt x="46" y="432"/>
                  </a:lnTo>
                  <a:lnTo>
                    <a:pt x="0" y="384"/>
                  </a:lnTo>
                  <a:lnTo>
                    <a:pt x="0" y="377"/>
                  </a:lnTo>
                  <a:lnTo>
                    <a:pt x="14" y="377"/>
                  </a:lnTo>
                  <a:lnTo>
                    <a:pt x="48" y="407"/>
                  </a:lnTo>
                  <a:lnTo>
                    <a:pt x="83" y="426"/>
                  </a:lnTo>
                  <a:lnTo>
                    <a:pt x="128" y="426"/>
                  </a:lnTo>
                  <a:lnTo>
                    <a:pt x="162" y="411"/>
                  </a:lnTo>
                  <a:lnTo>
                    <a:pt x="188" y="391"/>
                  </a:lnTo>
                  <a:lnTo>
                    <a:pt x="202" y="381"/>
                  </a:lnTo>
                  <a:lnTo>
                    <a:pt x="225" y="354"/>
                  </a:lnTo>
                  <a:lnTo>
                    <a:pt x="251" y="300"/>
                  </a:lnTo>
                  <a:lnTo>
                    <a:pt x="257" y="273"/>
                  </a:lnTo>
                  <a:lnTo>
                    <a:pt x="262" y="221"/>
                  </a:lnTo>
                  <a:lnTo>
                    <a:pt x="261" y="163"/>
                  </a:lnTo>
                  <a:lnTo>
                    <a:pt x="247" y="117"/>
                  </a:lnTo>
                  <a:lnTo>
                    <a:pt x="236" y="95"/>
                  </a:lnTo>
                  <a:lnTo>
                    <a:pt x="204" y="53"/>
                  </a:lnTo>
                  <a:lnTo>
                    <a:pt x="181" y="35"/>
                  </a:lnTo>
                  <a:lnTo>
                    <a:pt x="148" y="26"/>
                  </a:lnTo>
                  <a:lnTo>
                    <a:pt x="111" y="23"/>
                  </a:lnTo>
                  <a:lnTo>
                    <a:pt x="105" y="19"/>
                  </a:lnTo>
                  <a:lnTo>
                    <a:pt x="100" y="15"/>
                  </a:lnTo>
                  <a:lnTo>
                    <a:pt x="100" y="9"/>
                  </a:lnTo>
                  <a:lnTo>
                    <a:pt x="105" y="5"/>
                  </a:lnTo>
                  <a:lnTo>
                    <a:pt x="126" y="0"/>
                  </a:lnTo>
                  <a:lnTo>
                    <a:pt x="172" y="2"/>
                  </a:lnTo>
                  <a:lnTo>
                    <a:pt x="211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93" name="Freeform 1370"/>
            <p:cNvSpPr>
              <a:spLocks/>
            </p:cNvSpPr>
            <p:nvPr/>
          </p:nvSpPr>
          <p:spPr bwMode="auto">
            <a:xfrm>
              <a:off x="510" y="343"/>
              <a:ext cx="38" cy="38"/>
            </a:xfrm>
            <a:custGeom>
              <a:avLst/>
              <a:gdLst>
                <a:gd name="T0" fmla="*/ 13 w 113"/>
                <a:gd name="T1" fmla="*/ 1 h 114"/>
                <a:gd name="T2" fmla="*/ 11 w 113"/>
                <a:gd name="T3" fmla="*/ 2 h 114"/>
                <a:gd name="T4" fmla="*/ 10 w 113"/>
                <a:gd name="T5" fmla="*/ 3 h 114"/>
                <a:gd name="T6" fmla="*/ 5 w 113"/>
                <a:gd name="T7" fmla="*/ 7 h 114"/>
                <a:gd name="T8" fmla="*/ 3 w 113"/>
                <a:gd name="T9" fmla="*/ 10 h 114"/>
                <a:gd name="T10" fmla="*/ 0 w 113"/>
                <a:gd name="T11" fmla="*/ 13 h 114"/>
                <a:gd name="T12" fmla="*/ 0 w 113"/>
                <a:gd name="T13" fmla="*/ 13 h 114"/>
                <a:gd name="T14" fmla="*/ 0 w 113"/>
                <a:gd name="T15" fmla="*/ 11 h 114"/>
                <a:gd name="T16" fmla="*/ 1 w 113"/>
                <a:gd name="T17" fmla="*/ 9 h 114"/>
                <a:gd name="T18" fmla="*/ 3 w 113"/>
                <a:gd name="T19" fmla="*/ 6 h 114"/>
                <a:gd name="T20" fmla="*/ 5 w 113"/>
                <a:gd name="T21" fmla="*/ 3 h 114"/>
                <a:gd name="T22" fmla="*/ 8 w 113"/>
                <a:gd name="T23" fmla="*/ 1 h 114"/>
                <a:gd name="T24" fmla="*/ 10 w 113"/>
                <a:gd name="T25" fmla="*/ 0 h 114"/>
                <a:gd name="T26" fmla="*/ 12 w 113"/>
                <a:gd name="T27" fmla="*/ 0 h 114"/>
                <a:gd name="T28" fmla="*/ 13 w 113"/>
                <a:gd name="T29" fmla="*/ 1 h 114"/>
                <a:gd name="T30" fmla="*/ 13 w 113"/>
                <a:gd name="T31" fmla="*/ 1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3"/>
                <a:gd name="T49" fmla="*/ 0 h 114"/>
                <a:gd name="T50" fmla="*/ 113 w 113"/>
                <a:gd name="T51" fmla="*/ 114 h 1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3" h="114">
                  <a:moveTo>
                    <a:pt x="113" y="9"/>
                  </a:moveTo>
                  <a:lnTo>
                    <a:pt x="99" y="21"/>
                  </a:lnTo>
                  <a:lnTo>
                    <a:pt x="87" y="26"/>
                  </a:lnTo>
                  <a:lnTo>
                    <a:pt x="45" y="67"/>
                  </a:lnTo>
                  <a:lnTo>
                    <a:pt x="27" y="93"/>
                  </a:lnTo>
                  <a:lnTo>
                    <a:pt x="1" y="114"/>
                  </a:lnTo>
                  <a:lnTo>
                    <a:pt x="0" y="114"/>
                  </a:lnTo>
                  <a:lnTo>
                    <a:pt x="0" y="102"/>
                  </a:lnTo>
                  <a:lnTo>
                    <a:pt x="11" y="81"/>
                  </a:lnTo>
                  <a:lnTo>
                    <a:pt x="24" y="51"/>
                  </a:lnTo>
                  <a:lnTo>
                    <a:pt x="44" y="26"/>
                  </a:lnTo>
                  <a:lnTo>
                    <a:pt x="69" y="7"/>
                  </a:lnTo>
                  <a:lnTo>
                    <a:pt x="87" y="0"/>
                  </a:lnTo>
                  <a:lnTo>
                    <a:pt x="108" y="2"/>
                  </a:lnTo>
                  <a:lnTo>
                    <a:pt x="113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94" name="Freeform 1371"/>
            <p:cNvSpPr>
              <a:spLocks/>
            </p:cNvSpPr>
            <p:nvPr/>
          </p:nvSpPr>
          <p:spPr bwMode="auto">
            <a:xfrm>
              <a:off x="402" y="363"/>
              <a:ext cx="120" cy="151"/>
            </a:xfrm>
            <a:custGeom>
              <a:avLst/>
              <a:gdLst>
                <a:gd name="T0" fmla="*/ 23 w 360"/>
                <a:gd name="T1" fmla="*/ 2 h 455"/>
                <a:gd name="T2" fmla="*/ 25 w 360"/>
                <a:gd name="T3" fmla="*/ 4 h 455"/>
                <a:gd name="T4" fmla="*/ 25 w 360"/>
                <a:gd name="T5" fmla="*/ 4 h 455"/>
                <a:gd name="T6" fmla="*/ 24 w 360"/>
                <a:gd name="T7" fmla="*/ 4 h 455"/>
                <a:gd name="T8" fmla="*/ 22 w 360"/>
                <a:gd name="T9" fmla="*/ 2 h 455"/>
                <a:gd name="T10" fmla="*/ 18 w 360"/>
                <a:gd name="T11" fmla="*/ 2 h 455"/>
                <a:gd name="T12" fmla="*/ 13 w 360"/>
                <a:gd name="T13" fmla="*/ 4 h 455"/>
                <a:gd name="T14" fmla="*/ 11 w 360"/>
                <a:gd name="T15" fmla="*/ 6 h 455"/>
                <a:gd name="T16" fmla="*/ 8 w 360"/>
                <a:gd name="T17" fmla="*/ 12 h 455"/>
                <a:gd name="T18" fmla="*/ 6 w 360"/>
                <a:gd name="T19" fmla="*/ 17 h 455"/>
                <a:gd name="T20" fmla="*/ 5 w 360"/>
                <a:gd name="T21" fmla="*/ 23 h 455"/>
                <a:gd name="T22" fmla="*/ 5 w 360"/>
                <a:gd name="T23" fmla="*/ 32 h 455"/>
                <a:gd name="T24" fmla="*/ 8 w 360"/>
                <a:gd name="T25" fmla="*/ 38 h 455"/>
                <a:gd name="T26" fmla="*/ 9 w 360"/>
                <a:gd name="T27" fmla="*/ 40 h 455"/>
                <a:gd name="T28" fmla="*/ 13 w 360"/>
                <a:gd name="T29" fmla="*/ 44 h 455"/>
                <a:gd name="T30" fmla="*/ 16 w 360"/>
                <a:gd name="T31" fmla="*/ 46 h 455"/>
                <a:gd name="T32" fmla="*/ 21 w 360"/>
                <a:gd name="T33" fmla="*/ 46 h 455"/>
                <a:gd name="T34" fmla="*/ 27 w 360"/>
                <a:gd name="T35" fmla="*/ 44 h 455"/>
                <a:gd name="T36" fmla="*/ 31 w 360"/>
                <a:gd name="T37" fmla="*/ 40 h 455"/>
                <a:gd name="T38" fmla="*/ 34 w 360"/>
                <a:gd name="T39" fmla="*/ 34 h 455"/>
                <a:gd name="T40" fmla="*/ 35 w 360"/>
                <a:gd name="T41" fmla="*/ 26 h 455"/>
                <a:gd name="T42" fmla="*/ 35 w 360"/>
                <a:gd name="T43" fmla="*/ 24 h 455"/>
                <a:gd name="T44" fmla="*/ 36 w 360"/>
                <a:gd name="T45" fmla="*/ 24 h 455"/>
                <a:gd name="T46" fmla="*/ 37 w 360"/>
                <a:gd name="T47" fmla="*/ 28 h 455"/>
                <a:gd name="T48" fmla="*/ 38 w 360"/>
                <a:gd name="T49" fmla="*/ 35 h 455"/>
                <a:gd name="T50" fmla="*/ 38 w 360"/>
                <a:gd name="T51" fmla="*/ 36 h 455"/>
                <a:gd name="T52" fmla="*/ 40 w 360"/>
                <a:gd name="T53" fmla="*/ 38 h 455"/>
                <a:gd name="T54" fmla="*/ 40 w 360"/>
                <a:gd name="T55" fmla="*/ 43 h 455"/>
                <a:gd name="T56" fmla="*/ 38 w 360"/>
                <a:gd name="T57" fmla="*/ 46 h 455"/>
                <a:gd name="T58" fmla="*/ 35 w 360"/>
                <a:gd name="T59" fmla="*/ 49 h 455"/>
                <a:gd name="T60" fmla="*/ 31 w 360"/>
                <a:gd name="T61" fmla="*/ 50 h 455"/>
                <a:gd name="T62" fmla="*/ 26 w 360"/>
                <a:gd name="T63" fmla="*/ 49 h 455"/>
                <a:gd name="T64" fmla="*/ 22 w 360"/>
                <a:gd name="T65" fmla="*/ 50 h 455"/>
                <a:gd name="T66" fmla="*/ 17 w 360"/>
                <a:gd name="T67" fmla="*/ 49 h 455"/>
                <a:gd name="T68" fmla="*/ 11 w 360"/>
                <a:gd name="T69" fmla="*/ 47 h 455"/>
                <a:gd name="T70" fmla="*/ 6 w 360"/>
                <a:gd name="T71" fmla="*/ 43 h 455"/>
                <a:gd name="T72" fmla="*/ 3 w 360"/>
                <a:gd name="T73" fmla="*/ 39 h 455"/>
                <a:gd name="T74" fmla="*/ 1 w 360"/>
                <a:gd name="T75" fmla="*/ 33 h 455"/>
                <a:gd name="T76" fmla="*/ 0 w 360"/>
                <a:gd name="T77" fmla="*/ 28 h 455"/>
                <a:gd name="T78" fmla="*/ 1 w 360"/>
                <a:gd name="T79" fmla="*/ 20 h 455"/>
                <a:gd name="T80" fmla="*/ 2 w 360"/>
                <a:gd name="T81" fmla="*/ 15 h 455"/>
                <a:gd name="T82" fmla="*/ 4 w 360"/>
                <a:gd name="T83" fmla="*/ 10 h 455"/>
                <a:gd name="T84" fmla="*/ 9 w 360"/>
                <a:gd name="T85" fmla="*/ 3 h 455"/>
                <a:gd name="T86" fmla="*/ 12 w 360"/>
                <a:gd name="T87" fmla="*/ 1 h 455"/>
                <a:gd name="T88" fmla="*/ 16 w 360"/>
                <a:gd name="T89" fmla="*/ 0 h 455"/>
                <a:gd name="T90" fmla="*/ 21 w 360"/>
                <a:gd name="T91" fmla="*/ 0 h 455"/>
                <a:gd name="T92" fmla="*/ 23 w 360"/>
                <a:gd name="T93" fmla="*/ 2 h 455"/>
                <a:gd name="T94" fmla="*/ 23 w 360"/>
                <a:gd name="T95" fmla="*/ 2 h 45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60"/>
                <a:gd name="T145" fmla="*/ 0 h 455"/>
                <a:gd name="T146" fmla="*/ 360 w 360"/>
                <a:gd name="T147" fmla="*/ 455 h 45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60" h="455">
                  <a:moveTo>
                    <a:pt x="206" y="14"/>
                  </a:moveTo>
                  <a:lnTo>
                    <a:pt x="224" y="33"/>
                  </a:lnTo>
                  <a:lnTo>
                    <a:pt x="224" y="35"/>
                  </a:lnTo>
                  <a:lnTo>
                    <a:pt x="216" y="35"/>
                  </a:lnTo>
                  <a:lnTo>
                    <a:pt x="195" y="16"/>
                  </a:lnTo>
                  <a:lnTo>
                    <a:pt x="161" y="16"/>
                  </a:lnTo>
                  <a:lnTo>
                    <a:pt x="119" y="33"/>
                  </a:lnTo>
                  <a:lnTo>
                    <a:pt x="102" y="54"/>
                  </a:lnTo>
                  <a:lnTo>
                    <a:pt x="70" y="107"/>
                  </a:lnTo>
                  <a:lnTo>
                    <a:pt x="53" y="154"/>
                  </a:lnTo>
                  <a:lnTo>
                    <a:pt x="45" y="205"/>
                  </a:lnTo>
                  <a:lnTo>
                    <a:pt x="47" y="288"/>
                  </a:lnTo>
                  <a:lnTo>
                    <a:pt x="68" y="347"/>
                  </a:lnTo>
                  <a:lnTo>
                    <a:pt x="79" y="368"/>
                  </a:lnTo>
                  <a:lnTo>
                    <a:pt x="119" y="402"/>
                  </a:lnTo>
                  <a:lnTo>
                    <a:pt x="146" y="416"/>
                  </a:lnTo>
                  <a:lnTo>
                    <a:pt x="186" y="416"/>
                  </a:lnTo>
                  <a:lnTo>
                    <a:pt x="242" y="398"/>
                  </a:lnTo>
                  <a:lnTo>
                    <a:pt x="276" y="362"/>
                  </a:lnTo>
                  <a:lnTo>
                    <a:pt x="305" y="307"/>
                  </a:lnTo>
                  <a:lnTo>
                    <a:pt x="316" y="235"/>
                  </a:lnTo>
                  <a:lnTo>
                    <a:pt x="316" y="219"/>
                  </a:lnTo>
                  <a:lnTo>
                    <a:pt x="324" y="219"/>
                  </a:lnTo>
                  <a:lnTo>
                    <a:pt x="335" y="256"/>
                  </a:lnTo>
                  <a:lnTo>
                    <a:pt x="339" y="318"/>
                  </a:lnTo>
                  <a:lnTo>
                    <a:pt x="341" y="328"/>
                  </a:lnTo>
                  <a:lnTo>
                    <a:pt x="360" y="351"/>
                  </a:lnTo>
                  <a:lnTo>
                    <a:pt x="360" y="391"/>
                  </a:lnTo>
                  <a:lnTo>
                    <a:pt x="341" y="419"/>
                  </a:lnTo>
                  <a:lnTo>
                    <a:pt x="311" y="446"/>
                  </a:lnTo>
                  <a:lnTo>
                    <a:pt x="276" y="455"/>
                  </a:lnTo>
                  <a:lnTo>
                    <a:pt x="235" y="444"/>
                  </a:lnTo>
                  <a:lnTo>
                    <a:pt x="195" y="451"/>
                  </a:lnTo>
                  <a:lnTo>
                    <a:pt x="152" y="450"/>
                  </a:lnTo>
                  <a:lnTo>
                    <a:pt x="101" y="429"/>
                  </a:lnTo>
                  <a:lnTo>
                    <a:pt x="52" y="389"/>
                  </a:lnTo>
                  <a:lnTo>
                    <a:pt x="29" y="353"/>
                  </a:lnTo>
                  <a:lnTo>
                    <a:pt x="8" y="298"/>
                  </a:lnTo>
                  <a:lnTo>
                    <a:pt x="0" y="249"/>
                  </a:lnTo>
                  <a:lnTo>
                    <a:pt x="5" y="182"/>
                  </a:lnTo>
                  <a:lnTo>
                    <a:pt x="17" y="135"/>
                  </a:lnTo>
                  <a:lnTo>
                    <a:pt x="33" y="93"/>
                  </a:lnTo>
                  <a:lnTo>
                    <a:pt x="77" y="30"/>
                  </a:lnTo>
                  <a:lnTo>
                    <a:pt x="104" y="9"/>
                  </a:lnTo>
                  <a:lnTo>
                    <a:pt x="140" y="0"/>
                  </a:lnTo>
                  <a:lnTo>
                    <a:pt x="186" y="2"/>
                  </a:lnTo>
                  <a:lnTo>
                    <a:pt x="206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95" name="Freeform 1372"/>
            <p:cNvSpPr>
              <a:spLocks/>
            </p:cNvSpPr>
            <p:nvPr/>
          </p:nvSpPr>
          <p:spPr bwMode="auto">
            <a:xfrm>
              <a:off x="562" y="363"/>
              <a:ext cx="42" cy="88"/>
            </a:xfrm>
            <a:custGeom>
              <a:avLst/>
              <a:gdLst>
                <a:gd name="T0" fmla="*/ 9 w 125"/>
                <a:gd name="T1" fmla="*/ 2 h 262"/>
                <a:gd name="T2" fmla="*/ 12 w 125"/>
                <a:gd name="T3" fmla="*/ 4 h 262"/>
                <a:gd name="T4" fmla="*/ 13 w 125"/>
                <a:gd name="T5" fmla="*/ 8 h 262"/>
                <a:gd name="T6" fmla="*/ 14 w 125"/>
                <a:gd name="T7" fmla="*/ 16 h 262"/>
                <a:gd name="T8" fmla="*/ 13 w 125"/>
                <a:gd name="T9" fmla="*/ 20 h 262"/>
                <a:gd name="T10" fmla="*/ 12 w 125"/>
                <a:gd name="T11" fmla="*/ 25 h 262"/>
                <a:gd name="T12" fmla="*/ 9 w 125"/>
                <a:gd name="T13" fmla="*/ 29 h 262"/>
                <a:gd name="T14" fmla="*/ 9 w 125"/>
                <a:gd name="T15" fmla="*/ 29 h 262"/>
                <a:gd name="T16" fmla="*/ 6 w 125"/>
                <a:gd name="T17" fmla="*/ 30 h 262"/>
                <a:gd name="T18" fmla="*/ 4 w 125"/>
                <a:gd name="T19" fmla="*/ 29 h 262"/>
                <a:gd name="T20" fmla="*/ 2 w 125"/>
                <a:gd name="T21" fmla="*/ 24 h 262"/>
                <a:gd name="T22" fmla="*/ 1 w 125"/>
                <a:gd name="T23" fmla="*/ 21 h 262"/>
                <a:gd name="T24" fmla="*/ 0 w 125"/>
                <a:gd name="T25" fmla="*/ 17 h 262"/>
                <a:gd name="T26" fmla="*/ 0 w 125"/>
                <a:gd name="T27" fmla="*/ 16 h 262"/>
                <a:gd name="T28" fmla="*/ 0 w 125"/>
                <a:gd name="T29" fmla="*/ 15 h 262"/>
                <a:gd name="T30" fmla="*/ 2 w 125"/>
                <a:gd name="T31" fmla="*/ 14 h 262"/>
                <a:gd name="T32" fmla="*/ 4 w 125"/>
                <a:gd name="T33" fmla="*/ 14 h 262"/>
                <a:gd name="T34" fmla="*/ 5 w 125"/>
                <a:gd name="T35" fmla="*/ 14 h 262"/>
                <a:gd name="T36" fmla="*/ 6 w 125"/>
                <a:gd name="T37" fmla="*/ 13 h 262"/>
                <a:gd name="T38" fmla="*/ 5 w 125"/>
                <a:gd name="T39" fmla="*/ 4 h 262"/>
                <a:gd name="T40" fmla="*/ 4 w 125"/>
                <a:gd name="T41" fmla="*/ 1 h 262"/>
                <a:gd name="T42" fmla="*/ 4 w 125"/>
                <a:gd name="T43" fmla="*/ 0 h 262"/>
                <a:gd name="T44" fmla="*/ 7 w 125"/>
                <a:gd name="T45" fmla="*/ 0 h 262"/>
                <a:gd name="T46" fmla="*/ 9 w 125"/>
                <a:gd name="T47" fmla="*/ 2 h 262"/>
                <a:gd name="T48" fmla="*/ 9 w 125"/>
                <a:gd name="T49" fmla="*/ 2 h 2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262"/>
                <a:gd name="T77" fmla="*/ 125 w 125"/>
                <a:gd name="T78" fmla="*/ 262 h 26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262">
                  <a:moveTo>
                    <a:pt x="81" y="14"/>
                  </a:moveTo>
                  <a:lnTo>
                    <a:pt x="104" y="40"/>
                  </a:lnTo>
                  <a:lnTo>
                    <a:pt x="118" y="72"/>
                  </a:lnTo>
                  <a:lnTo>
                    <a:pt x="125" y="139"/>
                  </a:lnTo>
                  <a:lnTo>
                    <a:pt x="116" y="177"/>
                  </a:lnTo>
                  <a:lnTo>
                    <a:pt x="104" y="217"/>
                  </a:lnTo>
                  <a:lnTo>
                    <a:pt x="83" y="252"/>
                  </a:lnTo>
                  <a:lnTo>
                    <a:pt x="79" y="256"/>
                  </a:lnTo>
                  <a:lnTo>
                    <a:pt x="53" y="262"/>
                  </a:lnTo>
                  <a:lnTo>
                    <a:pt x="32" y="256"/>
                  </a:lnTo>
                  <a:lnTo>
                    <a:pt x="17" y="214"/>
                  </a:lnTo>
                  <a:lnTo>
                    <a:pt x="9" y="186"/>
                  </a:lnTo>
                  <a:lnTo>
                    <a:pt x="2" y="156"/>
                  </a:lnTo>
                  <a:lnTo>
                    <a:pt x="0" y="139"/>
                  </a:lnTo>
                  <a:lnTo>
                    <a:pt x="0" y="131"/>
                  </a:lnTo>
                  <a:lnTo>
                    <a:pt x="14" y="124"/>
                  </a:lnTo>
                  <a:lnTo>
                    <a:pt x="39" y="129"/>
                  </a:lnTo>
                  <a:lnTo>
                    <a:pt x="44" y="129"/>
                  </a:lnTo>
                  <a:lnTo>
                    <a:pt x="53" y="118"/>
                  </a:lnTo>
                  <a:lnTo>
                    <a:pt x="49" y="40"/>
                  </a:lnTo>
                  <a:lnTo>
                    <a:pt x="32" y="10"/>
                  </a:lnTo>
                  <a:lnTo>
                    <a:pt x="39" y="0"/>
                  </a:lnTo>
                  <a:lnTo>
                    <a:pt x="59" y="3"/>
                  </a:lnTo>
                  <a:lnTo>
                    <a:pt x="8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96" name="Freeform 1373"/>
            <p:cNvSpPr>
              <a:spLocks/>
            </p:cNvSpPr>
            <p:nvPr/>
          </p:nvSpPr>
          <p:spPr bwMode="auto">
            <a:xfrm>
              <a:off x="490" y="377"/>
              <a:ext cx="10" cy="21"/>
            </a:xfrm>
            <a:custGeom>
              <a:avLst/>
              <a:gdLst>
                <a:gd name="T0" fmla="*/ 3 w 28"/>
                <a:gd name="T1" fmla="*/ 2 h 61"/>
                <a:gd name="T2" fmla="*/ 4 w 28"/>
                <a:gd name="T3" fmla="*/ 6 h 61"/>
                <a:gd name="T4" fmla="*/ 4 w 28"/>
                <a:gd name="T5" fmla="*/ 7 h 61"/>
                <a:gd name="T6" fmla="*/ 3 w 28"/>
                <a:gd name="T7" fmla="*/ 7 h 61"/>
                <a:gd name="T8" fmla="*/ 1 w 28"/>
                <a:gd name="T9" fmla="*/ 6 h 61"/>
                <a:gd name="T10" fmla="*/ 0 w 28"/>
                <a:gd name="T11" fmla="*/ 1 h 61"/>
                <a:gd name="T12" fmla="*/ 0 w 28"/>
                <a:gd name="T13" fmla="*/ 0 h 61"/>
                <a:gd name="T14" fmla="*/ 1 w 28"/>
                <a:gd name="T15" fmla="*/ 0 h 61"/>
                <a:gd name="T16" fmla="*/ 3 w 28"/>
                <a:gd name="T17" fmla="*/ 2 h 61"/>
                <a:gd name="T18" fmla="*/ 3 w 28"/>
                <a:gd name="T19" fmla="*/ 2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61"/>
                <a:gd name="T32" fmla="*/ 28 w 28"/>
                <a:gd name="T33" fmla="*/ 61 h 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61">
                  <a:moveTo>
                    <a:pt x="19" y="15"/>
                  </a:moveTo>
                  <a:lnTo>
                    <a:pt x="28" y="53"/>
                  </a:lnTo>
                  <a:lnTo>
                    <a:pt x="28" y="57"/>
                  </a:lnTo>
                  <a:lnTo>
                    <a:pt x="23" y="61"/>
                  </a:lnTo>
                  <a:lnTo>
                    <a:pt x="11" y="49"/>
                  </a:lnTo>
                  <a:lnTo>
                    <a:pt x="0" y="10"/>
                  </a:lnTo>
                  <a:lnTo>
                    <a:pt x="0" y="0"/>
                  </a:lnTo>
                  <a:lnTo>
                    <a:pt x="7" y="0"/>
                  </a:lnTo>
                  <a:lnTo>
                    <a:pt x="19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97" name="Freeform 1374"/>
            <p:cNvSpPr>
              <a:spLocks/>
            </p:cNvSpPr>
            <p:nvPr/>
          </p:nvSpPr>
          <p:spPr bwMode="auto">
            <a:xfrm>
              <a:off x="755" y="392"/>
              <a:ext cx="57" cy="13"/>
            </a:xfrm>
            <a:custGeom>
              <a:avLst/>
              <a:gdLst>
                <a:gd name="T0" fmla="*/ 14 w 172"/>
                <a:gd name="T1" fmla="*/ 1 h 40"/>
                <a:gd name="T2" fmla="*/ 19 w 172"/>
                <a:gd name="T3" fmla="*/ 2 h 40"/>
                <a:gd name="T4" fmla="*/ 18 w 172"/>
                <a:gd name="T5" fmla="*/ 3 h 40"/>
                <a:gd name="T6" fmla="*/ 16 w 172"/>
                <a:gd name="T7" fmla="*/ 3 h 40"/>
                <a:gd name="T8" fmla="*/ 5 w 172"/>
                <a:gd name="T9" fmla="*/ 4 h 40"/>
                <a:gd name="T10" fmla="*/ 2 w 172"/>
                <a:gd name="T11" fmla="*/ 4 h 40"/>
                <a:gd name="T12" fmla="*/ 1 w 172"/>
                <a:gd name="T13" fmla="*/ 3 h 40"/>
                <a:gd name="T14" fmla="*/ 0 w 172"/>
                <a:gd name="T15" fmla="*/ 2 h 40"/>
                <a:gd name="T16" fmla="*/ 0 w 172"/>
                <a:gd name="T17" fmla="*/ 0 h 40"/>
                <a:gd name="T18" fmla="*/ 1 w 172"/>
                <a:gd name="T19" fmla="*/ 0 h 40"/>
                <a:gd name="T20" fmla="*/ 3 w 172"/>
                <a:gd name="T21" fmla="*/ 1 h 40"/>
                <a:gd name="T22" fmla="*/ 14 w 172"/>
                <a:gd name="T23" fmla="*/ 1 h 40"/>
                <a:gd name="T24" fmla="*/ 14 w 172"/>
                <a:gd name="T25" fmla="*/ 1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2"/>
                <a:gd name="T40" fmla="*/ 0 h 40"/>
                <a:gd name="T41" fmla="*/ 172 w 172"/>
                <a:gd name="T42" fmla="*/ 40 h 4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2" h="40">
                  <a:moveTo>
                    <a:pt x="126" y="13"/>
                  </a:moveTo>
                  <a:lnTo>
                    <a:pt x="172" y="17"/>
                  </a:lnTo>
                  <a:lnTo>
                    <a:pt x="165" y="24"/>
                  </a:lnTo>
                  <a:lnTo>
                    <a:pt x="141" y="28"/>
                  </a:lnTo>
                  <a:lnTo>
                    <a:pt x="47" y="40"/>
                  </a:lnTo>
                  <a:lnTo>
                    <a:pt x="21" y="35"/>
                  </a:lnTo>
                  <a:lnTo>
                    <a:pt x="10" y="28"/>
                  </a:lnTo>
                  <a:lnTo>
                    <a:pt x="0" y="14"/>
                  </a:lnTo>
                  <a:lnTo>
                    <a:pt x="3" y="4"/>
                  </a:lnTo>
                  <a:lnTo>
                    <a:pt x="8" y="0"/>
                  </a:lnTo>
                  <a:lnTo>
                    <a:pt x="28" y="7"/>
                  </a:lnTo>
                  <a:lnTo>
                    <a:pt x="12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98" name="Freeform 1375"/>
            <p:cNvSpPr>
              <a:spLocks/>
            </p:cNvSpPr>
            <p:nvPr/>
          </p:nvSpPr>
          <p:spPr bwMode="auto">
            <a:xfrm>
              <a:off x="458" y="394"/>
              <a:ext cx="38" cy="79"/>
            </a:xfrm>
            <a:custGeom>
              <a:avLst/>
              <a:gdLst>
                <a:gd name="T0" fmla="*/ 7 w 114"/>
                <a:gd name="T1" fmla="*/ 2 h 237"/>
                <a:gd name="T2" fmla="*/ 10 w 114"/>
                <a:gd name="T3" fmla="*/ 5 h 237"/>
                <a:gd name="T4" fmla="*/ 12 w 114"/>
                <a:gd name="T5" fmla="*/ 13 h 237"/>
                <a:gd name="T6" fmla="*/ 13 w 114"/>
                <a:gd name="T7" fmla="*/ 17 h 237"/>
                <a:gd name="T8" fmla="*/ 12 w 114"/>
                <a:gd name="T9" fmla="*/ 22 h 237"/>
                <a:gd name="T10" fmla="*/ 10 w 114"/>
                <a:gd name="T11" fmla="*/ 25 h 237"/>
                <a:gd name="T12" fmla="*/ 9 w 114"/>
                <a:gd name="T13" fmla="*/ 26 h 237"/>
                <a:gd name="T14" fmla="*/ 4 w 114"/>
                <a:gd name="T15" fmla="*/ 26 h 237"/>
                <a:gd name="T16" fmla="*/ 3 w 114"/>
                <a:gd name="T17" fmla="*/ 25 h 237"/>
                <a:gd name="T18" fmla="*/ 1 w 114"/>
                <a:gd name="T19" fmla="*/ 21 h 237"/>
                <a:gd name="T20" fmla="*/ 0 w 114"/>
                <a:gd name="T21" fmla="*/ 17 h 237"/>
                <a:gd name="T22" fmla="*/ 0 w 114"/>
                <a:gd name="T23" fmla="*/ 13 h 237"/>
                <a:gd name="T24" fmla="*/ 1 w 114"/>
                <a:gd name="T25" fmla="*/ 13 h 237"/>
                <a:gd name="T26" fmla="*/ 4 w 114"/>
                <a:gd name="T27" fmla="*/ 13 h 237"/>
                <a:gd name="T28" fmla="*/ 4 w 114"/>
                <a:gd name="T29" fmla="*/ 12 h 237"/>
                <a:gd name="T30" fmla="*/ 4 w 114"/>
                <a:gd name="T31" fmla="*/ 6 h 237"/>
                <a:gd name="T32" fmla="*/ 3 w 114"/>
                <a:gd name="T33" fmla="*/ 4 h 237"/>
                <a:gd name="T34" fmla="*/ 3 w 114"/>
                <a:gd name="T35" fmla="*/ 3 h 237"/>
                <a:gd name="T36" fmla="*/ 2 w 114"/>
                <a:gd name="T37" fmla="*/ 1 h 237"/>
                <a:gd name="T38" fmla="*/ 3 w 114"/>
                <a:gd name="T39" fmla="*/ 0 h 237"/>
                <a:gd name="T40" fmla="*/ 5 w 114"/>
                <a:gd name="T41" fmla="*/ 0 h 237"/>
                <a:gd name="T42" fmla="*/ 7 w 114"/>
                <a:gd name="T43" fmla="*/ 2 h 237"/>
                <a:gd name="T44" fmla="*/ 7 w 114"/>
                <a:gd name="T45" fmla="*/ 2 h 23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4"/>
                <a:gd name="T70" fmla="*/ 0 h 237"/>
                <a:gd name="T71" fmla="*/ 114 w 114"/>
                <a:gd name="T72" fmla="*/ 237 h 23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4" h="237">
                  <a:moveTo>
                    <a:pt x="67" y="15"/>
                  </a:moveTo>
                  <a:lnTo>
                    <a:pt x="87" y="47"/>
                  </a:lnTo>
                  <a:lnTo>
                    <a:pt x="108" y="120"/>
                  </a:lnTo>
                  <a:lnTo>
                    <a:pt x="114" y="156"/>
                  </a:lnTo>
                  <a:lnTo>
                    <a:pt x="107" y="198"/>
                  </a:lnTo>
                  <a:lnTo>
                    <a:pt x="93" y="226"/>
                  </a:lnTo>
                  <a:lnTo>
                    <a:pt x="77" y="237"/>
                  </a:lnTo>
                  <a:lnTo>
                    <a:pt x="37" y="231"/>
                  </a:lnTo>
                  <a:lnTo>
                    <a:pt x="25" y="223"/>
                  </a:lnTo>
                  <a:lnTo>
                    <a:pt x="7" y="186"/>
                  </a:lnTo>
                  <a:lnTo>
                    <a:pt x="0" y="150"/>
                  </a:lnTo>
                  <a:lnTo>
                    <a:pt x="0" y="121"/>
                  </a:lnTo>
                  <a:lnTo>
                    <a:pt x="8" y="114"/>
                  </a:lnTo>
                  <a:lnTo>
                    <a:pt x="34" y="114"/>
                  </a:lnTo>
                  <a:lnTo>
                    <a:pt x="38" y="110"/>
                  </a:lnTo>
                  <a:lnTo>
                    <a:pt x="32" y="57"/>
                  </a:lnTo>
                  <a:lnTo>
                    <a:pt x="27" y="40"/>
                  </a:lnTo>
                  <a:lnTo>
                    <a:pt x="25" y="25"/>
                  </a:lnTo>
                  <a:lnTo>
                    <a:pt x="18" y="10"/>
                  </a:lnTo>
                  <a:lnTo>
                    <a:pt x="23" y="0"/>
                  </a:lnTo>
                  <a:lnTo>
                    <a:pt x="46" y="2"/>
                  </a:lnTo>
                  <a:lnTo>
                    <a:pt x="67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99" name="Freeform 1376"/>
            <p:cNvSpPr>
              <a:spLocks/>
            </p:cNvSpPr>
            <p:nvPr/>
          </p:nvSpPr>
          <p:spPr bwMode="auto">
            <a:xfrm>
              <a:off x="655" y="415"/>
              <a:ext cx="147" cy="478"/>
            </a:xfrm>
            <a:custGeom>
              <a:avLst/>
              <a:gdLst>
                <a:gd name="T0" fmla="*/ 42 w 440"/>
                <a:gd name="T1" fmla="*/ 5 h 1434"/>
                <a:gd name="T2" fmla="*/ 45 w 440"/>
                <a:gd name="T3" fmla="*/ 12 h 1434"/>
                <a:gd name="T4" fmla="*/ 47 w 440"/>
                <a:gd name="T5" fmla="*/ 18 h 1434"/>
                <a:gd name="T6" fmla="*/ 48 w 440"/>
                <a:gd name="T7" fmla="*/ 25 h 1434"/>
                <a:gd name="T8" fmla="*/ 49 w 440"/>
                <a:gd name="T9" fmla="*/ 38 h 1434"/>
                <a:gd name="T10" fmla="*/ 49 w 440"/>
                <a:gd name="T11" fmla="*/ 54 h 1434"/>
                <a:gd name="T12" fmla="*/ 48 w 440"/>
                <a:gd name="T13" fmla="*/ 58 h 1434"/>
                <a:gd name="T14" fmla="*/ 48 w 440"/>
                <a:gd name="T15" fmla="*/ 65 h 1434"/>
                <a:gd name="T16" fmla="*/ 45 w 440"/>
                <a:gd name="T17" fmla="*/ 80 h 1434"/>
                <a:gd name="T18" fmla="*/ 43 w 440"/>
                <a:gd name="T19" fmla="*/ 87 h 1434"/>
                <a:gd name="T20" fmla="*/ 41 w 440"/>
                <a:gd name="T21" fmla="*/ 93 h 1434"/>
                <a:gd name="T22" fmla="*/ 38 w 440"/>
                <a:gd name="T23" fmla="*/ 102 h 1434"/>
                <a:gd name="T24" fmla="*/ 34 w 440"/>
                <a:gd name="T25" fmla="*/ 113 h 1434"/>
                <a:gd name="T26" fmla="*/ 29 w 440"/>
                <a:gd name="T27" fmla="*/ 125 h 1434"/>
                <a:gd name="T28" fmla="*/ 23 w 440"/>
                <a:gd name="T29" fmla="*/ 135 h 1434"/>
                <a:gd name="T30" fmla="*/ 15 w 440"/>
                <a:gd name="T31" fmla="*/ 147 h 1434"/>
                <a:gd name="T32" fmla="*/ 8 w 440"/>
                <a:gd name="T33" fmla="*/ 156 h 1434"/>
                <a:gd name="T34" fmla="*/ 5 w 440"/>
                <a:gd name="T35" fmla="*/ 159 h 1434"/>
                <a:gd name="T36" fmla="*/ 2 w 440"/>
                <a:gd name="T37" fmla="*/ 159 h 1434"/>
                <a:gd name="T38" fmla="*/ 1 w 440"/>
                <a:gd name="T39" fmla="*/ 159 h 1434"/>
                <a:gd name="T40" fmla="*/ 0 w 440"/>
                <a:gd name="T41" fmla="*/ 158 h 1434"/>
                <a:gd name="T42" fmla="*/ 2 w 440"/>
                <a:gd name="T43" fmla="*/ 156 h 1434"/>
                <a:gd name="T44" fmla="*/ 8 w 440"/>
                <a:gd name="T45" fmla="*/ 148 h 1434"/>
                <a:gd name="T46" fmla="*/ 15 w 440"/>
                <a:gd name="T47" fmla="*/ 140 h 1434"/>
                <a:gd name="T48" fmla="*/ 23 w 440"/>
                <a:gd name="T49" fmla="*/ 126 h 1434"/>
                <a:gd name="T50" fmla="*/ 31 w 440"/>
                <a:gd name="T51" fmla="*/ 110 h 1434"/>
                <a:gd name="T52" fmla="*/ 38 w 440"/>
                <a:gd name="T53" fmla="*/ 93 h 1434"/>
                <a:gd name="T54" fmla="*/ 40 w 440"/>
                <a:gd name="T55" fmla="*/ 84 h 1434"/>
                <a:gd name="T56" fmla="*/ 43 w 440"/>
                <a:gd name="T57" fmla="*/ 69 h 1434"/>
                <a:gd name="T58" fmla="*/ 44 w 440"/>
                <a:gd name="T59" fmla="*/ 65 h 1434"/>
                <a:gd name="T60" fmla="*/ 45 w 440"/>
                <a:gd name="T61" fmla="*/ 60 h 1434"/>
                <a:gd name="T62" fmla="*/ 46 w 440"/>
                <a:gd name="T63" fmla="*/ 52 h 1434"/>
                <a:gd name="T64" fmla="*/ 46 w 440"/>
                <a:gd name="T65" fmla="*/ 35 h 1434"/>
                <a:gd name="T66" fmla="*/ 45 w 440"/>
                <a:gd name="T67" fmla="*/ 26 h 1434"/>
                <a:gd name="T68" fmla="*/ 44 w 440"/>
                <a:gd name="T69" fmla="*/ 22 h 1434"/>
                <a:gd name="T70" fmla="*/ 43 w 440"/>
                <a:gd name="T71" fmla="*/ 17 h 1434"/>
                <a:gd name="T72" fmla="*/ 41 w 440"/>
                <a:gd name="T73" fmla="*/ 10 h 1434"/>
                <a:gd name="T74" fmla="*/ 38 w 440"/>
                <a:gd name="T75" fmla="*/ 4 h 1434"/>
                <a:gd name="T76" fmla="*/ 36 w 440"/>
                <a:gd name="T77" fmla="*/ 1 h 1434"/>
                <a:gd name="T78" fmla="*/ 36 w 440"/>
                <a:gd name="T79" fmla="*/ 0 h 1434"/>
                <a:gd name="T80" fmla="*/ 38 w 440"/>
                <a:gd name="T81" fmla="*/ 1 h 1434"/>
                <a:gd name="T82" fmla="*/ 42 w 440"/>
                <a:gd name="T83" fmla="*/ 5 h 1434"/>
                <a:gd name="T84" fmla="*/ 42 w 440"/>
                <a:gd name="T85" fmla="*/ 5 h 143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40"/>
                <a:gd name="T130" fmla="*/ 0 h 1434"/>
                <a:gd name="T131" fmla="*/ 440 w 440"/>
                <a:gd name="T132" fmla="*/ 1434 h 143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40" h="1434">
                  <a:moveTo>
                    <a:pt x="374" y="45"/>
                  </a:moveTo>
                  <a:lnTo>
                    <a:pt x="401" y="109"/>
                  </a:lnTo>
                  <a:lnTo>
                    <a:pt x="418" y="163"/>
                  </a:lnTo>
                  <a:lnTo>
                    <a:pt x="430" y="229"/>
                  </a:lnTo>
                  <a:lnTo>
                    <a:pt x="440" y="345"/>
                  </a:lnTo>
                  <a:lnTo>
                    <a:pt x="440" y="482"/>
                  </a:lnTo>
                  <a:lnTo>
                    <a:pt x="434" y="523"/>
                  </a:lnTo>
                  <a:lnTo>
                    <a:pt x="428" y="589"/>
                  </a:lnTo>
                  <a:lnTo>
                    <a:pt x="400" y="718"/>
                  </a:lnTo>
                  <a:lnTo>
                    <a:pt x="385" y="779"/>
                  </a:lnTo>
                  <a:lnTo>
                    <a:pt x="371" y="835"/>
                  </a:lnTo>
                  <a:lnTo>
                    <a:pt x="343" y="920"/>
                  </a:lnTo>
                  <a:lnTo>
                    <a:pt x="305" y="1018"/>
                  </a:lnTo>
                  <a:lnTo>
                    <a:pt x="256" y="1124"/>
                  </a:lnTo>
                  <a:lnTo>
                    <a:pt x="207" y="1216"/>
                  </a:lnTo>
                  <a:lnTo>
                    <a:pt x="137" y="1325"/>
                  </a:lnTo>
                  <a:lnTo>
                    <a:pt x="70" y="1408"/>
                  </a:lnTo>
                  <a:lnTo>
                    <a:pt x="42" y="1427"/>
                  </a:lnTo>
                  <a:lnTo>
                    <a:pt x="19" y="1434"/>
                  </a:lnTo>
                  <a:lnTo>
                    <a:pt x="10" y="1432"/>
                  </a:lnTo>
                  <a:lnTo>
                    <a:pt x="0" y="1423"/>
                  </a:lnTo>
                  <a:lnTo>
                    <a:pt x="19" y="1400"/>
                  </a:lnTo>
                  <a:lnTo>
                    <a:pt x="76" y="1336"/>
                  </a:lnTo>
                  <a:lnTo>
                    <a:pt x="133" y="1260"/>
                  </a:lnTo>
                  <a:lnTo>
                    <a:pt x="207" y="1136"/>
                  </a:lnTo>
                  <a:lnTo>
                    <a:pt x="277" y="992"/>
                  </a:lnTo>
                  <a:lnTo>
                    <a:pt x="337" y="837"/>
                  </a:lnTo>
                  <a:lnTo>
                    <a:pt x="358" y="756"/>
                  </a:lnTo>
                  <a:lnTo>
                    <a:pt x="388" y="618"/>
                  </a:lnTo>
                  <a:lnTo>
                    <a:pt x="397" y="581"/>
                  </a:lnTo>
                  <a:lnTo>
                    <a:pt x="401" y="540"/>
                  </a:lnTo>
                  <a:lnTo>
                    <a:pt x="409" y="466"/>
                  </a:lnTo>
                  <a:lnTo>
                    <a:pt x="409" y="314"/>
                  </a:lnTo>
                  <a:lnTo>
                    <a:pt x="401" y="237"/>
                  </a:lnTo>
                  <a:lnTo>
                    <a:pt x="397" y="195"/>
                  </a:lnTo>
                  <a:lnTo>
                    <a:pt x="385" y="149"/>
                  </a:lnTo>
                  <a:lnTo>
                    <a:pt x="367" y="91"/>
                  </a:lnTo>
                  <a:lnTo>
                    <a:pt x="337" y="36"/>
                  </a:lnTo>
                  <a:lnTo>
                    <a:pt x="320" y="12"/>
                  </a:lnTo>
                  <a:lnTo>
                    <a:pt x="322" y="0"/>
                  </a:lnTo>
                  <a:lnTo>
                    <a:pt x="339" y="5"/>
                  </a:lnTo>
                  <a:lnTo>
                    <a:pt x="374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00" name="Freeform 1377"/>
            <p:cNvSpPr>
              <a:spLocks/>
            </p:cNvSpPr>
            <p:nvPr/>
          </p:nvSpPr>
          <p:spPr bwMode="auto">
            <a:xfrm>
              <a:off x="486" y="456"/>
              <a:ext cx="227" cy="187"/>
            </a:xfrm>
            <a:custGeom>
              <a:avLst/>
              <a:gdLst>
                <a:gd name="T0" fmla="*/ 60 w 681"/>
                <a:gd name="T1" fmla="*/ 1 h 559"/>
                <a:gd name="T2" fmla="*/ 67 w 681"/>
                <a:gd name="T3" fmla="*/ 3 h 559"/>
                <a:gd name="T4" fmla="*/ 75 w 681"/>
                <a:gd name="T5" fmla="*/ 10 h 559"/>
                <a:gd name="T6" fmla="*/ 76 w 681"/>
                <a:gd name="T7" fmla="*/ 14 h 559"/>
                <a:gd name="T8" fmla="*/ 74 w 681"/>
                <a:gd name="T9" fmla="*/ 15 h 559"/>
                <a:gd name="T10" fmla="*/ 71 w 681"/>
                <a:gd name="T11" fmla="*/ 15 h 559"/>
                <a:gd name="T12" fmla="*/ 69 w 681"/>
                <a:gd name="T13" fmla="*/ 13 h 559"/>
                <a:gd name="T14" fmla="*/ 68 w 681"/>
                <a:gd name="T15" fmla="*/ 12 h 559"/>
                <a:gd name="T16" fmla="*/ 66 w 681"/>
                <a:gd name="T17" fmla="*/ 14 h 559"/>
                <a:gd name="T18" fmla="*/ 64 w 681"/>
                <a:gd name="T19" fmla="*/ 22 h 559"/>
                <a:gd name="T20" fmla="*/ 64 w 681"/>
                <a:gd name="T21" fmla="*/ 28 h 559"/>
                <a:gd name="T22" fmla="*/ 60 w 681"/>
                <a:gd name="T23" fmla="*/ 37 h 559"/>
                <a:gd name="T24" fmla="*/ 52 w 681"/>
                <a:gd name="T25" fmla="*/ 50 h 559"/>
                <a:gd name="T26" fmla="*/ 45 w 681"/>
                <a:gd name="T27" fmla="*/ 59 h 559"/>
                <a:gd name="T28" fmla="*/ 37 w 681"/>
                <a:gd name="T29" fmla="*/ 63 h 559"/>
                <a:gd name="T30" fmla="*/ 34 w 681"/>
                <a:gd name="T31" fmla="*/ 59 h 559"/>
                <a:gd name="T32" fmla="*/ 33 w 681"/>
                <a:gd name="T33" fmla="*/ 55 h 559"/>
                <a:gd name="T34" fmla="*/ 36 w 681"/>
                <a:gd name="T35" fmla="*/ 54 h 559"/>
                <a:gd name="T36" fmla="*/ 40 w 681"/>
                <a:gd name="T37" fmla="*/ 48 h 559"/>
                <a:gd name="T38" fmla="*/ 38 w 681"/>
                <a:gd name="T39" fmla="*/ 48 h 559"/>
                <a:gd name="T40" fmla="*/ 37 w 681"/>
                <a:gd name="T41" fmla="*/ 45 h 559"/>
                <a:gd name="T42" fmla="*/ 49 w 681"/>
                <a:gd name="T43" fmla="*/ 34 h 559"/>
                <a:gd name="T44" fmla="*/ 60 w 681"/>
                <a:gd name="T45" fmla="*/ 18 h 559"/>
                <a:gd name="T46" fmla="*/ 59 w 681"/>
                <a:gd name="T47" fmla="*/ 17 h 559"/>
                <a:gd name="T48" fmla="*/ 52 w 681"/>
                <a:gd name="T49" fmla="*/ 20 h 559"/>
                <a:gd name="T50" fmla="*/ 33 w 681"/>
                <a:gd name="T51" fmla="*/ 27 h 559"/>
                <a:gd name="T52" fmla="*/ 23 w 681"/>
                <a:gd name="T53" fmla="*/ 29 h 559"/>
                <a:gd name="T54" fmla="*/ 1 w 681"/>
                <a:gd name="T55" fmla="*/ 31 h 559"/>
                <a:gd name="T56" fmla="*/ 0 w 681"/>
                <a:gd name="T57" fmla="*/ 30 h 559"/>
                <a:gd name="T58" fmla="*/ 13 w 681"/>
                <a:gd name="T59" fmla="*/ 28 h 559"/>
                <a:gd name="T60" fmla="*/ 19 w 681"/>
                <a:gd name="T61" fmla="*/ 27 h 559"/>
                <a:gd name="T62" fmla="*/ 38 w 681"/>
                <a:gd name="T63" fmla="*/ 21 h 559"/>
                <a:gd name="T64" fmla="*/ 59 w 681"/>
                <a:gd name="T65" fmla="*/ 10 h 559"/>
                <a:gd name="T66" fmla="*/ 58 w 681"/>
                <a:gd name="T67" fmla="*/ 8 h 559"/>
                <a:gd name="T68" fmla="*/ 54 w 681"/>
                <a:gd name="T69" fmla="*/ 2 h 559"/>
                <a:gd name="T70" fmla="*/ 56 w 681"/>
                <a:gd name="T71" fmla="*/ 0 h 559"/>
                <a:gd name="T72" fmla="*/ 58 w 681"/>
                <a:gd name="T73" fmla="*/ 1 h 55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81"/>
                <a:gd name="T112" fmla="*/ 0 h 559"/>
                <a:gd name="T113" fmla="*/ 681 w 681"/>
                <a:gd name="T114" fmla="*/ 559 h 55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81" h="559">
                  <a:moveTo>
                    <a:pt x="521" y="10"/>
                  </a:moveTo>
                  <a:lnTo>
                    <a:pt x="536" y="12"/>
                  </a:lnTo>
                  <a:lnTo>
                    <a:pt x="576" y="19"/>
                  </a:lnTo>
                  <a:lnTo>
                    <a:pt x="603" y="28"/>
                  </a:lnTo>
                  <a:lnTo>
                    <a:pt x="641" y="56"/>
                  </a:lnTo>
                  <a:lnTo>
                    <a:pt x="671" y="91"/>
                  </a:lnTo>
                  <a:lnTo>
                    <a:pt x="681" y="117"/>
                  </a:lnTo>
                  <a:lnTo>
                    <a:pt x="681" y="129"/>
                  </a:lnTo>
                  <a:lnTo>
                    <a:pt x="675" y="133"/>
                  </a:lnTo>
                  <a:lnTo>
                    <a:pt x="662" y="135"/>
                  </a:lnTo>
                  <a:lnTo>
                    <a:pt x="653" y="140"/>
                  </a:lnTo>
                  <a:lnTo>
                    <a:pt x="639" y="138"/>
                  </a:lnTo>
                  <a:lnTo>
                    <a:pt x="629" y="133"/>
                  </a:lnTo>
                  <a:lnTo>
                    <a:pt x="622" y="121"/>
                  </a:lnTo>
                  <a:lnTo>
                    <a:pt x="622" y="114"/>
                  </a:lnTo>
                  <a:lnTo>
                    <a:pt x="615" y="108"/>
                  </a:lnTo>
                  <a:lnTo>
                    <a:pt x="597" y="119"/>
                  </a:lnTo>
                  <a:lnTo>
                    <a:pt x="590" y="127"/>
                  </a:lnTo>
                  <a:lnTo>
                    <a:pt x="590" y="165"/>
                  </a:lnTo>
                  <a:lnTo>
                    <a:pt x="578" y="195"/>
                  </a:lnTo>
                  <a:lnTo>
                    <a:pt x="584" y="223"/>
                  </a:lnTo>
                  <a:lnTo>
                    <a:pt x="576" y="253"/>
                  </a:lnTo>
                  <a:lnTo>
                    <a:pt x="555" y="295"/>
                  </a:lnTo>
                  <a:lnTo>
                    <a:pt x="542" y="328"/>
                  </a:lnTo>
                  <a:lnTo>
                    <a:pt x="510" y="386"/>
                  </a:lnTo>
                  <a:lnTo>
                    <a:pt x="469" y="445"/>
                  </a:lnTo>
                  <a:lnTo>
                    <a:pt x="446" y="474"/>
                  </a:lnTo>
                  <a:lnTo>
                    <a:pt x="402" y="523"/>
                  </a:lnTo>
                  <a:lnTo>
                    <a:pt x="351" y="559"/>
                  </a:lnTo>
                  <a:lnTo>
                    <a:pt x="332" y="559"/>
                  </a:lnTo>
                  <a:lnTo>
                    <a:pt x="311" y="535"/>
                  </a:lnTo>
                  <a:lnTo>
                    <a:pt x="306" y="523"/>
                  </a:lnTo>
                  <a:lnTo>
                    <a:pt x="290" y="504"/>
                  </a:lnTo>
                  <a:lnTo>
                    <a:pt x="293" y="493"/>
                  </a:lnTo>
                  <a:lnTo>
                    <a:pt x="309" y="481"/>
                  </a:lnTo>
                  <a:lnTo>
                    <a:pt x="320" y="479"/>
                  </a:lnTo>
                  <a:lnTo>
                    <a:pt x="362" y="435"/>
                  </a:lnTo>
                  <a:lnTo>
                    <a:pt x="362" y="430"/>
                  </a:lnTo>
                  <a:lnTo>
                    <a:pt x="357" y="426"/>
                  </a:lnTo>
                  <a:lnTo>
                    <a:pt x="346" y="423"/>
                  </a:lnTo>
                  <a:lnTo>
                    <a:pt x="337" y="412"/>
                  </a:lnTo>
                  <a:lnTo>
                    <a:pt x="337" y="404"/>
                  </a:lnTo>
                  <a:lnTo>
                    <a:pt x="372" y="379"/>
                  </a:lnTo>
                  <a:lnTo>
                    <a:pt x="442" y="307"/>
                  </a:lnTo>
                  <a:lnTo>
                    <a:pt x="512" y="210"/>
                  </a:lnTo>
                  <a:lnTo>
                    <a:pt x="536" y="159"/>
                  </a:lnTo>
                  <a:lnTo>
                    <a:pt x="536" y="156"/>
                  </a:lnTo>
                  <a:lnTo>
                    <a:pt x="531" y="151"/>
                  </a:lnTo>
                  <a:lnTo>
                    <a:pt x="510" y="159"/>
                  </a:lnTo>
                  <a:lnTo>
                    <a:pt x="467" y="181"/>
                  </a:lnTo>
                  <a:lnTo>
                    <a:pt x="438" y="189"/>
                  </a:lnTo>
                  <a:lnTo>
                    <a:pt x="295" y="240"/>
                  </a:lnTo>
                  <a:lnTo>
                    <a:pt x="244" y="252"/>
                  </a:lnTo>
                  <a:lnTo>
                    <a:pt x="207" y="263"/>
                  </a:lnTo>
                  <a:lnTo>
                    <a:pt x="86" y="277"/>
                  </a:lnTo>
                  <a:lnTo>
                    <a:pt x="12" y="275"/>
                  </a:lnTo>
                  <a:lnTo>
                    <a:pt x="4" y="271"/>
                  </a:lnTo>
                  <a:lnTo>
                    <a:pt x="0" y="265"/>
                  </a:lnTo>
                  <a:lnTo>
                    <a:pt x="0" y="258"/>
                  </a:lnTo>
                  <a:lnTo>
                    <a:pt x="117" y="252"/>
                  </a:lnTo>
                  <a:lnTo>
                    <a:pt x="146" y="244"/>
                  </a:lnTo>
                  <a:lnTo>
                    <a:pt x="172" y="242"/>
                  </a:lnTo>
                  <a:lnTo>
                    <a:pt x="274" y="214"/>
                  </a:lnTo>
                  <a:lnTo>
                    <a:pt x="341" y="191"/>
                  </a:lnTo>
                  <a:lnTo>
                    <a:pt x="461" y="135"/>
                  </a:lnTo>
                  <a:lnTo>
                    <a:pt x="529" y="93"/>
                  </a:lnTo>
                  <a:lnTo>
                    <a:pt x="536" y="87"/>
                  </a:lnTo>
                  <a:lnTo>
                    <a:pt x="518" y="70"/>
                  </a:lnTo>
                  <a:lnTo>
                    <a:pt x="499" y="49"/>
                  </a:lnTo>
                  <a:lnTo>
                    <a:pt x="485" y="15"/>
                  </a:lnTo>
                  <a:lnTo>
                    <a:pt x="491" y="0"/>
                  </a:lnTo>
                  <a:lnTo>
                    <a:pt x="508" y="2"/>
                  </a:lnTo>
                  <a:lnTo>
                    <a:pt x="521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01" name="Freeform 1378"/>
            <p:cNvSpPr>
              <a:spLocks/>
            </p:cNvSpPr>
            <p:nvPr/>
          </p:nvSpPr>
          <p:spPr bwMode="auto">
            <a:xfrm>
              <a:off x="831" y="487"/>
              <a:ext cx="20" cy="38"/>
            </a:xfrm>
            <a:custGeom>
              <a:avLst/>
              <a:gdLst>
                <a:gd name="T0" fmla="*/ 2 w 60"/>
                <a:gd name="T1" fmla="*/ 1 h 112"/>
                <a:gd name="T2" fmla="*/ 2 w 60"/>
                <a:gd name="T3" fmla="*/ 7 h 112"/>
                <a:gd name="T4" fmla="*/ 4 w 60"/>
                <a:gd name="T5" fmla="*/ 9 h 112"/>
                <a:gd name="T6" fmla="*/ 7 w 60"/>
                <a:gd name="T7" fmla="*/ 12 h 112"/>
                <a:gd name="T8" fmla="*/ 7 w 60"/>
                <a:gd name="T9" fmla="*/ 13 h 112"/>
                <a:gd name="T10" fmla="*/ 5 w 60"/>
                <a:gd name="T11" fmla="*/ 12 h 112"/>
                <a:gd name="T12" fmla="*/ 2 w 60"/>
                <a:gd name="T13" fmla="*/ 9 h 112"/>
                <a:gd name="T14" fmla="*/ 0 w 60"/>
                <a:gd name="T15" fmla="*/ 6 h 112"/>
                <a:gd name="T16" fmla="*/ 0 w 60"/>
                <a:gd name="T17" fmla="*/ 3 h 112"/>
                <a:gd name="T18" fmla="*/ 0 w 60"/>
                <a:gd name="T19" fmla="*/ 1 h 112"/>
                <a:gd name="T20" fmla="*/ 1 w 60"/>
                <a:gd name="T21" fmla="*/ 0 h 112"/>
                <a:gd name="T22" fmla="*/ 1 w 60"/>
                <a:gd name="T23" fmla="*/ 0 h 112"/>
                <a:gd name="T24" fmla="*/ 2 w 60"/>
                <a:gd name="T25" fmla="*/ 1 h 112"/>
                <a:gd name="T26" fmla="*/ 2 w 60"/>
                <a:gd name="T27" fmla="*/ 1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0"/>
                <a:gd name="T43" fmla="*/ 0 h 112"/>
                <a:gd name="T44" fmla="*/ 60 w 60"/>
                <a:gd name="T45" fmla="*/ 112 h 1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0" h="112">
                  <a:moveTo>
                    <a:pt x="16" y="6"/>
                  </a:moveTo>
                  <a:lnTo>
                    <a:pt x="21" y="58"/>
                  </a:lnTo>
                  <a:lnTo>
                    <a:pt x="35" y="81"/>
                  </a:lnTo>
                  <a:lnTo>
                    <a:pt x="60" y="107"/>
                  </a:lnTo>
                  <a:lnTo>
                    <a:pt x="60" y="112"/>
                  </a:lnTo>
                  <a:lnTo>
                    <a:pt x="45" y="106"/>
                  </a:lnTo>
                  <a:lnTo>
                    <a:pt x="16" y="77"/>
                  </a:lnTo>
                  <a:lnTo>
                    <a:pt x="2" y="49"/>
                  </a:lnTo>
                  <a:lnTo>
                    <a:pt x="0" y="30"/>
                  </a:lnTo>
                  <a:lnTo>
                    <a:pt x="0" y="9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6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02" name="Freeform 1379"/>
            <p:cNvSpPr>
              <a:spLocks/>
            </p:cNvSpPr>
            <p:nvPr/>
          </p:nvSpPr>
          <p:spPr bwMode="auto">
            <a:xfrm>
              <a:off x="765" y="490"/>
              <a:ext cx="119" cy="273"/>
            </a:xfrm>
            <a:custGeom>
              <a:avLst/>
              <a:gdLst>
                <a:gd name="T0" fmla="*/ 17 w 357"/>
                <a:gd name="T1" fmla="*/ 2 h 819"/>
                <a:gd name="T2" fmla="*/ 18 w 357"/>
                <a:gd name="T3" fmla="*/ 5 h 819"/>
                <a:gd name="T4" fmla="*/ 18 w 357"/>
                <a:gd name="T5" fmla="*/ 7 h 819"/>
                <a:gd name="T6" fmla="*/ 20 w 357"/>
                <a:gd name="T7" fmla="*/ 11 h 819"/>
                <a:gd name="T8" fmla="*/ 31 w 357"/>
                <a:gd name="T9" fmla="*/ 23 h 819"/>
                <a:gd name="T10" fmla="*/ 37 w 357"/>
                <a:gd name="T11" fmla="*/ 32 h 819"/>
                <a:gd name="T12" fmla="*/ 38 w 357"/>
                <a:gd name="T13" fmla="*/ 37 h 819"/>
                <a:gd name="T14" fmla="*/ 40 w 357"/>
                <a:gd name="T15" fmla="*/ 48 h 819"/>
                <a:gd name="T16" fmla="*/ 39 w 357"/>
                <a:gd name="T17" fmla="*/ 56 h 819"/>
                <a:gd name="T18" fmla="*/ 35 w 357"/>
                <a:gd name="T19" fmla="*/ 64 h 819"/>
                <a:gd name="T20" fmla="*/ 28 w 357"/>
                <a:gd name="T21" fmla="*/ 71 h 819"/>
                <a:gd name="T22" fmla="*/ 9 w 357"/>
                <a:gd name="T23" fmla="*/ 84 h 819"/>
                <a:gd name="T24" fmla="*/ 0 w 357"/>
                <a:gd name="T25" fmla="*/ 91 h 819"/>
                <a:gd name="T26" fmla="*/ 0 w 357"/>
                <a:gd name="T27" fmla="*/ 91 h 819"/>
                <a:gd name="T28" fmla="*/ 0 w 357"/>
                <a:gd name="T29" fmla="*/ 91 h 819"/>
                <a:gd name="T30" fmla="*/ 3 w 357"/>
                <a:gd name="T31" fmla="*/ 85 h 819"/>
                <a:gd name="T32" fmla="*/ 8 w 357"/>
                <a:gd name="T33" fmla="*/ 80 h 819"/>
                <a:gd name="T34" fmla="*/ 27 w 357"/>
                <a:gd name="T35" fmla="*/ 64 h 819"/>
                <a:gd name="T36" fmla="*/ 31 w 357"/>
                <a:gd name="T37" fmla="*/ 59 h 819"/>
                <a:gd name="T38" fmla="*/ 35 w 357"/>
                <a:gd name="T39" fmla="*/ 52 h 819"/>
                <a:gd name="T40" fmla="*/ 35 w 357"/>
                <a:gd name="T41" fmla="*/ 43 h 819"/>
                <a:gd name="T42" fmla="*/ 34 w 357"/>
                <a:gd name="T43" fmla="*/ 36 h 819"/>
                <a:gd name="T44" fmla="*/ 32 w 357"/>
                <a:gd name="T45" fmla="*/ 30 h 819"/>
                <a:gd name="T46" fmla="*/ 27 w 357"/>
                <a:gd name="T47" fmla="*/ 23 h 819"/>
                <a:gd name="T48" fmla="*/ 18 w 357"/>
                <a:gd name="T49" fmla="*/ 12 h 819"/>
                <a:gd name="T50" fmla="*/ 15 w 357"/>
                <a:gd name="T51" fmla="*/ 7 h 819"/>
                <a:gd name="T52" fmla="*/ 15 w 357"/>
                <a:gd name="T53" fmla="*/ 4 h 819"/>
                <a:gd name="T54" fmla="*/ 14 w 357"/>
                <a:gd name="T55" fmla="*/ 2 h 819"/>
                <a:gd name="T56" fmla="*/ 14 w 357"/>
                <a:gd name="T57" fmla="*/ 1 h 819"/>
                <a:gd name="T58" fmla="*/ 15 w 357"/>
                <a:gd name="T59" fmla="*/ 0 h 819"/>
                <a:gd name="T60" fmla="*/ 16 w 357"/>
                <a:gd name="T61" fmla="*/ 0 h 819"/>
                <a:gd name="T62" fmla="*/ 17 w 357"/>
                <a:gd name="T63" fmla="*/ 2 h 819"/>
                <a:gd name="T64" fmla="*/ 17 w 357"/>
                <a:gd name="T65" fmla="*/ 2 h 81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57"/>
                <a:gd name="T100" fmla="*/ 0 h 819"/>
                <a:gd name="T101" fmla="*/ 357 w 357"/>
                <a:gd name="T102" fmla="*/ 819 h 81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57" h="819">
                  <a:moveTo>
                    <a:pt x="153" y="17"/>
                  </a:moveTo>
                  <a:lnTo>
                    <a:pt x="160" y="46"/>
                  </a:lnTo>
                  <a:lnTo>
                    <a:pt x="165" y="67"/>
                  </a:lnTo>
                  <a:lnTo>
                    <a:pt x="181" y="98"/>
                  </a:lnTo>
                  <a:lnTo>
                    <a:pt x="276" y="205"/>
                  </a:lnTo>
                  <a:lnTo>
                    <a:pt x="329" y="289"/>
                  </a:lnTo>
                  <a:lnTo>
                    <a:pt x="346" y="336"/>
                  </a:lnTo>
                  <a:lnTo>
                    <a:pt x="357" y="434"/>
                  </a:lnTo>
                  <a:lnTo>
                    <a:pt x="348" y="505"/>
                  </a:lnTo>
                  <a:lnTo>
                    <a:pt x="315" y="574"/>
                  </a:lnTo>
                  <a:lnTo>
                    <a:pt x="253" y="635"/>
                  </a:lnTo>
                  <a:lnTo>
                    <a:pt x="79" y="758"/>
                  </a:lnTo>
                  <a:lnTo>
                    <a:pt x="4" y="819"/>
                  </a:lnTo>
                  <a:lnTo>
                    <a:pt x="2" y="819"/>
                  </a:lnTo>
                  <a:lnTo>
                    <a:pt x="0" y="816"/>
                  </a:lnTo>
                  <a:lnTo>
                    <a:pt x="30" y="767"/>
                  </a:lnTo>
                  <a:lnTo>
                    <a:pt x="71" y="719"/>
                  </a:lnTo>
                  <a:lnTo>
                    <a:pt x="242" y="580"/>
                  </a:lnTo>
                  <a:lnTo>
                    <a:pt x="282" y="533"/>
                  </a:lnTo>
                  <a:lnTo>
                    <a:pt x="311" y="468"/>
                  </a:lnTo>
                  <a:lnTo>
                    <a:pt x="318" y="386"/>
                  </a:lnTo>
                  <a:lnTo>
                    <a:pt x="308" y="324"/>
                  </a:lnTo>
                  <a:lnTo>
                    <a:pt x="285" y="271"/>
                  </a:lnTo>
                  <a:lnTo>
                    <a:pt x="243" y="210"/>
                  </a:lnTo>
                  <a:lnTo>
                    <a:pt x="158" y="110"/>
                  </a:lnTo>
                  <a:lnTo>
                    <a:pt x="137" y="63"/>
                  </a:lnTo>
                  <a:lnTo>
                    <a:pt x="134" y="36"/>
                  </a:lnTo>
                  <a:lnTo>
                    <a:pt x="130" y="15"/>
                  </a:lnTo>
                  <a:lnTo>
                    <a:pt x="130" y="6"/>
                  </a:lnTo>
                  <a:lnTo>
                    <a:pt x="134" y="0"/>
                  </a:lnTo>
                  <a:lnTo>
                    <a:pt x="141" y="4"/>
                  </a:lnTo>
                  <a:lnTo>
                    <a:pt x="15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03" name="Freeform 1380"/>
            <p:cNvSpPr>
              <a:spLocks/>
            </p:cNvSpPr>
            <p:nvPr/>
          </p:nvSpPr>
          <p:spPr bwMode="auto">
            <a:xfrm>
              <a:off x="381" y="511"/>
              <a:ext cx="203" cy="142"/>
            </a:xfrm>
            <a:custGeom>
              <a:avLst/>
              <a:gdLst>
                <a:gd name="T0" fmla="*/ 14 w 610"/>
                <a:gd name="T1" fmla="*/ 3 h 424"/>
                <a:gd name="T2" fmla="*/ 15 w 610"/>
                <a:gd name="T3" fmla="*/ 4 h 424"/>
                <a:gd name="T4" fmla="*/ 14 w 610"/>
                <a:gd name="T5" fmla="*/ 6 h 424"/>
                <a:gd name="T6" fmla="*/ 12 w 610"/>
                <a:gd name="T7" fmla="*/ 9 h 424"/>
                <a:gd name="T8" fmla="*/ 12 w 610"/>
                <a:gd name="T9" fmla="*/ 9 h 424"/>
                <a:gd name="T10" fmla="*/ 14 w 610"/>
                <a:gd name="T11" fmla="*/ 10 h 424"/>
                <a:gd name="T12" fmla="*/ 20 w 610"/>
                <a:gd name="T13" fmla="*/ 11 h 424"/>
                <a:gd name="T14" fmla="*/ 27 w 610"/>
                <a:gd name="T15" fmla="*/ 13 h 424"/>
                <a:gd name="T16" fmla="*/ 27 w 610"/>
                <a:gd name="T17" fmla="*/ 13 h 424"/>
                <a:gd name="T18" fmla="*/ 27 w 610"/>
                <a:gd name="T19" fmla="*/ 13 h 424"/>
                <a:gd name="T20" fmla="*/ 27 w 610"/>
                <a:gd name="T21" fmla="*/ 14 h 424"/>
                <a:gd name="T22" fmla="*/ 25 w 610"/>
                <a:gd name="T23" fmla="*/ 14 h 424"/>
                <a:gd name="T24" fmla="*/ 19 w 610"/>
                <a:gd name="T25" fmla="*/ 15 h 424"/>
                <a:gd name="T26" fmla="*/ 18 w 610"/>
                <a:gd name="T27" fmla="*/ 16 h 424"/>
                <a:gd name="T28" fmla="*/ 32 w 610"/>
                <a:gd name="T29" fmla="*/ 29 h 424"/>
                <a:gd name="T30" fmla="*/ 36 w 610"/>
                <a:gd name="T31" fmla="*/ 33 h 424"/>
                <a:gd name="T32" fmla="*/ 40 w 610"/>
                <a:gd name="T33" fmla="*/ 34 h 424"/>
                <a:gd name="T34" fmla="*/ 44 w 610"/>
                <a:gd name="T35" fmla="*/ 34 h 424"/>
                <a:gd name="T36" fmla="*/ 48 w 610"/>
                <a:gd name="T37" fmla="*/ 36 h 424"/>
                <a:gd name="T38" fmla="*/ 63 w 610"/>
                <a:gd name="T39" fmla="*/ 34 h 424"/>
                <a:gd name="T40" fmla="*/ 65 w 610"/>
                <a:gd name="T41" fmla="*/ 34 h 424"/>
                <a:gd name="T42" fmla="*/ 68 w 610"/>
                <a:gd name="T43" fmla="*/ 34 h 424"/>
                <a:gd name="T44" fmla="*/ 68 w 610"/>
                <a:gd name="T45" fmla="*/ 34 h 424"/>
                <a:gd name="T46" fmla="*/ 62 w 610"/>
                <a:gd name="T47" fmla="*/ 38 h 424"/>
                <a:gd name="T48" fmla="*/ 62 w 610"/>
                <a:gd name="T49" fmla="*/ 38 h 424"/>
                <a:gd name="T50" fmla="*/ 61 w 610"/>
                <a:gd name="T51" fmla="*/ 39 h 424"/>
                <a:gd name="T52" fmla="*/ 61 w 610"/>
                <a:gd name="T53" fmla="*/ 39 h 424"/>
                <a:gd name="T54" fmla="*/ 63 w 610"/>
                <a:gd name="T55" fmla="*/ 41 h 424"/>
                <a:gd name="T56" fmla="*/ 63 w 610"/>
                <a:gd name="T57" fmla="*/ 44 h 424"/>
                <a:gd name="T58" fmla="*/ 59 w 610"/>
                <a:gd name="T59" fmla="*/ 46 h 424"/>
                <a:gd name="T60" fmla="*/ 56 w 610"/>
                <a:gd name="T61" fmla="*/ 48 h 424"/>
                <a:gd name="T62" fmla="*/ 53 w 610"/>
                <a:gd name="T63" fmla="*/ 47 h 424"/>
                <a:gd name="T64" fmla="*/ 52 w 610"/>
                <a:gd name="T65" fmla="*/ 46 h 424"/>
                <a:gd name="T66" fmla="*/ 50 w 610"/>
                <a:gd name="T67" fmla="*/ 43 h 424"/>
                <a:gd name="T68" fmla="*/ 49 w 610"/>
                <a:gd name="T69" fmla="*/ 42 h 424"/>
                <a:gd name="T70" fmla="*/ 49 w 610"/>
                <a:gd name="T71" fmla="*/ 41 h 424"/>
                <a:gd name="T72" fmla="*/ 42 w 610"/>
                <a:gd name="T73" fmla="*/ 41 h 424"/>
                <a:gd name="T74" fmla="*/ 38 w 610"/>
                <a:gd name="T75" fmla="*/ 39 h 424"/>
                <a:gd name="T76" fmla="*/ 33 w 610"/>
                <a:gd name="T77" fmla="*/ 36 h 424"/>
                <a:gd name="T78" fmla="*/ 21 w 610"/>
                <a:gd name="T79" fmla="*/ 24 h 424"/>
                <a:gd name="T80" fmla="*/ 16 w 610"/>
                <a:gd name="T81" fmla="*/ 18 h 424"/>
                <a:gd name="T82" fmla="*/ 15 w 610"/>
                <a:gd name="T83" fmla="*/ 15 h 424"/>
                <a:gd name="T84" fmla="*/ 13 w 610"/>
                <a:gd name="T85" fmla="*/ 14 h 424"/>
                <a:gd name="T86" fmla="*/ 12 w 610"/>
                <a:gd name="T87" fmla="*/ 14 h 424"/>
                <a:gd name="T88" fmla="*/ 9 w 610"/>
                <a:gd name="T89" fmla="*/ 11 h 424"/>
                <a:gd name="T90" fmla="*/ 8 w 610"/>
                <a:gd name="T91" fmla="*/ 11 h 424"/>
                <a:gd name="T92" fmla="*/ 6 w 610"/>
                <a:gd name="T93" fmla="*/ 13 h 424"/>
                <a:gd name="T94" fmla="*/ 5 w 610"/>
                <a:gd name="T95" fmla="*/ 17 h 424"/>
                <a:gd name="T96" fmla="*/ 5 w 610"/>
                <a:gd name="T97" fmla="*/ 19 h 424"/>
                <a:gd name="T98" fmla="*/ 4 w 610"/>
                <a:gd name="T99" fmla="*/ 20 h 424"/>
                <a:gd name="T100" fmla="*/ 3 w 610"/>
                <a:gd name="T101" fmla="*/ 20 h 424"/>
                <a:gd name="T102" fmla="*/ 1 w 610"/>
                <a:gd name="T103" fmla="*/ 17 h 424"/>
                <a:gd name="T104" fmla="*/ 0 w 610"/>
                <a:gd name="T105" fmla="*/ 14 h 424"/>
                <a:gd name="T106" fmla="*/ 0 w 610"/>
                <a:gd name="T107" fmla="*/ 9 h 424"/>
                <a:gd name="T108" fmla="*/ 1 w 610"/>
                <a:gd name="T109" fmla="*/ 6 h 424"/>
                <a:gd name="T110" fmla="*/ 4 w 610"/>
                <a:gd name="T111" fmla="*/ 2 h 424"/>
                <a:gd name="T112" fmla="*/ 6 w 610"/>
                <a:gd name="T113" fmla="*/ 1 h 424"/>
                <a:gd name="T114" fmla="*/ 9 w 610"/>
                <a:gd name="T115" fmla="*/ 0 h 424"/>
                <a:gd name="T116" fmla="*/ 11 w 610"/>
                <a:gd name="T117" fmla="*/ 0 h 424"/>
                <a:gd name="T118" fmla="*/ 14 w 610"/>
                <a:gd name="T119" fmla="*/ 3 h 424"/>
                <a:gd name="T120" fmla="*/ 14 w 610"/>
                <a:gd name="T121" fmla="*/ 3 h 4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0"/>
                <a:gd name="T184" fmla="*/ 0 h 424"/>
                <a:gd name="T185" fmla="*/ 610 w 610"/>
                <a:gd name="T186" fmla="*/ 424 h 42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0" h="424">
                  <a:moveTo>
                    <a:pt x="123" y="24"/>
                  </a:moveTo>
                  <a:lnTo>
                    <a:pt x="132" y="40"/>
                  </a:lnTo>
                  <a:lnTo>
                    <a:pt x="127" y="57"/>
                  </a:lnTo>
                  <a:lnTo>
                    <a:pt x="106" y="77"/>
                  </a:lnTo>
                  <a:lnTo>
                    <a:pt x="109" y="85"/>
                  </a:lnTo>
                  <a:lnTo>
                    <a:pt x="130" y="93"/>
                  </a:lnTo>
                  <a:lnTo>
                    <a:pt x="178" y="102"/>
                  </a:lnTo>
                  <a:lnTo>
                    <a:pt x="239" y="112"/>
                  </a:lnTo>
                  <a:lnTo>
                    <a:pt x="240" y="112"/>
                  </a:lnTo>
                  <a:lnTo>
                    <a:pt x="243" y="114"/>
                  </a:lnTo>
                  <a:lnTo>
                    <a:pt x="243" y="121"/>
                  </a:lnTo>
                  <a:lnTo>
                    <a:pt x="229" y="128"/>
                  </a:lnTo>
                  <a:lnTo>
                    <a:pt x="171" y="137"/>
                  </a:lnTo>
                  <a:lnTo>
                    <a:pt x="166" y="142"/>
                  </a:lnTo>
                  <a:lnTo>
                    <a:pt x="288" y="263"/>
                  </a:lnTo>
                  <a:lnTo>
                    <a:pt x="325" y="293"/>
                  </a:lnTo>
                  <a:lnTo>
                    <a:pt x="364" y="305"/>
                  </a:lnTo>
                  <a:lnTo>
                    <a:pt x="401" y="309"/>
                  </a:lnTo>
                  <a:lnTo>
                    <a:pt x="433" y="316"/>
                  </a:lnTo>
                  <a:lnTo>
                    <a:pt x="566" y="305"/>
                  </a:lnTo>
                  <a:lnTo>
                    <a:pt x="587" y="301"/>
                  </a:lnTo>
                  <a:lnTo>
                    <a:pt x="610" y="301"/>
                  </a:lnTo>
                  <a:lnTo>
                    <a:pt x="610" y="309"/>
                  </a:lnTo>
                  <a:lnTo>
                    <a:pt x="559" y="337"/>
                  </a:lnTo>
                  <a:lnTo>
                    <a:pt x="556" y="337"/>
                  </a:lnTo>
                  <a:lnTo>
                    <a:pt x="552" y="342"/>
                  </a:lnTo>
                  <a:lnTo>
                    <a:pt x="552" y="349"/>
                  </a:lnTo>
                  <a:lnTo>
                    <a:pt x="566" y="367"/>
                  </a:lnTo>
                  <a:lnTo>
                    <a:pt x="566" y="388"/>
                  </a:lnTo>
                  <a:lnTo>
                    <a:pt x="533" y="411"/>
                  </a:lnTo>
                  <a:lnTo>
                    <a:pt x="503" y="424"/>
                  </a:lnTo>
                  <a:lnTo>
                    <a:pt x="481" y="418"/>
                  </a:lnTo>
                  <a:lnTo>
                    <a:pt x="469" y="411"/>
                  </a:lnTo>
                  <a:lnTo>
                    <a:pt x="450" y="386"/>
                  </a:lnTo>
                  <a:lnTo>
                    <a:pt x="445" y="370"/>
                  </a:lnTo>
                  <a:lnTo>
                    <a:pt x="438" y="366"/>
                  </a:lnTo>
                  <a:lnTo>
                    <a:pt x="375" y="360"/>
                  </a:lnTo>
                  <a:lnTo>
                    <a:pt x="339" y="349"/>
                  </a:lnTo>
                  <a:lnTo>
                    <a:pt x="297" y="323"/>
                  </a:lnTo>
                  <a:lnTo>
                    <a:pt x="191" y="214"/>
                  </a:lnTo>
                  <a:lnTo>
                    <a:pt x="141" y="159"/>
                  </a:lnTo>
                  <a:lnTo>
                    <a:pt x="134" y="135"/>
                  </a:lnTo>
                  <a:lnTo>
                    <a:pt x="120" y="127"/>
                  </a:lnTo>
                  <a:lnTo>
                    <a:pt x="106" y="121"/>
                  </a:lnTo>
                  <a:lnTo>
                    <a:pt x="81" y="96"/>
                  </a:lnTo>
                  <a:lnTo>
                    <a:pt x="76" y="96"/>
                  </a:lnTo>
                  <a:lnTo>
                    <a:pt x="58" y="119"/>
                  </a:lnTo>
                  <a:lnTo>
                    <a:pt x="44" y="151"/>
                  </a:lnTo>
                  <a:lnTo>
                    <a:pt x="44" y="170"/>
                  </a:lnTo>
                  <a:lnTo>
                    <a:pt x="39" y="175"/>
                  </a:lnTo>
                  <a:lnTo>
                    <a:pt x="30" y="175"/>
                  </a:lnTo>
                  <a:lnTo>
                    <a:pt x="11" y="151"/>
                  </a:lnTo>
                  <a:lnTo>
                    <a:pt x="0" y="127"/>
                  </a:lnTo>
                  <a:lnTo>
                    <a:pt x="0" y="82"/>
                  </a:lnTo>
                  <a:lnTo>
                    <a:pt x="11" y="54"/>
                  </a:lnTo>
                  <a:lnTo>
                    <a:pt x="39" y="21"/>
                  </a:lnTo>
                  <a:lnTo>
                    <a:pt x="53" y="9"/>
                  </a:lnTo>
                  <a:lnTo>
                    <a:pt x="81" y="0"/>
                  </a:lnTo>
                  <a:lnTo>
                    <a:pt x="97" y="4"/>
                  </a:lnTo>
                  <a:lnTo>
                    <a:pt x="123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04" name="Freeform 1381"/>
            <p:cNvSpPr>
              <a:spLocks/>
            </p:cNvSpPr>
            <p:nvPr/>
          </p:nvSpPr>
          <p:spPr bwMode="auto">
            <a:xfrm>
              <a:off x="804" y="560"/>
              <a:ext cx="31" cy="75"/>
            </a:xfrm>
            <a:custGeom>
              <a:avLst/>
              <a:gdLst>
                <a:gd name="T0" fmla="*/ 7 w 95"/>
                <a:gd name="T1" fmla="*/ 3 h 223"/>
                <a:gd name="T2" fmla="*/ 8 w 95"/>
                <a:gd name="T3" fmla="*/ 4 h 223"/>
                <a:gd name="T4" fmla="*/ 9 w 95"/>
                <a:gd name="T5" fmla="*/ 6 h 223"/>
                <a:gd name="T6" fmla="*/ 10 w 95"/>
                <a:gd name="T7" fmla="*/ 8 h 223"/>
                <a:gd name="T8" fmla="*/ 10 w 95"/>
                <a:gd name="T9" fmla="*/ 18 h 223"/>
                <a:gd name="T10" fmla="*/ 8 w 95"/>
                <a:gd name="T11" fmla="*/ 22 h 223"/>
                <a:gd name="T12" fmla="*/ 8 w 95"/>
                <a:gd name="T13" fmla="*/ 23 h 223"/>
                <a:gd name="T14" fmla="*/ 5 w 95"/>
                <a:gd name="T15" fmla="*/ 25 h 223"/>
                <a:gd name="T16" fmla="*/ 4 w 95"/>
                <a:gd name="T17" fmla="*/ 25 h 223"/>
                <a:gd name="T18" fmla="*/ 2 w 95"/>
                <a:gd name="T19" fmla="*/ 25 h 223"/>
                <a:gd name="T20" fmla="*/ 0 w 95"/>
                <a:gd name="T21" fmla="*/ 23 h 223"/>
                <a:gd name="T22" fmla="*/ 0 w 95"/>
                <a:gd name="T23" fmla="*/ 21 h 223"/>
                <a:gd name="T24" fmla="*/ 0 w 95"/>
                <a:gd name="T25" fmla="*/ 17 h 223"/>
                <a:gd name="T26" fmla="*/ 1 w 95"/>
                <a:gd name="T27" fmla="*/ 12 h 223"/>
                <a:gd name="T28" fmla="*/ 3 w 95"/>
                <a:gd name="T29" fmla="*/ 15 h 223"/>
                <a:gd name="T30" fmla="*/ 5 w 95"/>
                <a:gd name="T31" fmla="*/ 15 h 223"/>
                <a:gd name="T32" fmla="*/ 7 w 95"/>
                <a:gd name="T33" fmla="*/ 15 h 223"/>
                <a:gd name="T34" fmla="*/ 8 w 95"/>
                <a:gd name="T35" fmla="*/ 13 h 223"/>
                <a:gd name="T36" fmla="*/ 8 w 95"/>
                <a:gd name="T37" fmla="*/ 6 h 223"/>
                <a:gd name="T38" fmla="*/ 7 w 95"/>
                <a:gd name="T39" fmla="*/ 4 h 223"/>
                <a:gd name="T40" fmla="*/ 4 w 95"/>
                <a:gd name="T41" fmla="*/ 2 h 223"/>
                <a:gd name="T42" fmla="*/ 4 w 95"/>
                <a:gd name="T43" fmla="*/ 2 h 223"/>
                <a:gd name="T44" fmla="*/ 3 w 95"/>
                <a:gd name="T45" fmla="*/ 2 h 223"/>
                <a:gd name="T46" fmla="*/ 3 w 95"/>
                <a:gd name="T47" fmla="*/ 1 h 223"/>
                <a:gd name="T48" fmla="*/ 4 w 95"/>
                <a:gd name="T49" fmla="*/ 0 h 223"/>
                <a:gd name="T50" fmla="*/ 6 w 95"/>
                <a:gd name="T51" fmla="*/ 0 h 223"/>
                <a:gd name="T52" fmla="*/ 7 w 95"/>
                <a:gd name="T53" fmla="*/ 3 h 223"/>
                <a:gd name="T54" fmla="*/ 7 w 95"/>
                <a:gd name="T55" fmla="*/ 3 h 2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5"/>
                <a:gd name="T85" fmla="*/ 0 h 223"/>
                <a:gd name="T86" fmla="*/ 95 w 95"/>
                <a:gd name="T87" fmla="*/ 223 h 22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5" h="223">
                  <a:moveTo>
                    <a:pt x="67" y="26"/>
                  </a:moveTo>
                  <a:lnTo>
                    <a:pt x="72" y="35"/>
                  </a:lnTo>
                  <a:lnTo>
                    <a:pt x="90" y="53"/>
                  </a:lnTo>
                  <a:lnTo>
                    <a:pt x="95" y="70"/>
                  </a:lnTo>
                  <a:lnTo>
                    <a:pt x="92" y="160"/>
                  </a:lnTo>
                  <a:lnTo>
                    <a:pt x="81" y="192"/>
                  </a:lnTo>
                  <a:lnTo>
                    <a:pt x="69" y="205"/>
                  </a:lnTo>
                  <a:lnTo>
                    <a:pt x="42" y="216"/>
                  </a:lnTo>
                  <a:lnTo>
                    <a:pt x="35" y="223"/>
                  </a:lnTo>
                  <a:lnTo>
                    <a:pt x="18" y="220"/>
                  </a:lnTo>
                  <a:lnTo>
                    <a:pt x="4" y="205"/>
                  </a:lnTo>
                  <a:lnTo>
                    <a:pt x="0" y="188"/>
                  </a:lnTo>
                  <a:lnTo>
                    <a:pt x="0" y="148"/>
                  </a:lnTo>
                  <a:lnTo>
                    <a:pt x="7" y="111"/>
                  </a:lnTo>
                  <a:lnTo>
                    <a:pt x="25" y="130"/>
                  </a:lnTo>
                  <a:lnTo>
                    <a:pt x="47" y="137"/>
                  </a:lnTo>
                  <a:lnTo>
                    <a:pt x="65" y="135"/>
                  </a:lnTo>
                  <a:lnTo>
                    <a:pt x="76" y="118"/>
                  </a:lnTo>
                  <a:lnTo>
                    <a:pt x="72" y="56"/>
                  </a:lnTo>
                  <a:lnTo>
                    <a:pt x="62" y="37"/>
                  </a:lnTo>
                  <a:lnTo>
                    <a:pt x="37" y="16"/>
                  </a:lnTo>
                  <a:lnTo>
                    <a:pt x="35" y="14"/>
                  </a:lnTo>
                  <a:lnTo>
                    <a:pt x="28" y="14"/>
                  </a:lnTo>
                  <a:lnTo>
                    <a:pt x="28" y="10"/>
                  </a:lnTo>
                  <a:lnTo>
                    <a:pt x="37" y="0"/>
                  </a:lnTo>
                  <a:lnTo>
                    <a:pt x="51" y="4"/>
                  </a:lnTo>
                  <a:lnTo>
                    <a:pt x="67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05" name="Freeform 1382"/>
            <p:cNvSpPr>
              <a:spLocks/>
            </p:cNvSpPr>
            <p:nvPr/>
          </p:nvSpPr>
          <p:spPr bwMode="auto">
            <a:xfrm>
              <a:off x="804" y="609"/>
              <a:ext cx="50" cy="68"/>
            </a:xfrm>
            <a:custGeom>
              <a:avLst/>
              <a:gdLst>
                <a:gd name="T0" fmla="*/ 17 w 151"/>
                <a:gd name="T1" fmla="*/ 2 h 204"/>
                <a:gd name="T2" fmla="*/ 17 w 151"/>
                <a:gd name="T3" fmla="*/ 8 h 204"/>
                <a:gd name="T4" fmla="*/ 15 w 151"/>
                <a:gd name="T5" fmla="*/ 13 h 204"/>
                <a:gd name="T6" fmla="*/ 12 w 151"/>
                <a:gd name="T7" fmla="*/ 17 h 204"/>
                <a:gd name="T8" fmla="*/ 10 w 151"/>
                <a:gd name="T9" fmla="*/ 19 h 204"/>
                <a:gd name="T10" fmla="*/ 7 w 151"/>
                <a:gd name="T11" fmla="*/ 20 h 204"/>
                <a:gd name="T12" fmla="*/ 6 w 151"/>
                <a:gd name="T13" fmla="*/ 21 h 204"/>
                <a:gd name="T14" fmla="*/ 4 w 151"/>
                <a:gd name="T15" fmla="*/ 23 h 204"/>
                <a:gd name="T16" fmla="*/ 1 w 151"/>
                <a:gd name="T17" fmla="*/ 22 h 204"/>
                <a:gd name="T18" fmla="*/ 0 w 151"/>
                <a:gd name="T19" fmla="*/ 21 h 204"/>
                <a:gd name="T20" fmla="*/ 0 w 151"/>
                <a:gd name="T21" fmla="*/ 17 h 204"/>
                <a:gd name="T22" fmla="*/ 2 w 151"/>
                <a:gd name="T23" fmla="*/ 12 h 204"/>
                <a:gd name="T24" fmla="*/ 5 w 151"/>
                <a:gd name="T25" fmla="*/ 10 h 204"/>
                <a:gd name="T26" fmla="*/ 6 w 151"/>
                <a:gd name="T27" fmla="*/ 10 h 204"/>
                <a:gd name="T28" fmla="*/ 6 w 151"/>
                <a:gd name="T29" fmla="*/ 12 h 204"/>
                <a:gd name="T30" fmla="*/ 8 w 151"/>
                <a:gd name="T31" fmla="*/ 14 h 204"/>
                <a:gd name="T32" fmla="*/ 10 w 151"/>
                <a:gd name="T33" fmla="*/ 14 h 204"/>
                <a:gd name="T34" fmla="*/ 13 w 151"/>
                <a:gd name="T35" fmla="*/ 11 h 204"/>
                <a:gd name="T36" fmla="*/ 14 w 151"/>
                <a:gd name="T37" fmla="*/ 9 h 204"/>
                <a:gd name="T38" fmla="*/ 15 w 151"/>
                <a:gd name="T39" fmla="*/ 7 h 204"/>
                <a:gd name="T40" fmla="*/ 15 w 151"/>
                <a:gd name="T41" fmla="*/ 3 h 204"/>
                <a:gd name="T42" fmla="*/ 13 w 151"/>
                <a:gd name="T43" fmla="*/ 1 h 204"/>
                <a:gd name="T44" fmla="*/ 14 w 151"/>
                <a:gd name="T45" fmla="*/ 0 h 204"/>
                <a:gd name="T46" fmla="*/ 15 w 151"/>
                <a:gd name="T47" fmla="*/ 0 h 204"/>
                <a:gd name="T48" fmla="*/ 17 w 151"/>
                <a:gd name="T49" fmla="*/ 2 h 204"/>
                <a:gd name="T50" fmla="*/ 17 w 151"/>
                <a:gd name="T51" fmla="*/ 2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204"/>
                <a:gd name="T80" fmla="*/ 151 w 151"/>
                <a:gd name="T81" fmla="*/ 204 h 2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204">
                  <a:moveTo>
                    <a:pt x="151" y="22"/>
                  </a:moveTo>
                  <a:lnTo>
                    <a:pt x="151" y="68"/>
                  </a:lnTo>
                  <a:lnTo>
                    <a:pt x="134" y="113"/>
                  </a:lnTo>
                  <a:lnTo>
                    <a:pt x="111" y="150"/>
                  </a:lnTo>
                  <a:lnTo>
                    <a:pt x="88" y="168"/>
                  </a:lnTo>
                  <a:lnTo>
                    <a:pt x="65" y="183"/>
                  </a:lnTo>
                  <a:lnTo>
                    <a:pt x="58" y="185"/>
                  </a:lnTo>
                  <a:lnTo>
                    <a:pt x="35" y="204"/>
                  </a:lnTo>
                  <a:lnTo>
                    <a:pt x="9" y="201"/>
                  </a:lnTo>
                  <a:lnTo>
                    <a:pt x="0" y="191"/>
                  </a:lnTo>
                  <a:lnTo>
                    <a:pt x="0" y="153"/>
                  </a:lnTo>
                  <a:lnTo>
                    <a:pt x="18" y="110"/>
                  </a:lnTo>
                  <a:lnTo>
                    <a:pt x="42" y="94"/>
                  </a:lnTo>
                  <a:lnTo>
                    <a:pt x="51" y="94"/>
                  </a:lnTo>
                  <a:lnTo>
                    <a:pt x="54" y="108"/>
                  </a:lnTo>
                  <a:lnTo>
                    <a:pt x="73" y="126"/>
                  </a:lnTo>
                  <a:lnTo>
                    <a:pt x="90" y="124"/>
                  </a:lnTo>
                  <a:lnTo>
                    <a:pt x="118" y="96"/>
                  </a:lnTo>
                  <a:lnTo>
                    <a:pt x="127" y="83"/>
                  </a:lnTo>
                  <a:lnTo>
                    <a:pt x="134" y="60"/>
                  </a:lnTo>
                  <a:lnTo>
                    <a:pt x="132" y="24"/>
                  </a:lnTo>
                  <a:lnTo>
                    <a:pt x="116" y="11"/>
                  </a:lnTo>
                  <a:lnTo>
                    <a:pt x="123" y="0"/>
                  </a:lnTo>
                  <a:lnTo>
                    <a:pt x="134" y="1"/>
                  </a:lnTo>
                  <a:lnTo>
                    <a:pt x="151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06" name="Freeform 1383"/>
            <p:cNvSpPr>
              <a:spLocks/>
            </p:cNvSpPr>
            <p:nvPr/>
          </p:nvSpPr>
          <p:spPr bwMode="auto">
            <a:xfrm>
              <a:off x="899" y="609"/>
              <a:ext cx="6" cy="53"/>
            </a:xfrm>
            <a:custGeom>
              <a:avLst/>
              <a:gdLst>
                <a:gd name="T0" fmla="*/ 1 w 19"/>
                <a:gd name="T1" fmla="*/ 1 h 158"/>
                <a:gd name="T2" fmla="*/ 2 w 19"/>
                <a:gd name="T3" fmla="*/ 10 h 158"/>
                <a:gd name="T4" fmla="*/ 0 w 19"/>
                <a:gd name="T5" fmla="*/ 17 h 158"/>
                <a:gd name="T6" fmla="*/ 0 w 19"/>
                <a:gd name="T7" fmla="*/ 18 h 158"/>
                <a:gd name="T8" fmla="*/ 0 w 19"/>
                <a:gd name="T9" fmla="*/ 13 h 158"/>
                <a:gd name="T10" fmla="*/ 0 w 19"/>
                <a:gd name="T11" fmla="*/ 0 h 158"/>
                <a:gd name="T12" fmla="*/ 1 w 19"/>
                <a:gd name="T13" fmla="*/ 0 h 158"/>
                <a:gd name="T14" fmla="*/ 1 w 19"/>
                <a:gd name="T15" fmla="*/ 1 h 158"/>
                <a:gd name="T16" fmla="*/ 1 w 19"/>
                <a:gd name="T17" fmla="*/ 1 h 1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58"/>
                <a:gd name="T29" fmla="*/ 19 w 19"/>
                <a:gd name="T30" fmla="*/ 158 h 15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58">
                  <a:moveTo>
                    <a:pt x="13" y="10"/>
                  </a:moveTo>
                  <a:lnTo>
                    <a:pt x="19" y="88"/>
                  </a:lnTo>
                  <a:lnTo>
                    <a:pt x="4" y="152"/>
                  </a:lnTo>
                  <a:lnTo>
                    <a:pt x="0" y="158"/>
                  </a:lnTo>
                  <a:lnTo>
                    <a:pt x="0" y="116"/>
                  </a:lnTo>
                  <a:lnTo>
                    <a:pt x="3" y="0"/>
                  </a:lnTo>
                  <a:lnTo>
                    <a:pt x="7" y="0"/>
                  </a:lnTo>
                  <a:lnTo>
                    <a:pt x="13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07" name="Freeform 1384"/>
            <p:cNvSpPr>
              <a:spLocks/>
            </p:cNvSpPr>
            <p:nvPr/>
          </p:nvSpPr>
          <p:spPr bwMode="auto">
            <a:xfrm>
              <a:off x="544" y="665"/>
              <a:ext cx="64" cy="36"/>
            </a:xfrm>
            <a:custGeom>
              <a:avLst/>
              <a:gdLst>
                <a:gd name="T0" fmla="*/ 21 w 191"/>
                <a:gd name="T1" fmla="*/ 2 h 108"/>
                <a:gd name="T2" fmla="*/ 21 w 191"/>
                <a:gd name="T3" fmla="*/ 7 h 108"/>
                <a:gd name="T4" fmla="*/ 21 w 191"/>
                <a:gd name="T5" fmla="*/ 8 h 108"/>
                <a:gd name="T6" fmla="*/ 14 w 191"/>
                <a:gd name="T7" fmla="*/ 11 h 108"/>
                <a:gd name="T8" fmla="*/ 10 w 191"/>
                <a:gd name="T9" fmla="*/ 12 h 108"/>
                <a:gd name="T10" fmla="*/ 6 w 191"/>
                <a:gd name="T11" fmla="*/ 12 h 108"/>
                <a:gd name="T12" fmla="*/ 3 w 191"/>
                <a:gd name="T13" fmla="*/ 11 h 108"/>
                <a:gd name="T14" fmla="*/ 1 w 191"/>
                <a:gd name="T15" fmla="*/ 8 h 108"/>
                <a:gd name="T16" fmla="*/ 0 w 191"/>
                <a:gd name="T17" fmla="*/ 5 h 108"/>
                <a:gd name="T18" fmla="*/ 0 w 191"/>
                <a:gd name="T19" fmla="*/ 5 h 108"/>
                <a:gd name="T20" fmla="*/ 1 w 191"/>
                <a:gd name="T21" fmla="*/ 4 h 108"/>
                <a:gd name="T22" fmla="*/ 6 w 191"/>
                <a:gd name="T23" fmla="*/ 4 h 108"/>
                <a:gd name="T24" fmla="*/ 13 w 191"/>
                <a:gd name="T25" fmla="*/ 3 h 108"/>
                <a:gd name="T26" fmla="*/ 15 w 191"/>
                <a:gd name="T27" fmla="*/ 2 h 108"/>
                <a:gd name="T28" fmla="*/ 17 w 191"/>
                <a:gd name="T29" fmla="*/ 0 h 108"/>
                <a:gd name="T30" fmla="*/ 20 w 191"/>
                <a:gd name="T31" fmla="*/ 0 h 108"/>
                <a:gd name="T32" fmla="*/ 21 w 191"/>
                <a:gd name="T33" fmla="*/ 2 h 108"/>
                <a:gd name="T34" fmla="*/ 21 w 191"/>
                <a:gd name="T35" fmla="*/ 2 h 10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1"/>
                <a:gd name="T55" fmla="*/ 0 h 108"/>
                <a:gd name="T56" fmla="*/ 191 w 191"/>
                <a:gd name="T57" fmla="*/ 108 h 10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1" h="108">
                  <a:moveTo>
                    <a:pt x="191" y="21"/>
                  </a:moveTo>
                  <a:lnTo>
                    <a:pt x="191" y="61"/>
                  </a:lnTo>
                  <a:lnTo>
                    <a:pt x="184" y="72"/>
                  </a:lnTo>
                  <a:lnTo>
                    <a:pt x="126" y="101"/>
                  </a:lnTo>
                  <a:lnTo>
                    <a:pt x="92" y="108"/>
                  </a:lnTo>
                  <a:lnTo>
                    <a:pt x="56" y="105"/>
                  </a:lnTo>
                  <a:lnTo>
                    <a:pt x="31" y="95"/>
                  </a:lnTo>
                  <a:lnTo>
                    <a:pt x="10" y="75"/>
                  </a:lnTo>
                  <a:lnTo>
                    <a:pt x="0" y="49"/>
                  </a:lnTo>
                  <a:lnTo>
                    <a:pt x="3" y="42"/>
                  </a:lnTo>
                  <a:lnTo>
                    <a:pt x="10" y="38"/>
                  </a:lnTo>
                  <a:lnTo>
                    <a:pt x="54" y="38"/>
                  </a:lnTo>
                  <a:lnTo>
                    <a:pt x="113" y="28"/>
                  </a:lnTo>
                  <a:lnTo>
                    <a:pt x="137" y="17"/>
                  </a:lnTo>
                  <a:lnTo>
                    <a:pt x="156" y="0"/>
                  </a:lnTo>
                  <a:lnTo>
                    <a:pt x="177" y="3"/>
                  </a:lnTo>
                  <a:lnTo>
                    <a:pt x="191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08" name="Freeform 1385"/>
            <p:cNvSpPr>
              <a:spLocks/>
            </p:cNvSpPr>
            <p:nvPr/>
          </p:nvSpPr>
          <p:spPr bwMode="auto">
            <a:xfrm>
              <a:off x="740" y="720"/>
              <a:ext cx="117" cy="93"/>
            </a:xfrm>
            <a:custGeom>
              <a:avLst/>
              <a:gdLst>
                <a:gd name="T0" fmla="*/ 35 w 352"/>
                <a:gd name="T1" fmla="*/ 4 h 279"/>
                <a:gd name="T2" fmla="*/ 28 w 352"/>
                <a:gd name="T3" fmla="*/ 8 h 279"/>
                <a:gd name="T4" fmla="*/ 21 w 352"/>
                <a:gd name="T5" fmla="*/ 14 h 279"/>
                <a:gd name="T6" fmla="*/ 16 w 352"/>
                <a:gd name="T7" fmla="*/ 18 h 279"/>
                <a:gd name="T8" fmla="*/ 4 w 352"/>
                <a:gd name="T9" fmla="*/ 29 h 279"/>
                <a:gd name="T10" fmla="*/ 0 w 352"/>
                <a:gd name="T11" fmla="*/ 31 h 279"/>
                <a:gd name="T12" fmla="*/ 0 w 352"/>
                <a:gd name="T13" fmla="*/ 31 h 279"/>
                <a:gd name="T14" fmla="*/ 0 w 352"/>
                <a:gd name="T15" fmla="*/ 30 h 279"/>
                <a:gd name="T16" fmla="*/ 9 w 352"/>
                <a:gd name="T17" fmla="*/ 21 h 279"/>
                <a:gd name="T18" fmla="*/ 17 w 352"/>
                <a:gd name="T19" fmla="*/ 15 h 279"/>
                <a:gd name="T20" fmla="*/ 23 w 352"/>
                <a:gd name="T21" fmla="*/ 11 h 279"/>
                <a:gd name="T22" fmla="*/ 29 w 352"/>
                <a:gd name="T23" fmla="*/ 6 h 279"/>
                <a:gd name="T24" fmla="*/ 37 w 352"/>
                <a:gd name="T25" fmla="*/ 1 h 279"/>
                <a:gd name="T26" fmla="*/ 39 w 352"/>
                <a:gd name="T27" fmla="*/ 0 h 279"/>
                <a:gd name="T28" fmla="*/ 39 w 352"/>
                <a:gd name="T29" fmla="*/ 0 h 279"/>
                <a:gd name="T30" fmla="*/ 35 w 352"/>
                <a:gd name="T31" fmla="*/ 4 h 279"/>
                <a:gd name="T32" fmla="*/ 35 w 352"/>
                <a:gd name="T33" fmla="*/ 4 h 2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2"/>
                <a:gd name="T52" fmla="*/ 0 h 279"/>
                <a:gd name="T53" fmla="*/ 352 w 352"/>
                <a:gd name="T54" fmla="*/ 279 h 27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2" h="279">
                  <a:moveTo>
                    <a:pt x="313" y="36"/>
                  </a:moveTo>
                  <a:lnTo>
                    <a:pt x="254" y="70"/>
                  </a:lnTo>
                  <a:lnTo>
                    <a:pt x="189" y="125"/>
                  </a:lnTo>
                  <a:lnTo>
                    <a:pt x="141" y="165"/>
                  </a:lnTo>
                  <a:lnTo>
                    <a:pt x="34" y="258"/>
                  </a:lnTo>
                  <a:lnTo>
                    <a:pt x="2" y="279"/>
                  </a:lnTo>
                  <a:lnTo>
                    <a:pt x="0" y="279"/>
                  </a:lnTo>
                  <a:lnTo>
                    <a:pt x="4" y="268"/>
                  </a:lnTo>
                  <a:lnTo>
                    <a:pt x="83" y="191"/>
                  </a:lnTo>
                  <a:lnTo>
                    <a:pt x="157" y="133"/>
                  </a:lnTo>
                  <a:lnTo>
                    <a:pt x="208" y="99"/>
                  </a:lnTo>
                  <a:lnTo>
                    <a:pt x="261" y="57"/>
                  </a:lnTo>
                  <a:lnTo>
                    <a:pt x="337" y="10"/>
                  </a:lnTo>
                  <a:lnTo>
                    <a:pt x="350" y="0"/>
                  </a:lnTo>
                  <a:lnTo>
                    <a:pt x="352" y="3"/>
                  </a:lnTo>
                  <a:lnTo>
                    <a:pt x="31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09" name="Freeform 1386"/>
            <p:cNvSpPr>
              <a:spLocks/>
            </p:cNvSpPr>
            <p:nvPr/>
          </p:nvSpPr>
          <p:spPr bwMode="auto">
            <a:xfrm>
              <a:off x="507" y="860"/>
              <a:ext cx="24" cy="26"/>
            </a:xfrm>
            <a:custGeom>
              <a:avLst/>
              <a:gdLst>
                <a:gd name="T0" fmla="*/ 6 w 70"/>
                <a:gd name="T1" fmla="*/ 4 h 77"/>
                <a:gd name="T2" fmla="*/ 8 w 70"/>
                <a:gd name="T3" fmla="*/ 8 h 77"/>
                <a:gd name="T4" fmla="*/ 8 w 70"/>
                <a:gd name="T5" fmla="*/ 9 h 77"/>
                <a:gd name="T6" fmla="*/ 6 w 70"/>
                <a:gd name="T7" fmla="*/ 9 h 77"/>
                <a:gd name="T8" fmla="*/ 3 w 70"/>
                <a:gd name="T9" fmla="*/ 5 h 77"/>
                <a:gd name="T10" fmla="*/ 1 w 70"/>
                <a:gd name="T11" fmla="*/ 2 h 77"/>
                <a:gd name="T12" fmla="*/ 0 w 70"/>
                <a:gd name="T13" fmla="*/ 1 h 77"/>
                <a:gd name="T14" fmla="*/ 1 w 70"/>
                <a:gd name="T15" fmla="*/ 0 h 77"/>
                <a:gd name="T16" fmla="*/ 2 w 70"/>
                <a:gd name="T17" fmla="*/ 0 h 77"/>
                <a:gd name="T18" fmla="*/ 6 w 70"/>
                <a:gd name="T19" fmla="*/ 4 h 77"/>
                <a:gd name="T20" fmla="*/ 6 w 70"/>
                <a:gd name="T21" fmla="*/ 4 h 7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77"/>
                <a:gd name="T35" fmla="*/ 70 w 70"/>
                <a:gd name="T36" fmla="*/ 77 h 7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77">
                  <a:moveTo>
                    <a:pt x="52" y="37"/>
                  </a:moveTo>
                  <a:lnTo>
                    <a:pt x="70" y="68"/>
                  </a:lnTo>
                  <a:lnTo>
                    <a:pt x="70" y="77"/>
                  </a:lnTo>
                  <a:lnTo>
                    <a:pt x="52" y="77"/>
                  </a:lnTo>
                  <a:lnTo>
                    <a:pt x="23" y="44"/>
                  </a:lnTo>
                  <a:lnTo>
                    <a:pt x="5" y="21"/>
                  </a:lnTo>
                  <a:lnTo>
                    <a:pt x="0" y="7"/>
                  </a:lnTo>
                  <a:lnTo>
                    <a:pt x="8" y="0"/>
                  </a:lnTo>
                  <a:lnTo>
                    <a:pt x="21" y="2"/>
                  </a:lnTo>
                  <a:lnTo>
                    <a:pt x="52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58" name="Group 1388" descr="Stack of books"/>
          <p:cNvGrpSpPr>
            <a:grpSpLocks noChangeAspect="1"/>
          </p:cNvGrpSpPr>
          <p:nvPr/>
        </p:nvGrpSpPr>
        <p:grpSpPr bwMode="auto">
          <a:xfrm>
            <a:off x="152400" y="1981200"/>
            <a:ext cx="1196975" cy="4525963"/>
            <a:chOff x="96" y="1248"/>
            <a:chExt cx="754" cy="2851"/>
          </a:xfrm>
        </p:grpSpPr>
        <p:sp>
          <p:nvSpPr>
            <p:cNvPr id="2186" name="AutoShape 1387"/>
            <p:cNvSpPr>
              <a:spLocks noChangeAspect="1" noChangeArrowheads="1" noTextEdit="1"/>
            </p:cNvSpPr>
            <p:nvPr/>
          </p:nvSpPr>
          <p:spPr bwMode="auto">
            <a:xfrm>
              <a:off x="96" y="1248"/>
              <a:ext cx="754" cy="2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7" name="Freeform 1389"/>
            <p:cNvSpPr>
              <a:spLocks/>
            </p:cNvSpPr>
            <p:nvPr/>
          </p:nvSpPr>
          <p:spPr bwMode="auto">
            <a:xfrm>
              <a:off x="450" y="3902"/>
              <a:ext cx="347" cy="158"/>
            </a:xfrm>
            <a:custGeom>
              <a:avLst/>
              <a:gdLst>
                <a:gd name="T0" fmla="*/ 10 w 693"/>
                <a:gd name="T1" fmla="*/ 39 h 318"/>
                <a:gd name="T2" fmla="*/ 1 w 693"/>
                <a:gd name="T3" fmla="*/ 49 h 318"/>
                <a:gd name="T4" fmla="*/ 0 w 693"/>
                <a:gd name="T5" fmla="*/ 64 h 318"/>
                <a:gd name="T6" fmla="*/ 2 w 693"/>
                <a:gd name="T7" fmla="*/ 73 h 318"/>
                <a:gd name="T8" fmla="*/ 2 w 693"/>
                <a:gd name="T9" fmla="*/ 79 h 318"/>
                <a:gd name="T10" fmla="*/ 173 w 693"/>
                <a:gd name="T11" fmla="*/ 35 h 318"/>
                <a:gd name="T12" fmla="*/ 174 w 693"/>
                <a:gd name="T13" fmla="*/ 0 h 318"/>
                <a:gd name="T14" fmla="*/ 10 w 693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3"/>
                <a:gd name="T25" fmla="*/ 0 h 318"/>
                <a:gd name="T26" fmla="*/ 693 w 693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3" h="318">
                  <a:moveTo>
                    <a:pt x="39" y="159"/>
                  </a:moveTo>
                  <a:lnTo>
                    <a:pt x="4" y="199"/>
                  </a:lnTo>
                  <a:lnTo>
                    <a:pt x="0" y="257"/>
                  </a:lnTo>
                  <a:lnTo>
                    <a:pt x="5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3" y="0"/>
                  </a:lnTo>
                  <a:lnTo>
                    <a:pt x="39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8" name="Freeform 1390"/>
            <p:cNvSpPr>
              <a:spLocks/>
            </p:cNvSpPr>
            <p:nvPr/>
          </p:nvSpPr>
          <p:spPr bwMode="auto">
            <a:xfrm>
              <a:off x="454" y="3974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9" name="Freeform 1391"/>
            <p:cNvSpPr>
              <a:spLocks/>
            </p:cNvSpPr>
            <p:nvPr/>
          </p:nvSpPr>
          <p:spPr bwMode="auto">
            <a:xfrm>
              <a:off x="148" y="3753"/>
              <a:ext cx="689" cy="346"/>
            </a:xfrm>
            <a:custGeom>
              <a:avLst/>
              <a:gdLst>
                <a:gd name="T0" fmla="*/ 164 w 1378"/>
                <a:gd name="T1" fmla="*/ 116 h 693"/>
                <a:gd name="T2" fmla="*/ 345 w 1378"/>
                <a:gd name="T3" fmla="*/ 71 h 693"/>
                <a:gd name="T4" fmla="*/ 189 w 1378"/>
                <a:gd name="T5" fmla="*/ 0 h 693"/>
                <a:gd name="T6" fmla="*/ 6 w 1378"/>
                <a:gd name="T7" fmla="*/ 21 h 693"/>
                <a:gd name="T8" fmla="*/ 6 w 1378"/>
                <a:gd name="T9" fmla="*/ 22 h 693"/>
                <a:gd name="T10" fmla="*/ 5 w 1378"/>
                <a:gd name="T11" fmla="*/ 26 h 693"/>
                <a:gd name="T12" fmla="*/ 3 w 1378"/>
                <a:gd name="T13" fmla="*/ 30 h 693"/>
                <a:gd name="T14" fmla="*/ 1 w 1378"/>
                <a:gd name="T15" fmla="*/ 37 h 693"/>
                <a:gd name="T16" fmla="*/ 0 w 1378"/>
                <a:gd name="T17" fmla="*/ 45 h 693"/>
                <a:gd name="T18" fmla="*/ 1 w 1378"/>
                <a:gd name="T19" fmla="*/ 54 h 693"/>
                <a:gd name="T20" fmla="*/ 5 w 1378"/>
                <a:gd name="T21" fmla="*/ 63 h 693"/>
                <a:gd name="T22" fmla="*/ 11 w 1378"/>
                <a:gd name="T23" fmla="*/ 73 h 693"/>
                <a:gd name="T24" fmla="*/ 11 w 1378"/>
                <a:gd name="T25" fmla="*/ 74 h 693"/>
                <a:gd name="T26" fmla="*/ 11 w 1378"/>
                <a:gd name="T27" fmla="*/ 74 h 693"/>
                <a:gd name="T28" fmla="*/ 11 w 1378"/>
                <a:gd name="T29" fmla="*/ 74 h 693"/>
                <a:gd name="T30" fmla="*/ 162 w 1378"/>
                <a:gd name="T31" fmla="*/ 173 h 693"/>
                <a:gd name="T32" fmla="*/ 162 w 1378"/>
                <a:gd name="T33" fmla="*/ 171 h 693"/>
                <a:gd name="T34" fmla="*/ 160 w 1378"/>
                <a:gd name="T35" fmla="*/ 165 h 693"/>
                <a:gd name="T36" fmla="*/ 160 w 1378"/>
                <a:gd name="T37" fmla="*/ 165 h 693"/>
                <a:gd name="T38" fmla="*/ 160 w 1378"/>
                <a:gd name="T39" fmla="*/ 165 h 693"/>
                <a:gd name="T40" fmla="*/ 159 w 1378"/>
                <a:gd name="T41" fmla="*/ 163 h 693"/>
                <a:gd name="T42" fmla="*/ 158 w 1378"/>
                <a:gd name="T43" fmla="*/ 159 h 693"/>
                <a:gd name="T44" fmla="*/ 156 w 1378"/>
                <a:gd name="T45" fmla="*/ 153 h 693"/>
                <a:gd name="T46" fmla="*/ 154 w 1378"/>
                <a:gd name="T47" fmla="*/ 146 h 693"/>
                <a:gd name="T48" fmla="*/ 154 w 1378"/>
                <a:gd name="T49" fmla="*/ 137 h 693"/>
                <a:gd name="T50" fmla="*/ 154 w 1378"/>
                <a:gd name="T51" fmla="*/ 129 h 693"/>
                <a:gd name="T52" fmla="*/ 158 w 1378"/>
                <a:gd name="T53" fmla="*/ 122 h 693"/>
                <a:gd name="T54" fmla="*/ 164 w 1378"/>
                <a:gd name="T55" fmla="*/ 116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8"/>
                <a:gd name="T85" fmla="*/ 0 h 693"/>
                <a:gd name="T86" fmla="*/ 1378 w 1378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8" h="693">
                  <a:moveTo>
                    <a:pt x="653" y="467"/>
                  </a:moveTo>
                  <a:lnTo>
                    <a:pt x="1378" y="287"/>
                  </a:lnTo>
                  <a:lnTo>
                    <a:pt x="759" y="0"/>
                  </a:lnTo>
                  <a:lnTo>
                    <a:pt x="27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3"/>
                  </a:lnTo>
                  <a:lnTo>
                    <a:pt x="42" y="295"/>
                  </a:lnTo>
                  <a:lnTo>
                    <a:pt x="43" y="296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7" y="684"/>
                  </a:lnTo>
                  <a:lnTo>
                    <a:pt x="639" y="663"/>
                  </a:lnTo>
                  <a:lnTo>
                    <a:pt x="639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2" y="614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1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0" name="Freeform 1392"/>
            <p:cNvSpPr>
              <a:spLocks/>
            </p:cNvSpPr>
            <p:nvPr/>
          </p:nvSpPr>
          <p:spPr bwMode="auto">
            <a:xfrm>
              <a:off x="186" y="3765"/>
              <a:ext cx="615" cy="209"/>
            </a:xfrm>
            <a:custGeom>
              <a:avLst/>
              <a:gdLst>
                <a:gd name="T0" fmla="*/ 308 w 1228"/>
                <a:gd name="T1" fmla="*/ 64 h 416"/>
                <a:gd name="T2" fmla="*/ 145 w 1228"/>
                <a:gd name="T3" fmla="*/ 105 h 416"/>
                <a:gd name="T4" fmla="*/ 0 w 1228"/>
                <a:gd name="T5" fmla="*/ 20 h 416"/>
                <a:gd name="T6" fmla="*/ 170 w 1228"/>
                <a:gd name="T7" fmla="*/ 0 h 416"/>
                <a:gd name="T8" fmla="*/ 308 w 1228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6"/>
                <a:gd name="T17" fmla="*/ 1228 w 1228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6">
                  <a:moveTo>
                    <a:pt x="1228" y="254"/>
                  </a:moveTo>
                  <a:lnTo>
                    <a:pt x="579" y="416"/>
                  </a:lnTo>
                  <a:lnTo>
                    <a:pt x="0" y="80"/>
                  </a:lnTo>
                  <a:lnTo>
                    <a:pt x="679" y="0"/>
                  </a:lnTo>
                  <a:lnTo>
                    <a:pt x="1228" y="25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1" name="Freeform 1393"/>
            <p:cNvSpPr>
              <a:spLocks/>
            </p:cNvSpPr>
            <p:nvPr/>
          </p:nvSpPr>
          <p:spPr bwMode="auto">
            <a:xfrm>
              <a:off x="159" y="3809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10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1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3 w 607"/>
                <a:gd name="T31" fmla="*/ 115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9" y="136"/>
                  </a:lnTo>
                  <a:lnTo>
                    <a:pt x="6" y="108"/>
                  </a:lnTo>
                  <a:lnTo>
                    <a:pt x="1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1" y="406"/>
                  </a:lnTo>
                  <a:lnTo>
                    <a:pt x="568" y="432"/>
                  </a:lnTo>
                  <a:lnTo>
                    <a:pt x="569" y="457"/>
                  </a:lnTo>
                  <a:lnTo>
                    <a:pt x="571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2" name="Freeform 1394"/>
            <p:cNvSpPr>
              <a:spLocks/>
            </p:cNvSpPr>
            <p:nvPr/>
          </p:nvSpPr>
          <p:spPr bwMode="auto">
            <a:xfrm>
              <a:off x="454" y="3902"/>
              <a:ext cx="376" cy="197"/>
            </a:xfrm>
            <a:custGeom>
              <a:avLst/>
              <a:gdLst>
                <a:gd name="T0" fmla="*/ 167 w 754"/>
                <a:gd name="T1" fmla="*/ 34 h 395"/>
                <a:gd name="T2" fmla="*/ 0 w 754"/>
                <a:gd name="T3" fmla="*/ 77 h 395"/>
                <a:gd name="T4" fmla="*/ 1 w 754"/>
                <a:gd name="T5" fmla="*/ 83 h 395"/>
                <a:gd name="T6" fmla="*/ 169 w 754"/>
                <a:gd name="T7" fmla="*/ 39 h 395"/>
                <a:gd name="T8" fmla="*/ 178 w 754"/>
                <a:gd name="T9" fmla="*/ 48 h 395"/>
                <a:gd name="T10" fmla="*/ 7 w 754"/>
                <a:gd name="T11" fmla="*/ 93 h 395"/>
                <a:gd name="T12" fmla="*/ 8 w 754"/>
                <a:gd name="T13" fmla="*/ 98 h 395"/>
                <a:gd name="T14" fmla="*/ 188 w 754"/>
                <a:gd name="T15" fmla="*/ 51 h 395"/>
                <a:gd name="T16" fmla="*/ 172 w 754"/>
                <a:gd name="T17" fmla="*/ 35 h 395"/>
                <a:gd name="T18" fmla="*/ 175 w 754"/>
                <a:gd name="T19" fmla="*/ 0 h 395"/>
                <a:gd name="T20" fmla="*/ 170 w 754"/>
                <a:gd name="T21" fmla="*/ 0 h 395"/>
                <a:gd name="T22" fmla="*/ 169 w 754"/>
                <a:gd name="T23" fmla="*/ 11 h 395"/>
                <a:gd name="T24" fmla="*/ 167 w 754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5"/>
                <a:gd name="T41" fmla="*/ 754 w 754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5">
                  <a:moveTo>
                    <a:pt x="671" y="137"/>
                  </a:moveTo>
                  <a:lnTo>
                    <a:pt x="0" y="311"/>
                  </a:lnTo>
                  <a:lnTo>
                    <a:pt x="5" y="332"/>
                  </a:lnTo>
                  <a:lnTo>
                    <a:pt x="678" y="157"/>
                  </a:lnTo>
                  <a:lnTo>
                    <a:pt x="714" y="194"/>
                  </a:lnTo>
                  <a:lnTo>
                    <a:pt x="29" y="375"/>
                  </a:lnTo>
                  <a:lnTo>
                    <a:pt x="35" y="395"/>
                  </a:lnTo>
                  <a:lnTo>
                    <a:pt x="754" y="205"/>
                  </a:lnTo>
                  <a:lnTo>
                    <a:pt x="691" y="141"/>
                  </a:lnTo>
                  <a:lnTo>
                    <a:pt x="701" y="3"/>
                  </a:lnTo>
                  <a:lnTo>
                    <a:pt x="681" y="0"/>
                  </a:lnTo>
                  <a:lnTo>
                    <a:pt x="678" y="44"/>
                  </a:lnTo>
                  <a:lnTo>
                    <a:pt x="671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3" name="Freeform 1395"/>
            <p:cNvSpPr>
              <a:spLocks/>
            </p:cNvSpPr>
            <p:nvPr/>
          </p:nvSpPr>
          <p:spPr bwMode="auto">
            <a:xfrm>
              <a:off x="469" y="3700"/>
              <a:ext cx="334" cy="209"/>
            </a:xfrm>
            <a:custGeom>
              <a:avLst/>
              <a:gdLst>
                <a:gd name="T0" fmla="*/ 7 w 670"/>
                <a:gd name="T1" fmla="*/ 59 h 417"/>
                <a:gd name="T2" fmla="*/ 0 w 670"/>
                <a:gd name="T3" fmla="*/ 72 h 417"/>
                <a:gd name="T4" fmla="*/ 0 w 670"/>
                <a:gd name="T5" fmla="*/ 87 h 417"/>
                <a:gd name="T6" fmla="*/ 3 w 670"/>
                <a:gd name="T7" fmla="*/ 98 h 417"/>
                <a:gd name="T8" fmla="*/ 4 w 670"/>
                <a:gd name="T9" fmla="*/ 105 h 417"/>
                <a:gd name="T10" fmla="*/ 167 w 670"/>
                <a:gd name="T11" fmla="*/ 39 h 417"/>
                <a:gd name="T12" fmla="*/ 165 w 670"/>
                <a:gd name="T13" fmla="*/ 0 h 417"/>
                <a:gd name="T14" fmla="*/ 7 w 670"/>
                <a:gd name="T15" fmla="*/ 59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1" y="235"/>
                  </a:moveTo>
                  <a:lnTo>
                    <a:pt x="0" y="285"/>
                  </a:lnTo>
                  <a:lnTo>
                    <a:pt x="2" y="348"/>
                  </a:lnTo>
                  <a:lnTo>
                    <a:pt x="12" y="391"/>
                  </a:lnTo>
                  <a:lnTo>
                    <a:pt x="16" y="417"/>
                  </a:lnTo>
                  <a:lnTo>
                    <a:pt x="670" y="154"/>
                  </a:lnTo>
                  <a:lnTo>
                    <a:pt x="662" y="0"/>
                  </a:lnTo>
                  <a:lnTo>
                    <a:pt x="31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4" name="Freeform 1396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5" name="Freeform 1397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6" name="Freeform 1398"/>
            <p:cNvSpPr>
              <a:spLocks/>
            </p:cNvSpPr>
            <p:nvPr/>
          </p:nvSpPr>
          <p:spPr bwMode="auto">
            <a:xfrm>
              <a:off x="151" y="3557"/>
              <a:ext cx="687" cy="393"/>
            </a:xfrm>
            <a:custGeom>
              <a:avLst/>
              <a:gdLst>
                <a:gd name="T0" fmla="*/ 169 w 1376"/>
                <a:gd name="T1" fmla="*/ 133 h 786"/>
                <a:gd name="T2" fmla="*/ 343 w 1376"/>
                <a:gd name="T3" fmla="*/ 67 h 786"/>
                <a:gd name="T4" fmla="*/ 183 w 1376"/>
                <a:gd name="T5" fmla="*/ 0 h 786"/>
                <a:gd name="T6" fmla="*/ 4 w 1376"/>
                <a:gd name="T7" fmla="*/ 40 h 786"/>
                <a:gd name="T8" fmla="*/ 3 w 1376"/>
                <a:gd name="T9" fmla="*/ 42 h 786"/>
                <a:gd name="T10" fmla="*/ 2 w 1376"/>
                <a:gd name="T11" fmla="*/ 46 h 786"/>
                <a:gd name="T12" fmla="*/ 1 w 1376"/>
                <a:gd name="T13" fmla="*/ 51 h 786"/>
                <a:gd name="T14" fmla="*/ 0 w 1376"/>
                <a:gd name="T15" fmla="*/ 58 h 786"/>
                <a:gd name="T16" fmla="*/ 0 w 1376"/>
                <a:gd name="T17" fmla="*/ 68 h 786"/>
                <a:gd name="T18" fmla="*/ 2 w 1376"/>
                <a:gd name="T19" fmla="*/ 78 h 786"/>
                <a:gd name="T20" fmla="*/ 7 w 1376"/>
                <a:gd name="T21" fmla="*/ 89 h 786"/>
                <a:gd name="T22" fmla="*/ 14 w 1376"/>
                <a:gd name="T23" fmla="*/ 99 h 786"/>
                <a:gd name="T24" fmla="*/ 14 w 1376"/>
                <a:gd name="T25" fmla="*/ 99 h 786"/>
                <a:gd name="T26" fmla="*/ 14 w 1376"/>
                <a:gd name="T27" fmla="*/ 99 h 786"/>
                <a:gd name="T28" fmla="*/ 15 w 1376"/>
                <a:gd name="T29" fmla="*/ 100 h 786"/>
                <a:gd name="T30" fmla="*/ 173 w 1376"/>
                <a:gd name="T31" fmla="*/ 197 h 786"/>
                <a:gd name="T32" fmla="*/ 173 w 1376"/>
                <a:gd name="T33" fmla="*/ 194 h 786"/>
                <a:gd name="T34" fmla="*/ 171 w 1376"/>
                <a:gd name="T35" fmla="*/ 188 h 786"/>
                <a:gd name="T36" fmla="*/ 171 w 1376"/>
                <a:gd name="T37" fmla="*/ 188 h 786"/>
                <a:gd name="T38" fmla="*/ 171 w 1376"/>
                <a:gd name="T39" fmla="*/ 188 h 786"/>
                <a:gd name="T40" fmla="*/ 170 w 1376"/>
                <a:gd name="T41" fmla="*/ 187 h 786"/>
                <a:gd name="T42" fmla="*/ 168 w 1376"/>
                <a:gd name="T43" fmla="*/ 182 h 786"/>
                <a:gd name="T44" fmla="*/ 165 w 1376"/>
                <a:gd name="T45" fmla="*/ 175 h 786"/>
                <a:gd name="T46" fmla="*/ 163 w 1376"/>
                <a:gd name="T47" fmla="*/ 167 h 786"/>
                <a:gd name="T48" fmla="*/ 161 w 1376"/>
                <a:gd name="T49" fmla="*/ 158 h 786"/>
                <a:gd name="T50" fmla="*/ 161 w 1376"/>
                <a:gd name="T51" fmla="*/ 149 h 786"/>
                <a:gd name="T52" fmla="*/ 164 w 1376"/>
                <a:gd name="T53" fmla="*/ 141 h 786"/>
                <a:gd name="T54" fmla="*/ 169 w 1376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6"/>
                <a:gd name="T85" fmla="*/ 0 h 786"/>
                <a:gd name="T86" fmla="*/ 1376 w 1376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6" h="786">
                  <a:moveTo>
                    <a:pt x="678" y="532"/>
                  </a:moveTo>
                  <a:lnTo>
                    <a:pt x="1376" y="266"/>
                  </a:lnTo>
                  <a:lnTo>
                    <a:pt x="734" y="0"/>
                  </a:lnTo>
                  <a:lnTo>
                    <a:pt x="18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4" y="204"/>
                  </a:lnTo>
                  <a:lnTo>
                    <a:pt x="0" y="234"/>
                  </a:lnTo>
                  <a:lnTo>
                    <a:pt x="1" y="271"/>
                  </a:lnTo>
                  <a:lnTo>
                    <a:pt x="9" y="310"/>
                  </a:lnTo>
                  <a:lnTo>
                    <a:pt x="28" y="353"/>
                  </a:lnTo>
                  <a:lnTo>
                    <a:pt x="58" y="398"/>
                  </a:lnTo>
                  <a:lnTo>
                    <a:pt x="59" y="399"/>
                  </a:lnTo>
                  <a:lnTo>
                    <a:pt x="60" y="401"/>
                  </a:lnTo>
                  <a:lnTo>
                    <a:pt x="694" y="786"/>
                  </a:lnTo>
                  <a:lnTo>
                    <a:pt x="694" y="775"/>
                  </a:lnTo>
                  <a:lnTo>
                    <a:pt x="685" y="751"/>
                  </a:lnTo>
                  <a:lnTo>
                    <a:pt x="681" y="745"/>
                  </a:lnTo>
                  <a:lnTo>
                    <a:pt x="673" y="726"/>
                  </a:lnTo>
                  <a:lnTo>
                    <a:pt x="663" y="699"/>
                  </a:lnTo>
                  <a:lnTo>
                    <a:pt x="652" y="666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7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7" name="Freeform 1399"/>
            <p:cNvSpPr>
              <a:spLocks/>
            </p:cNvSpPr>
            <p:nvPr/>
          </p:nvSpPr>
          <p:spPr bwMode="auto">
            <a:xfrm>
              <a:off x="184" y="3571"/>
              <a:ext cx="618" cy="238"/>
            </a:xfrm>
            <a:custGeom>
              <a:avLst/>
              <a:gdLst>
                <a:gd name="T0" fmla="*/ 309 w 1235"/>
                <a:gd name="T1" fmla="*/ 59 h 475"/>
                <a:gd name="T2" fmla="*/ 153 w 1235"/>
                <a:gd name="T3" fmla="*/ 119 h 475"/>
                <a:gd name="T4" fmla="*/ 0 w 1235"/>
                <a:gd name="T5" fmla="*/ 38 h 475"/>
                <a:gd name="T6" fmla="*/ 167 w 1235"/>
                <a:gd name="T7" fmla="*/ 0 h 475"/>
                <a:gd name="T8" fmla="*/ 309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8" name="Freeform 1400"/>
            <p:cNvSpPr>
              <a:spLocks/>
            </p:cNvSpPr>
            <p:nvPr/>
          </p:nvSpPr>
          <p:spPr bwMode="auto">
            <a:xfrm>
              <a:off x="162" y="3652"/>
              <a:ext cx="315" cy="272"/>
            </a:xfrm>
            <a:custGeom>
              <a:avLst/>
              <a:gdLst>
                <a:gd name="T0" fmla="*/ 157 w 630"/>
                <a:gd name="T1" fmla="*/ 136 h 543"/>
                <a:gd name="T2" fmla="*/ 12 w 630"/>
                <a:gd name="T3" fmla="*/ 47 h 543"/>
                <a:gd name="T4" fmla="*/ 7 w 630"/>
                <a:gd name="T5" fmla="*/ 39 h 543"/>
                <a:gd name="T6" fmla="*/ 3 w 630"/>
                <a:gd name="T7" fmla="*/ 31 h 543"/>
                <a:gd name="T8" fmla="*/ 1 w 630"/>
                <a:gd name="T9" fmla="*/ 24 h 543"/>
                <a:gd name="T10" fmla="*/ 1 w 630"/>
                <a:gd name="T11" fmla="*/ 18 h 543"/>
                <a:gd name="T12" fmla="*/ 0 w 630"/>
                <a:gd name="T13" fmla="*/ 12 h 543"/>
                <a:gd name="T14" fmla="*/ 1 w 630"/>
                <a:gd name="T15" fmla="*/ 7 h 543"/>
                <a:gd name="T16" fmla="*/ 1 w 630"/>
                <a:gd name="T17" fmla="*/ 3 h 543"/>
                <a:gd name="T18" fmla="*/ 2 w 630"/>
                <a:gd name="T19" fmla="*/ 0 h 543"/>
                <a:gd name="T20" fmla="*/ 158 w 630"/>
                <a:gd name="T21" fmla="*/ 83 h 543"/>
                <a:gd name="T22" fmla="*/ 154 w 630"/>
                <a:gd name="T23" fmla="*/ 89 h 543"/>
                <a:gd name="T24" fmla="*/ 152 w 630"/>
                <a:gd name="T25" fmla="*/ 95 h 543"/>
                <a:gd name="T26" fmla="*/ 151 w 630"/>
                <a:gd name="T27" fmla="*/ 102 h 543"/>
                <a:gd name="T28" fmla="*/ 151 w 630"/>
                <a:gd name="T29" fmla="*/ 109 h 543"/>
                <a:gd name="T30" fmla="*/ 152 w 630"/>
                <a:gd name="T31" fmla="*/ 116 h 543"/>
                <a:gd name="T32" fmla="*/ 153 w 630"/>
                <a:gd name="T33" fmla="*/ 123 h 543"/>
                <a:gd name="T34" fmla="*/ 155 w 630"/>
                <a:gd name="T35" fmla="*/ 130 h 543"/>
                <a:gd name="T36" fmla="*/ 157 w 630"/>
                <a:gd name="T37" fmla="*/ 136 h 5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0"/>
                <a:gd name="T58" fmla="*/ 0 h 543"/>
                <a:gd name="T59" fmla="*/ 630 w 630"/>
                <a:gd name="T60" fmla="*/ 543 h 5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0" h="543">
                  <a:moveTo>
                    <a:pt x="628" y="543"/>
                  </a:moveTo>
                  <a:lnTo>
                    <a:pt x="50" y="186"/>
                  </a:lnTo>
                  <a:lnTo>
                    <a:pt x="28" y="154"/>
                  </a:lnTo>
                  <a:lnTo>
                    <a:pt x="13" y="124"/>
                  </a:lnTo>
                  <a:lnTo>
                    <a:pt x="5" y="96"/>
                  </a:lnTo>
                  <a:lnTo>
                    <a:pt x="1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0" y="0"/>
                  </a:lnTo>
                  <a:lnTo>
                    <a:pt x="630" y="330"/>
                  </a:lnTo>
                  <a:lnTo>
                    <a:pt x="616" y="353"/>
                  </a:lnTo>
                  <a:lnTo>
                    <a:pt x="606" y="379"/>
                  </a:lnTo>
                  <a:lnTo>
                    <a:pt x="603" y="406"/>
                  </a:lnTo>
                  <a:lnTo>
                    <a:pt x="602" y="434"/>
                  </a:lnTo>
                  <a:lnTo>
                    <a:pt x="605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9" name="Freeform 1401"/>
            <p:cNvSpPr>
              <a:spLocks/>
            </p:cNvSpPr>
            <p:nvPr/>
          </p:nvSpPr>
          <p:spPr bwMode="auto">
            <a:xfrm>
              <a:off x="476" y="3700"/>
              <a:ext cx="365" cy="250"/>
            </a:xfrm>
            <a:custGeom>
              <a:avLst/>
              <a:gdLst>
                <a:gd name="T0" fmla="*/ 160 w 731"/>
                <a:gd name="T1" fmla="*/ 38 h 500"/>
                <a:gd name="T2" fmla="*/ 0 w 731"/>
                <a:gd name="T3" fmla="*/ 103 h 500"/>
                <a:gd name="T4" fmla="*/ 1 w 731"/>
                <a:gd name="T5" fmla="*/ 108 h 500"/>
                <a:gd name="T6" fmla="*/ 162 w 731"/>
                <a:gd name="T7" fmla="*/ 43 h 500"/>
                <a:gd name="T8" fmla="*/ 172 w 731"/>
                <a:gd name="T9" fmla="*/ 52 h 500"/>
                <a:gd name="T10" fmla="*/ 8 w 731"/>
                <a:gd name="T11" fmla="*/ 120 h 500"/>
                <a:gd name="T12" fmla="*/ 10 w 731"/>
                <a:gd name="T13" fmla="*/ 125 h 500"/>
                <a:gd name="T14" fmla="*/ 182 w 731"/>
                <a:gd name="T15" fmla="*/ 54 h 500"/>
                <a:gd name="T16" fmla="*/ 165 w 731"/>
                <a:gd name="T17" fmla="*/ 39 h 500"/>
                <a:gd name="T18" fmla="*/ 165 w 731"/>
                <a:gd name="T19" fmla="*/ 1 h 500"/>
                <a:gd name="T20" fmla="*/ 160 w 731"/>
                <a:gd name="T21" fmla="*/ 0 h 500"/>
                <a:gd name="T22" fmla="*/ 160 w 731"/>
                <a:gd name="T23" fmla="*/ 12 h 500"/>
                <a:gd name="T24" fmla="*/ 160 w 731"/>
                <a:gd name="T25" fmla="*/ 38 h 5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1"/>
                <a:gd name="T40" fmla="*/ 0 h 500"/>
                <a:gd name="T41" fmla="*/ 731 w 731"/>
                <a:gd name="T42" fmla="*/ 500 h 5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1" h="500">
                  <a:moveTo>
                    <a:pt x="643" y="149"/>
                  </a:moveTo>
                  <a:lnTo>
                    <a:pt x="0" y="409"/>
                  </a:lnTo>
                  <a:lnTo>
                    <a:pt x="6" y="432"/>
                  </a:lnTo>
                  <a:lnTo>
                    <a:pt x="651" y="171"/>
                  </a:lnTo>
                  <a:lnTo>
                    <a:pt x="690" y="208"/>
                  </a:lnTo>
                  <a:lnTo>
                    <a:pt x="35" y="477"/>
                  </a:lnTo>
                  <a:lnTo>
                    <a:pt x="43" y="500"/>
                  </a:lnTo>
                  <a:lnTo>
                    <a:pt x="731" y="216"/>
                  </a:lnTo>
                  <a:lnTo>
                    <a:pt x="663" y="153"/>
                  </a:lnTo>
                  <a:lnTo>
                    <a:pt x="661" y="1"/>
                  </a:lnTo>
                  <a:lnTo>
                    <a:pt x="641" y="0"/>
                  </a:lnTo>
                  <a:lnTo>
                    <a:pt x="642" y="47"/>
                  </a:lnTo>
                  <a:lnTo>
                    <a:pt x="643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0" name="Freeform 1402"/>
            <p:cNvSpPr>
              <a:spLocks/>
            </p:cNvSpPr>
            <p:nvPr/>
          </p:nvSpPr>
          <p:spPr bwMode="auto">
            <a:xfrm>
              <a:off x="427" y="3550"/>
              <a:ext cx="347" cy="158"/>
            </a:xfrm>
            <a:custGeom>
              <a:avLst/>
              <a:gdLst>
                <a:gd name="T0" fmla="*/ 10 w 695"/>
                <a:gd name="T1" fmla="*/ 39 h 318"/>
                <a:gd name="T2" fmla="*/ 1 w 695"/>
                <a:gd name="T3" fmla="*/ 49 h 318"/>
                <a:gd name="T4" fmla="*/ 0 w 695"/>
                <a:gd name="T5" fmla="*/ 63 h 318"/>
                <a:gd name="T6" fmla="*/ 1 w 695"/>
                <a:gd name="T7" fmla="*/ 73 h 318"/>
                <a:gd name="T8" fmla="*/ 2 w 695"/>
                <a:gd name="T9" fmla="*/ 79 h 318"/>
                <a:gd name="T10" fmla="*/ 172 w 695"/>
                <a:gd name="T11" fmla="*/ 35 h 318"/>
                <a:gd name="T12" fmla="*/ 173 w 695"/>
                <a:gd name="T13" fmla="*/ 0 h 318"/>
                <a:gd name="T14" fmla="*/ 10 w 695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1" y="159"/>
                  </a:moveTo>
                  <a:lnTo>
                    <a:pt x="5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1" y="141"/>
                  </a:lnTo>
                  <a:lnTo>
                    <a:pt x="695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1" name="Freeform 1403"/>
            <p:cNvSpPr>
              <a:spLocks/>
            </p:cNvSpPr>
            <p:nvPr/>
          </p:nvSpPr>
          <p:spPr bwMode="auto">
            <a:xfrm>
              <a:off x="431" y="3622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2" name="Freeform 1404"/>
            <p:cNvSpPr>
              <a:spLocks/>
            </p:cNvSpPr>
            <p:nvPr/>
          </p:nvSpPr>
          <p:spPr bwMode="auto">
            <a:xfrm>
              <a:off x="125" y="3400"/>
              <a:ext cx="689" cy="347"/>
            </a:xfrm>
            <a:custGeom>
              <a:avLst/>
              <a:gdLst>
                <a:gd name="T0" fmla="*/ 163 w 1377"/>
                <a:gd name="T1" fmla="*/ 116 h 694"/>
                <a:gd name="T2" fmla="*/ 345 w 1377"/>
                <a:gd name="T3" fmla="*/ 72 h 694"/>
                <a:gd name="T4" fmla="*/ 190 w 1377"/>
                <a:gd name="T5" fmla="*/ 0 h 694"/>
                <a:gd name="T6" fmla="*/ 7 w 1377"/>
                <a:gd name="T7" fmla="*/ 22 h 694"/>
                <a:gd name="T8" fmla="*/ 6 w 1377"/>
                <a:gd name="T9" fmla="*/ 22 h 694"/>
                <a:gd name="T10" fmla="*/ 5 w 1377"/>
                <a:gd name="T11" fmla="*/ 26 h 694"/>
                <a:gd name="T12" fmla="*/ 3 w 1377"/>
                <a:gd name="T13" fmla="*/ 30 h 694"/>
                <a:gd name="T14" fmla="*/ 1 w 1377"/>
                <a:gd name="T15" fmla="*/ 38 h 694"/>
                <a:gd name="T16" fmla="*/ 0 w 1377"/>
                <a:gd name="T17" fmla="*/ 45 h 694"/>
                <a:gd name="T18" fmla="*/ 1 w 1377"/>
                <a:gd name="T19" fmla="*/ 53 h 694"/>
                <a:gd name="T20" fmla="*/ 5 w 1377"/>
                <a:gd name="T21" fmla="*/ 63 h 694"/>
                <a:gd name="T22" fmla="*/ 11 w 1377"/>
                <a:gd name="T23" fmla="*/ 74 h 694"/>
                <a:gd name="T24" fmla="*/ 11 w 1377"/>
                <a:gd name="T25" fmla="*/ 74 h 694"/>
                <a:gd name="T26" fmla="*/ 11 w 1377"/>
                <a:gd name="T27" fmla="*/ 74 h 694"/>
                <a:gd name="T28" fmla="*/ 11 w 1377"/>
                <a:gd name="T29" fmla="*/ 75 h 694"/>
                <a:gd name="T30" fmla="*/ 11 w 1377"/>
                <a:gd name="T31" fmla="*/ 75 h 694"/>
                <a:gd name="T32" fmla="*/ 11 w 1377"/>
                <a:gd name="T33" fmla="*/ 75 h 694"/>
                <a:gd name="T34" fmla="*/ 12 w 1377"/>
                <a:gd name="T35" fmla="*/ 75 h 694"/>
                <a:gd name="T36" fmla="*/ 161 w 1377"/>
                <a:gd name="T37" fmla="*/ 174 h 694"/>
                <a:gd name="T38" fmla="*/ 162 w 1377"/>
                <a:gd name="T39" fmla="*/ 172 h 694"/>
                <a:gd name="T40" fmla="*/ 160 w 1377"/>
                <a:gd name="T41" fmla="*/ 166 h 694"/>
                <a:gd name="T42" fmla="*/ 160 w 1377"/>
                <a:gd name="T43" fmla="*/ 166 h 694"/>
                <a:gd name="T44" fmla="*/ 160 w 1377"/>
                <a:gd name="T45" fmla="*/ 166 h 694"/>
                <a:gd name="T46" fmla="*/ 159 w 1377"/>
                <a:gd name="T47" fmla="*/ 164 h 694"/>
                <a:gd name="T48" fmla="*/ 158 w 1377"/>
                <a:gd name="T49" fmla="*/ 160 h 694"/>
                <a:gd name="T50" fmla="*/ 156 w 1377"/>
                <a:gd name="T51" fmla="*/ 154 h 694"/>
                <a:gd name="T52" fmla="*/ 154 w 1377"/>
                <a:gd name="T53" fmla="*/ 146 h 694"/>
                <a:gd name="T54" fmla="*/ 153 w 1377"/>
                <a:gd name="T55" fmla="*/ 138 h 694"/>
                <a:gd name="T56" fmla="*/ 154 w 1377"/>
                <a:gd name="T57" fmla="*/ 130 h 694"/>
                <a:gd name="T58" fmla="*/ 157 w 1377"/>
                <a:gd name="T59" fmla="*/ 122 h 694"/>
                <a:gd name="T60" fmla="*/ 163 w 1377"/>
                <a:gd name="T61" fmla="*/ 11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4"/>
                <a:gd name="T95" fmla="*/ 1377 w 1377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4">
                  <a:moveTo>
                    <a:pt x="652" y="467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7" y="86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6"/>
                  </a:lnTo>
                  <a:lnTo>
                    <a:pt x="43" y="296"/>
                  </a:lnTo>
                  <a:lnTo>
                    <a:pt x="43" y="297"/>
                  </a:lnTo>
                  <a:lnTo>
                    <a:pt x="45" y="298"/>
                  </a:lnTo>
                  <a:lnTo>
                    <a:pt x="644" y="694"/>
                  </a:lnTo>
                  <a:lnTo>
                    <a:pt x="646" y="685"/>
                  </a:lnTo>
                  <a:lnTo>
                    <a:pt x="638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1" y="614"/>
                  </a:lnTo>
                  <a:lnTo>
                    <a:pt x="614" y="583"/>
                  </a:lnTo>
                  <a:lnTo>
                    <a:pt x="612" y="551"/>
                  </a:lnTo>
                  <a:lnTo>
                    <a:pt x="615" y="519"/>
                  </a:lnTo>
                  <a:lnTo>
                    <a:pt x="628" y="490"/>
                  </a:lnTo>
                  <a:lnTo>
                    <a:pt x="652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3" name="Freeform 1405"/>
            <p:cNvSpPr>
              <a:spLocks/>
            </p:cNvSpPr>
            <p:nvPr/>
          </p:nvSpPr>
          <p:spPr bwMode="auto">
            <a:xfrm>
              <a:off x="163" y="3413"/>
              <a:ext cx="614" cy="209"/>
            </a:xfrm>
            <a:custGeom>
              <a:avLst/>
              <a:gdLst>
                <a:gd name="T0" fmla="*/ 307 w 1229"/>
                <a:gd name="T1" fmla="*/ 64 h 418"/>
                <a:gd name="T2" fmla="*/ 145 w 1229"/>
                <a:gd name="T3" fmla="*/ 105 h 418"/>
                <a:gd name="T4" fmla="*/ 0 w 1229"/>
                <a:gd name="T5" fmla="*/ 21 h 418"/>
                <a:gd name="T6" fmla="*/ 170 w 1229"/>
                <a:gd name="T7" fmla="*/ 0 h 418"/>
                <a:gd name="T8" fmla="*/ 307 w 1229"/>
                <a:gd name="T9" fmla="*/ 64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8"/>
                <a:gd name="T17" fmla="*/ 1229 w 1229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8">
                  <a:moveTo>
                    <a:pt x="1229" y="256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29" y="25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4" name="Freeform 1406"/>
            <p:cNvSpPr>
              <a:spLocks/>
            </p:cNvSpPr>
            <p:nvPr/>
          </p:nvSpPr>
          <p:spPr bwMode="auto">
            <a:xfrm>
              <a:off x="136" y="3457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9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0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2 w 607"/>
                <a:gd name="T31" fmla="*/ 114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5" y="108"/>
                  </a:lnTo>
                  <a:lnTo>
                    <a:pt x="0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6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0" y="405"/>
                  </a:lnTo>
                  <a:lnTo>
                    <a:pt x="568" y="430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5" name="Freeform 1407"/>
            <p:cNvSpPr>
              <a:spLocks/>
            </p:cNvSpPr>
            <p:nvPr/>
          </p:nvSpPr>
          <p:spPr bwMode="auto">
            <a:xfrm>
              <a:off x="431" y="3550"/>
              <a:ext cx="376" cy="197"/>
            </a:xfrm>
            <a:custGeom>
              <a:avLst/>
              <a:gdLst>
                <a:gd name="T0" fmla="*/ 167 w 753"/>
                <a:gd name="T1" fmla="*/ 34 h 395"/>
                <a:gd name="T2" fmla="*/ 0 w 753"/>
                <a:gd name="T3" fmla="*/ 77 h 395"/>
                <a:gd name="T4" fmla="*/ 1 w 753"/>
                <a:gd name="T5" fmla="*/ 83 h 395"/>
                <a:gd name="T6" fmla="*/ 169 w 753"/>
                <a:gd name="T7" fmla="*/ 39 h 395"/>
                <a:gd name="T8" fmla="*/ 178 w 753"/>
                <a:gd name="T9" fmla="*/ 48 h 395"/>
                <a:gd name="T10" fmla="*/ 7 w 753"/>
                <a:gd name="T11" fmla="*/ 93 h 395"/>
                <a:gd name="T12" fmla="*/ 8 w 753"/>
                <a:gd name="T13" fmla="*/ 98 h 395"/>
                <a:gd name="T14" fmla="*/ 188 w 753"/>
                <a:gd name="T15" fmla="*/ 51 h 395"/>
                <a:gd name="T16" fmla="*/ 172 w 753"/>
                <a:gd name="T17" fmla="*/ 35 h 395"/>
                <a:gd name="T18" fmla="*/ 175 w 753"/>
                <a:gd name="T19" fmla="*/ 0 h 395"/>
                <a:gd name="T20" fmla="*/ 170 w 753"/>
                <a:gd name="T21" fmla="*/ 0 h 395"/>
                <a:gd name="T22" fmla="*/ 169 w 753"/>
                <a:gd name="T23" fmla="*/ 10 h 395"/>
                <a:gd name="T24" fmla="*/ 167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4"/>
                  </a:lnTo>
                  <a:lnTo>
                    <a:pt x="689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6" name="Freeform 1408"/>
            <p:cNvSpPr>
              <a:spLocks/>
            </p:cNvSpPr>
            <p:nvPr/>
          </p:nvSpPr>
          <p:spPr bwMode="auto">
            <a:xfrm>
              <a:off x="459" y="3382"/>
              <a:ext cx="347" cy="159"/>
            </a:xfrm>
            <a:custGeom>
              <a:avLst/>
              <a:gdLst>
                <a:gd name="T0" fmla="*/ 10 w 695"/>
                <a:gd name="T1" fmla="*/ 40 h 318"/>
                <a:gd name="T2" fmla="*/ 1 w 695"/>
                <a:gd name="T3" fmla="*/ 49 h 318"/>
                <a:gd name="T4" fmla="*/ 0 w 695"/>
                <a:gd name="T5" fmla="*/ 64 h 318"/>
                <a:gd name="T6" fmla="*/ 1 w 695"/>
                <a:gd name="T7" fmla="*/ 74 h 318"/>
                <a:gd name="T8" fmla="*/ 2 w 695"/>
                <a:gd name="T9" fmla="*/ 80 h 318"/>
                <a:gd name="T10" fmla="*/ 172 w 695"/>
                <a:gd name="T11" fmla="*/ 36 h 318"/>
                <a:gd name="T12" fmla="*/ 173 w 695"/>
                <a:gd name="T13" fmla="*/ 0 h 318"/>
                <a:gd name="T14" fmla="*/ 10 w 695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0" y="159"/>
                  </a:moveTo>
                  <a:lnTo>
                    <a:pt x="4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5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7" name="Freeform 1409"/>
            <p:cNvSpPr>
              <a:spLocks/>
            </p:cNvSpPr>
            <p:nvPr/>
          </p:nvSpPr>
          <p:spPr bwMode="auto">
            <a:xfrm>
              <a:off x="462" y="3455"/>
              <a:ext cx="368" cy="118"/>
            </a:xfrm>
            <a:custGeom>
              <a:avLst/>
              <a:gdLst>
                <a:gd name="T0" fmla="*/ 0 w 736"/>
                <a:gd name="T1" fmla="*/ 45 h 237"/>
                <a:gd name="T2" fmla="*/ 7 w 736"/>
                <a:gd name="T3" fmla="*/ 59 h 237"/>
                <a:gd name="T4" fmla="*/ 184 w 736"/>
                <a:gd name="T5" fmla="*/ 13 h 237"/>
                <a:gd name="T6" fmla="*/ 170 w 736"/>
                <a:gd name="T7" fmla="*/ 0 h 237"/>
                <a:gd name="T8" fmla="*/ 0 w 736"/>
                <a:gd name="T9" fmla="*/ 45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6"/>
                <a:gd name="T16" fmla="*/ 0 h 237"/>
                <a:gd name="T17" fmla="*/ 736 w 736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6" h="237">
                  <a:moveTo>
                    <a:pt x="0" y="181"/>
                  </a:moveTo>
                  <a:lnTo>
                    <a:pt x="30" y="237"/>
                  </a:lnTo>
                  <a:lnTo>
                    <a:pt x="736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8" name="Freeform 1410"/>
            <p:cNvSpPr>
              <a:spLocks/>
            </p:cNvSpPr>
            <p:nvPr/>
          </p:nvSpPr>
          <p:spPr bwMode="auto">
            <a:xfrm>
              <a:off x="158" y="3233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1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1 w 1377"/>
                <a:gd name="T25" fmla="*/ 74 h 693"/>
                <a:gd name="T26" fmla="*/ 11 w 1377"/>
                <a:gd name="T27" fmla="*/ 75 h 693"/>
                <a:gd name="T28" fmla="*/ 11 w 1377"/>
                <a:gd name="T29" fmla="*/ 75 h 693"/>
                <a:gd name="T30" fmla="*/ 161 w 1377"/>
                <a:gd name="T31" fmla="*/ 174 h 693"/>
                <a:gd name="T32" fmla="*/ 161 w 1377"/>
                <a:gd name="T33" fmla="*/ 171 h 693"/>
                <a:gd name="T34" fmla="*/ 159 w 1377"/>
                <a:gd name="T35" fmla="*/ 166 h 693"/>
                <a:gd name="T36" fmla="*/ 159 w 1377"/>
                <a:gd name="T37" fmla="*/ 166 h 693"/>
                <a:gd name="T38" fmla="*/ 159 w 1377"/>
                <a:gd name="T39" fmla="*/ 166 h 693"/>
                <a:gd name="T40" fmla="*/ 159 w 1377"/>
                <a:gd name="T41" fmla="*/ 164 h 693"/>
                <a:gd name="T42" fmla="*/ 157 w 1377"/>
                <a:gd name="T43" fmla="*/ 160 h 693"/>
                <a:gd name="T44" fmla="*/ 155 w 1377"/>
                <a:gd name="T45" fmla="*/ 154 h 693"/>
                <a:gd name="T46" fmla="*/ 153 w 1377"/>
                <a:gd name="T47" fmla="*/ 146 h 693"/>
                <a:gd name="T48" fmla="*/ 153 w 1377"/>
                <a:gd name="T49" fmla="*/ 138 h 693"/>
                <a:gd name="T50" fmla="*/ 153 w 1377"/>
                <a:gd name="T51" fmla="*/ 130 h 693"/>
                <a:gd name="T52" fmla="*/ 157 w 1377"/>
                <a:gd name="T53" fmla="*/ 123 h 693"/>
                <a:gd name="T54" fmla="*/ 163 w 1377"/>
                <a:gd name="T55" fmla="*/ 117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7"/>
                <a:gd name="T85" fmla="*/ 0 h 693"/>
                <a:gd name="T86" fmla="*/ 1377 w 1377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7" h="693">
                  <a:moveTo>
                    <a:pt x="652" y="466"/>
                  </a:moveTo>
                  <a:lnTo>
                    <a:pt x="1377" y="287"/>
                  </a:lnTo>
                  <a:lnTo>
                    <a:pt x="758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3"/>
                  </a:lnTo>
                  <a:lnTo>
                    <a:pt x="9" y="122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4" y="214"/>
                  </a:lnTo>
                  <a:lnTo>
                    <a:pt x="17" y="254"/>
                  </a:lnTo>
                  <a:lnTo>
                    <a:pt x="43" y="295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644" y="693"/>
                  </a:lnTo>
                  <a:lnTo>
                    <a:pt x="647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89"/>
                  </a:lnTo>
                  <a:lnTo>
                    <a:pt x="652" y="4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9" name="Freeform 1411"/>
            <p:cNvSpPr>
              <a:spLocks/>
            </p:cNvSpPr>
            <p:nvPr/>
          </p:nvSpPr>
          <p:spPr bwMode="auto">
            <a:xfrm>
              <a:off x="195" y="3245"/>
              <a:ext cx="614" cy="209"/>
            </a:xfrm>
            <a:custGeom>
              <a:avLst/>
              <a:gdLst>
                <a:gd name="T0" fmla="*/ 307 w 1228"/>
                <a:gd name="T1" fmla="*/ 64 h 417"/>
                <a:gd name="T2" fmla="*/ 146 w 1228"/>
                <a:gd name="T3" fmla="*/ 105 h 417"/>
                <a:gd name="T4" fmla="*/ 0 w 1228"/>
                <a:gd name="T5" fmla="*/ 21 h 417"/>
                <a:gd name="T6" fmla="*/ 170 w 1228"/>
                <a:gd name="T7" fmla="*/ 0 h 417"/>
                <a:gd name="T8" fmla="*/ 307 w 1228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7"/>
                <a:gd name="T17" fmla="*/ 1228 w 1228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7">
                  <a:moveTo>
                    <a:pt x="1228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0" y="0"/>
                  </a:lnTo>
                  <a:lnTo>
                    <a:pt x="1228" y="25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0" name="Freeform 1412"/>
            <p:cNvSpPr>
              <a:spLocks/>
            </p:cNvSpPr>
            <p:nvPr/>
          </p:nvSpPr>
          <p:spPr bwMode="auto">
            <a:xfrm>
              <a:off x="168" y="3290"/>
              <a:ext cx="304" cy="264"/>
            </a:xfrm>
            <a:custGeom>
              <a:avLst/>
              <a:gdLst>
                <a:gd name="T0" fmla="*/ 146 w 607"/>
                <a:gd name="T1" fmla="*/ 132 h 529"/>
                <a:gd name="T2" fmla="*/ 10 w 607"/>
                <a:gd name="T3" fmla="*/ 41 h 529"/>
                <a:gd name="T4" fmla="*/ 5 w 607"/>
                <a:gd name="T5" fmla="*/ 33 h 529"/>
                <a:gd name="T6" fmla="*/ 2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5 h 529"/>
                <a:gd name="T16" fmla="*/ 3 w 607"/>
                <a:gd name="T17" fmla="*/ 2 h 529"/>
                <a:gd name="T18" fmla="*/ 5 w 607"/>
                <a:gd name="T19" fmla="*/ 0 h 529"/>
                <a:gd name="T20" fmla="*/ 152 w 607"/>
                <a:gd name="T21" fmla="*/ 85 h 529"/>
                <a:gd name="T22" fmla="*/ 148 w 607"/>
                <a:gd name="T23" fmla="*/ 90 h 529"/>
                <a:gd name="T24" fmla="*/ 145 w 607"/>
                <a:gd name="T25" fmla="*/ 95 h 529"/>
                <a:gd name="T26" fmla="*/ 143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3 w 607"/>
                <a:gd name="T33" fmla="*/ 120 h 529"/>
                <a:gd name="T34" fmla="*/ 145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6" y="108"/>
                  </a:lnTo>
                  <a:lnTo>
                    <a:pt x="0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9" y="382"/>
                  </a:lnTo>
                  <a:lnTo>
                    <a:pt x="570" y="406"/>
                  </a:lnTo>
                  <a:lnTo>
                    <a:pt x="568" y="431"/>
                  </a:lnTo>
                  <a:lnTo>
                    <a:pt x="568" y="457"/>
                  </a:lnTo>
                  <a:lnTo>
                    <a:pt x="572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1" name="Freeform 1413"/>
            <p:cNvSpPr>
              <a:spLocks/>
            </p:cNvSpPr>
            <p:nvPr/>
          </p:nvSpPr>
          <p:spPr bwMode="auto">
            <a:xfrm>
              <a:off x="462" y="3382"/>
              <a:ext cx="377" cy="198"/>
            </a:xfrm>
            <a:custGeom>
              <a:avLst/>
              <a:gdLst>
                <a:gd name="T0" fmla="*/ 168 w 753"/>
                <a:gd name="T1" fmla="*/ 34 h 395"/>
                <a:gd name="T2" fmla="*/ 0 w 753"/>
                <a:gd name="T3" fmla="*/ 78 h 395"/>
                <a:gd name="T4" fmla="*/ 1 w 753"/>
                <a:gd name="T5" fmla="*/ 83 h 395"/>
                <a:gd name="T6" fmla="*/ 170 w 753"/>
                <a:gd name="T7" fmla="*/ 40 h 395"/>
                <a:gd name="T8" fmla="*/ 179 w 753"/>
                <a:gd name="T9" fmla="*/ 49 h 395"/>
                <a:gd name="T10" fmla="*/ 7 w 753"/>
                <a:gd name="T11" fmla="*/ 94 h 395"/>
                <a:gd name="T12" fmla="*/ 9 w 753"/>
                <a:gd name="T13" fmla="*/ 99 h 395"/>
                <a:gd name="T14" fmla="*/ 189 w 753"/>
                <a:gd name="T15" fmla="*/ 52 h 395"/>
                <a:gd name="T16" fmla="*/ 173 w 753"/>
                <a:gd name="T17" fmla="*/ 36 h 395"/>
                <a:gd name="T18" fmla="*/ 175 w 753"/>
                <a:gd name="T19" fmla="*/ 1 h 395"/>
                <a:gd name="T20" fmla="*/ 171 w 753"/>
                <a:gd name="T21" fmla="*/ 0 h 395"/>
                <a:gd name="T22" fmla="*/ 170 w 753"/>
                <a:gd name="T23" fmla="*/ 11 h 395"/>
                <a:gd name="T24" fmla="*/ 168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5"/>
                  </a:lnTo>
                  <a:lnTo>
                    <a:pt x="690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2" name="Freeform 1414"/>
            <p:cNvSpPr>
              <a:spLocks/>
            </p:cNvSpPr>
            <p:nvPr/>
          </p:nvSpPr>
          <p:spPr bwMode="auto">
            <a:xfrm>
              <a:off x="478" y="3180"/>
              <a:ext cx="334" cy="209"/>
            </a:xfrm>
            <a:custGeom>
              <a:avLst/>
              <a:gdLst>
                <a:gd name="T0" fmla="*/ 7 w 668"/>
                <a:gd name="T1" fmla="*/ 59 h 416"/>
                <a:gd name="T2" fmla="*/ 0 w 668"/>
                <a:gd name="T3" fmla="*/ 72 h 416"/>
                <a:gd name="T4" fmla="*/ 1 w 668"/>
                <a:gd name="T5" fmla="*/ 88 h 416"/>
                <a:gd name="T6" fmla="*/ 3 w 668"/>
                <a:gd name="T7" fmla="*/ 98 h 416"/>
                <a:gd name="T8" fmla="*/ 3 w 668"/>
                <a:gd name="T9" fmla="*/ 105 h 416"/>
                <a:gd name="T10" fmla="*/ 167 w 668"/>
                <a:gd name="T11" fmla="*/ 39 h 416"/>
                <a:gd name="T12" fmla="*/ 165 w 668"/>
                <a:gd name="T13" fmla="*/ 0 h 416"/>
                <a:gd name="T14" fmla="*/ 7 w 668"/>
                <a:gd name="T15" fmla="*/ 59 h 4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8"/>
                <a:gd name="T25" fmla="*/ 0 h 416"/>
                <a:gd name="T26" fmla="*/ 668 w 668"/>
                <a:gd name="T27" fmla="*/ 416 h 4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8" h="416">
                  <a:moveTo>
                    <a:pt x="30" y="235"/>
                  </a:moveTo>
                  <a:lnTo>
                    <a:pt x="0" y="285"/>
                  </a:lnTo>
                  <a:lnTo>
                    <a:pt x="1" y="348"/>
                  </a:lnTo>
                  <a:lnTo>
                    <a:pt x="11" y="391"/>
                  </a:lnTo>
                  <a:lnTo>
                    <a:pt x="15" y="416"/>
                  </a:lnTo>
                  <a:lnTo>
                    <a:pt x="668" y="154"/>
                  </a:lnTo>
                  <a:lnTo>
                    <a:pt x="660" y="0"/>
                  </a:lnTo>
                  <a:lnTo>
                    <a:pt x="30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3" name="Freeform 1415"/>
            <p:cNvSpPr>
              <a:spLocks/>
            </p:cNvSpPr>
            <p:nvPr/>
          </p:nvSpPr>
          <p:spPr bwMode="auto">
            <a:xfrm>
              <a:off x="485" y="3260"/>
              <a:ext cx="356" cy="163"/>
            </a:xfrm>
            <a:custGeom>
              <a:avLst/>
              <a:gdLst>
                <a:gd name="T0" fmla="*/ 0 w 712"/>
                <a:gd name="T1" fmla="*/ 66 h 327"/>
                <a:gd name="T2" fmla="*/ 9 w 712"/>
                <a:gd name="T3" fmla="*/ 81 h 327"/>
                <a:gd name="T4" fmla="*/ 178 w 712"/>
                <a:gd name="T5" fmla="*/ 13 h 327"/>
                <a:gd name="T6" fmla="*/ 163 w 712"/>
                <a:gd name="T7" fmla="*/ 0 h 327"/>
                <a:gd name="T8" fmla="*/ 0 w 712"/>
                <a:gd name="T9" fmla="*/ 66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7"/>
                <a:gd name="T17" fmla="*/ 712 w 712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7">
                  <a:moveTo>
                    <a:pt x="0" y="267"/>
                  </a:moveTo>
                  <a:lnTo>
                    <a:pt x="35" y="327"/>
                  </a:lnTo>
                  <a:lnTo>
                    <a:pt x="712" y="53"/>
                  </a:lnTo>
                  <a:lnTo>
                    <a:pt x="650" y="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4" name="Freeform 1416"/>
            <p:cNvSpPr>
              <a:spLocks/>
            </p:cNvSpPr>
            <p:nvPr/>
          </p:nvSpPr>
          <p:spPr bwMode="auto">
            <a:xfrm>
              <a:off x="160" y="3038"/>
              <a:ext cx="687" cy="392"/>
            </a:xfrm>
            <a:custGeom>
              <a:avLst/>
              <a:gdLst>
                <a:gd name="T0" fmla="*/ 169 w 1374"/>
                <a:gd name="T1" fmla="*/ 133 h 784"/>
                <a:gd name="T2" fmla="*/ 344 w 1374"/>
                <a:gd name="T3" fmla="*/ 67 h 784"/>
                <a:gd name="T4" fmla="*/ 183 w 1374"/>
                <a:gd name="T5" fmla="*/ 0 h 784"/>
                <a:gd name="T6" fmla="*/ 5 w 1374"/>
                <a:gd name="T7" fmla="*/ 40 h 784"/>
                <a:gd name="T8" fmla="*/ 3 w 1374"/>
                <a:gd name="T9" fmla="*/ 42 h 784"/>
                <a:gd name="T10" fmla="*/ 3 w 1374"/>
                <a:gd name="T11" fmla="*/ 46 h 784"/>
                <a:gd name="T12" fmla="*/ 1 w 1374"/>
                <a:gd name="T13" fmla="*/ 51 h 784"/>
                <a:gd name="T14" fmla="*/ 0 w 1374"/>
                <a:gd name="T15" fmla="*/ 58 h 784"/>
                <a:gd name="T16" fmla="*/ 1 w 1374"/>
                <a:gd name="T17" fmla="*/ 68 h 784"/>
                <a:gd name="T18" fmla="*/ 3 w 1374"/>
                <a:gd name="T19" fmla="*/ 78 h 784"/>
                <a:gd name="T20" fmla="*/ 6 w 1374"/>
                <a:gd name="T21" fmla="*/ 88 h 784"/>
                <a:gd name="T22" fmla="*/ 14 w 1374"/>
                <a:gd name="T23" fmla="*/ 99 h 784"/>
                <a:gd name="T24" fmla="*/ 14 w 1374"/>
                <a:gd name="T25" fmla="*/ 99 h 784"/>
                <a:gd name="T26" fmla="*/ 14 w 1374"/>
                <a:gd name="T27" fmla="*/ 99 h 784"/>
                <a:gd name="T28" fmla="*/ 14 w 1374"/>
                <a:gd name="T29" fmla="*/ 99 h 784"/>
                <a:gd name="T30" fmla="*/ 173 w 1374"/>
                <a:gd name="T31" fmla="*/ 196 h 784"/>
                <a:gd name="T32" fmla="*/ 173 w 1374"/>
                <a:gd name="T33" fmla="*/ 194 h 784"/>
                <a:gd name="T34" fmla="*/ 171 w 1374"/>
                <a:gd name="T35" fmla="*/ 188 h 784"/>
                <a:gd name="T36" fmla="*/ 171 w 1374"/>
                <a:gd name="T37" fmla="*/ 188 h 784"/>
                <a:gd name="T38" fmla="*/ 171 w 1374"/>
                <a:gd name="T39" fmla="*/ 188 h 784"/>
                <a:gd name="T40" fmla="*/ 170 w 1374"/>
                <a:gd name="T41" fmla="*/ 186 h 784"/>
                <a:gd name="T42" fmla="*/ 168 w 1374"/>
                <a:gd name="T43" fmla="*/ 181 h 784"/>
                <a:gd name="T44" fmla="*/ 166 w 1374"/>
                <a:gd name="T45" fmla="*/ 175 h 784"/>
                <a:gd name="T46" fmla="*/ 163 w 1374"/>
                <a:gd name="T47" fmla="*/ 166 h 784"/>
                <a:gd name="T48" fmla="*/ 162 w 1374"/>
                <a:gd name="T49" fmla="*/ 158 h 784"/>
                <a:gd name="T50" fmla="*/ 162 w 1374"/>
                <a:gd name="T51" fmla="*/ 149 h 784"/>
                <a:gd name="T52" fmla="*/ 164 w 1374"/>
                <a:gd name="T53" fmla="*/ 140 h 784"/>
                <a:gd name="T54" fmla="*/ 169 w 1374"/>
                <a:gd name="T55" fmla="*/ 133 h 7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4"/>
                <a:gd name="T85" fmla="*/ 0 h 784"/>
                <a:gd name="T86" fmla="*/ 1374 w 1374"/>
                <a:gd name="T87" fmla="*/ 784 h 7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4" h="784">
                  <a:moveTo>
                    <a:pt x="676" y="531"/>
                  </a:moveTo>
                  <a:lnTo>
                    <a:pt x="1374" y="266"/>
                  </a:lnTo>
                  <a:lnTo>
                    <a:pt x="732" y="0"/>
                  </a:lnTo>
                  <a:lnTo>
                    <a:pt x="17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3" y="204"/>
                  </a:lnTo>
                  <a:lnTo>
                    <a:pt x="0" y="234"/>
                  </a:lnTo>
                  <a:lnTo>
                    <a:pt x="1" y="270"/>
                  </a:lnTo>
                  <a:lnTo>
                    <a:pt x="9" y="309"/>
                  </a:lnTo>
                  <a:lnTo>
                    <a:pt x="26" y="351"/>
                  </a:lnTo>
                  <a:lnTo>
                    <a:pt x="56" y="396"/>
                  </a:lnTo>
                  <a:lnTo>
                    <a:pt x="57" y="399"/>
                  </a:lnTo>
                  <a:lnTo>
                    <a:pt x="58" y="399"/>
                  </a:lnTo>
                  <a:lnTo>
                    <a:pt x="692" y="784"/>
                  </a:lnTo>
                  <a:lnTo>
                    <a:pt x="693" y="774"/>
                  </a:lnTo>
                  <a:lnTo>
                    <a:pt x="683" y="751"/>
                  </a:lnTo>
                  <a:lnTo>
                    <a:pt x="679" y="744"/>
                  </a:lnTo>
                  <a:lnTo>
                    <a:pt x="671" y="724"/>
                  </a:lnTo>
                  <a:lnTo>
                    <a:pt x="661" y="698"/>
                  </a:lnTo>
                  <a:lnTo>
                    <a:pt x="651" y="664"/>
                  </a:lnTo>
                  <a:lnTo>
                    <a:pt x="645" y="629"/>
                  </a:lnTo>
                  <a:lnTo>
                    <a:pt x="645" y="593"/>
                  </a:lnTo>
                  <a:lnTo>
                    <a:pt x="655" y="560"/>
                  </a:lnTo>
                  <a:lnTo>
                    <a:pt x="676" y="5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5" name="Freeform 1417"/>
            <p:cNvSpPr>
              <a:spLocks/>
            </p:cNvSpPr>
            <p:nvPr/>
          </p:nvSpPr>
          <p:spPr bwMode="auto">
            <a:xfrm>
              <a:off x="193" y="3052"/>
              <a:ext cx="618" cy="238"/>
            </a:xfrm>
            <a:custGeom>
              <a:avLst/>
              <a:gdLst>
                <a:gd name="T0" fmla="*/ 309 w 1236"/>
                <a:gd name="T1" fmla="*/ 59 h 475"/>
                <a:gd name="T2" fmla="*/ 153 w 1236"/>
                <a:gd name="T3" fmla="*/ 119 h 475"/>
                <a:gd name="T4" fmla="*/ 0 w 1236"/>
                <a:gd name="T5" fmla="*/ 38 h 475"/>
                <a:gd name="T6" fmla="*/ 166 w 1236"/>
                <a:gd name="T7" fmla="*/ 0 h 475"/>
                <a:gd name="T8" fmla="*/ 309 w 1236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6"/>
                <a:gd name="T16" fmla="*/ 0 h 475"/>
                <a:gd name="T17" fmla="*/ 1236 w 1236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6" h="475">
                  <a:moveTo>
                    <a:pt x="1236" y="236"/>
                  </a:moveTo>
                  <a:lnTo>
                    <a:pt x="610" y="475"/>
                  </a:lnTo>
                  <a:lnTo>
                    <a:pt x="0" y="151"/>
                  </a:lnTo>
                  <a:lnTo>
                    <a:pt x="665" y="0"/>
                  </a:lnTo>
                  <a:lnTo>
                    <a:pt x="1236" y="236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6" name="Freeform 1418"/>
            <p:cNvSpPr>
              <a:spLocks/>
            </p:cNvSpPr>
            <p:nvPr/>
          </p:nvSpPr>
          <p:spPr bwMode="auto">
            <a:xfrm>
              <a:off x="170" y="3133"/>
              <a:ext cx="316" cy="271"/>
            </a:xfrm>
            <a:custGeom>
              <a:avLst/>
              <a:gdLst>
                <a:gd name="T0" fmla="*/ 157 w 632"/>
                <a:gd name="T1" fmla="*/ 136 h 541"/>
                <a:gd name="T2" fmla="*/ 12 w 632"/>
                <a:gd name="T3" fmla="*/ 47 h 541"/>
                <a:gd name="T4" fmla="*/ 7 w 632"/>
                <a:gd name="T5" fmla="*/ 39 h 541"/>
                <a:gd name="T6" fmla="*/ 3 w 632"/>
                <a:gd name="T7" fmla="*/ 32 h 541"/>
                <a:gd name="T8" fmla="*/ 1 w 632"/>
                <a:gd name="T9" fmla="*/ 24 h 541"/>
                <a:gd name="T10" fmla="*/ 1 w 632"/>
                <a:gd name="T11" fmla="*/ 18 h 541"/>
                <a:gd name="T12" fmla="*/ 0 w 632"/>
                <a:gd name="T13" fmla="*/ 12 h 541"/>
                <a:gd name="T14" fmla="*/ 1 w 632"/>
                <a:gd name="T15" fmla="*/ 7 h 541"/>
                <a:gd name="T16" fmla="*/ 1 w 632"/>
                <a:gd name="T17" fmla="*/ 3 h 541"/>
                <a:gd name="T18" fmla="*/ 2 w 632"/>
                <a:gd name="T19" fmla="*/ 0 h 541"/>
                <a:gd name="T20" fmla="*/ 158 w 632"/>
                <a:gd name="T21" fmla="*/ 83 h 541"/>
                <a:gd name="T22" fmla="*/ 155 w 632"/>
                <a:gd name="T23" fmla="*/ 88 h 541"/>
                <a:gd name="T24" fmla="*/ 152 w 632"/>
                <a:gd name="T25" fmla="*/ 95 h 541"/>
                <a:gd name="T26" fmla="*/ 151 w 632"/>
                <a:gd name="T27" fmla="*/ 102 h 541"/>
                <a:gd name="T28" fmla="*/ 151 w 632"/>
                <a:gd name="T29" fmla="*/ 109 h 541"/>
                <a:gd name="T30" fmla="*/ 152 w 632"/>
                <a:gd name="T31" fmla="*/ 116 h 541"/>
                <a:gd name="T32" fmla="*/ 153 w 632"/>
                <a:gd name="T33" fmla="*/ 123 h 541"/>
                <a:gd name="T34" fmla="*/ 155 w 632"/>
                <a:gd name="T35" fmla="*/ 130 h 541"/>
                <a:gd name="T36" fmla="*/ 157 w 632"/>
                <a:gd name="T37" fmla="*/ 136 h 5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2"/>
                <a:gd name="T58" fmla="*/ 0 h 541"/>
                <a:gd name="T59" fmla="*/ 632 w 632"/>
                <a:gd name="T60" fmla="*/ 541 h 5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2" h="541">
                  <a:moveTo>
                    <a:pt x="628" y="541"/>
                  </a:moveTo>
                  <a:lnTo>
                    <a:pt x="50" y="187"/>
                  </a:lnTo>
                  <a:lnTo>
                    <a:pt x="28" y="154"/>
                  </a:lnTo>
                  <a:lnTo>
                    <a:pt x="13" y="125"/>
                  </a:lnTo>
                  <a:lnTo>
                    <a:pt x="5" y="96"/>
                  </a:lnTo>
                  <a:lnTo>
                    <a:pt x="2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1" y="0"/>
                  </a:lnTo>
                  <a:lnTo>
                    <a:pt x="632" y="329"/>
                  </a:lnTo>
                  <a:lnTo>
                    <a:pt x="617" y="352"/>
                  </a:lnTo>
                  <a:lnTo>
                    <a:pt x="608" y="378"/>
                  </a:lnTo>
                  <a:lnTo>
                    <a:pt x="603" y="405"/>
                  </a:lnTo>
                  <a:lnTo>
                    <a:pt x="603" y="433"/>
                  </a:lnTo>
                  <a:lnTo>
                    <a:pt x="605" y="462"/>
                  </a:lnTo>
                  <a:lnTo>
                    <a:pt x="611" y="489"/>
                  </a:lnTo>
                  <a:lnTo>
                    <a:pt x="619" y="517"/>
                  </a:lnTo>
                  <a:lnTo>
                    <a:pt x="628" y="541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7" name="Freeform 1419"/>
            <p:cNvSpPr>
              <a:spLocks/>
            </p:cNvSpPr>
            <p:nvPr/>
          </p:nvSpPr>
          <p:spPr bwMode="auto">
            <a:xfrm>
              <a:off x="485" y="3181"/>
              <a:ext cx="365" cy="249"/>
            </a:xfrm>
            <a:custGeom>
              <a:avLst/>
              <a:gdLst>
                <a:gd name="T0" fmla="*/ 161 w 730"/>
                <a:gd name="T1" fmla="*/ 37 h 498"/>
                <a:gd name="T2" fmla="*/ 0 w 730"/>
                <a:gd name="T3" fmla="*/ 102 h 498"/>
                <a:gd name="T4" fmla="*/ 1 w 730"/>
                <a:gd name="T5" fmla="*/ 108 h 498"/>
                <a:gd name="T6" fmla="*/ 163 w 730"/>
                <a:gd name="T7" fmla="*/ 43 h 498"/>
                <a:gd name="T8" fmla="*/ 173 w 730"/>
                <a:gd name="T9" fmla="*/ 52 h 498"/>
                <a:gd name="T10" fmla="*/ 9 w 730"/>
                <a:gd name="T11" fmla="*/ 119 h 498"/>
                <a:gd name="T12" fmla="*/ 11 w 730"/>
                <a:gd name="T13" fmla="*/ 125 h 498"/>
                <a:gd name="T14" fmla="*/ 183 w 730"/>
                <a:gd name="T15" fmla="*/ 54 h 498"/>
                <a:gd name="T16" fmla="*/ 166 w 730"/>
                <a:gd name="T17" fmla="*/ 38 h 498"/>
                <a:gd name="T18" fmla="*/ 165 w 730"/>
                <a:gd name="T19" fmla="*/ 0 h 498"/>
                <a:gd name="T20" fmla="*/ 160 w 730"/>
                <a:gd name="T21" fmla="*/ 0 h 498"/>
                <a:gd name="T22" fmla="*/ 161 w 730"/>
                <a:gd name="T23" fmla="*/ 12 h 498"/>
                <a:gd name="T24" fmla="*/ 161 w 730"/>
                <a:gd name="T25" fmla="*/ 37 h 4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498"/>
                <a:gd name="T41" fmla="*/ 730 w 730"/>
                <a:gd name="T42" fmla="*/ 498 h 4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498">
                  <a:moveTo>
                    <a:pt x="643" y="148"/>
                  </a:moveTo>
                  <a:lnTo>
                    <a:pt x="0" y="408"/>
                  </a:lnTo>
                  <a:lnTo>
                    <a:pt x="6" y="430"/>
                  </a:lnTo>
                  <a:lnTo>
                    <a:pt x="651" y="170"/>
                  </a:lnTo>
                  <a:lnTo>
                    <a:pt x="691" y="207"/>
                  </a:lnTo>
                  <a:lnTo>
                    <a:pt x="34" y="476"/>
                  </a:lnTo>
                  <a:lnTo>
                    <a:pt x="42" y="498"/>
                  </a:lnTo>
                  <a:lnTo>
                    <a:pt x="730" y="215"/>
                  </a:lnTo>
                  <a:lnTo>
                    <a:pt x="662" y="152"/>
                  </a:lnTo>
                  <a:lnTo>
                    <a:pt x="660" y="0"/>
                  </a:lnTo>
                  <a:lnTo>
                    <a:pt x="640" y="0"/>
                  </a:lnTo>
                  <a:lnTo>
                    <a:pt x="641" y="47"/>
                  </a:lnTo>
                  <a:lnTo>
                    <a:pt x="643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8" name="Freeform 1420"/>
            <p:cNvSpPr>
              <a:spLocks/>
            </p:cNvSpPr>
            <p:nvPr/>
          </p:nvSpPr>
          <p:spPr bwMode="auto">
            <a:xfrm>
              <a:off x="435" y="3031"/>
              <a:ext cx="348" cy="159"/>
            </a:xfrm>
            <a:custGeom>
              <a:avLst/>
              <a:gdLst>
                <a:gd name="T0" fmla="*/ 10 w 694"/>
                <a:gd name="T1" fmla="*/ 40 h 318"/>
                <a:gd name="T2" fmla="*/ 2 w 694"/>
                <a:gd name="T3" fmla="*/ 50 h 318"/>
                <a:gd name="T4" fmla="*/ 0 w 694"/>
                <a:gd name="T5" fmla="*/ 64 h 318"/>
                <a:gd name="T6" fmla="*/ 2 w 694"/>
                <a:gd name="T7" fmla="*/ 74 h 318"/>
                <a:gd name="T8" fmla="*/ 2 w 694"/>
                <a:gd name="T9" fmla="*/ 80 h 318"/>
                <a:gd name="T10" fmla="*/ 173 w 694"/>
                <a:gd name="T11" fmla="*/ 36 h 318"/>
                <a:gd name="T12" fmla="*/ 175 w 694"/>
                <a:gd name="T13" fmla="*/ 0 h 318"/>
                <a:gd name="T14" fmla="*/ 10 w 694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0" y="159"/>
                  </a:moveTo>
                  <a:lnTo>
                    <a:pt x="5" y="200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0" y="141"/>
                  </a:lnTo>
                  <a:lnTo>
                    <a:pt x="694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9" name="Freeform 1421"/>
            <p:cNvSpPr>
              <a:spLocks/>
            </p:cNvSpPr>
            <p:nvPr/>
          </p:nvSpPr>
          <p:spPr bwMode="auto">
            <a:xfrm>
              <a:off x="439" y="3103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2"/>
                  </a:moveTo>
                  <a:lnTo>
                    <a:pt x="30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0" name="Freeform 1422"/>
            <p:cNvSpPr>
              <a:spLocks/>
            </p:cNvSpPr>
            <p:nvPr/>
          </p:nvSpPr>
          <p:spPr bwMode="auto">
            <a:xfrm>
              <a:off x="134" y="2881"/>
              <a:ext cx="688" cy="346"/>
            </a:xfrm>
            <a:custGeom>
              <a:avLst/>
              <a:gdLst>
                <a:gd name="T0" fmla="*/ 163 w 1377"/>
                <a:gd name="T1" fmla="*/ 116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0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3 h 693"/>
                <a:gd name="T20" fmla="*/ 4 w 1377"/>
                <a:gd name="T21" fmla="*/ 63 h 693"/>
                <a:gd name="T22" fmla="*/ 10 w 1377"/>
                <a:gd name="T23" fmla="*/ 74 h 693"/>
                <a:gd name="T24" fmla="*/ 10 w 1377"/>
                <a:gd name="T25" fmla="*/ 74 h 693"/>
                <a:gd name="T26" fmla="*/ 11 w 1377"/>
                <a:gd name="T27" fmla="*/ 74 h 693"/>
                <a:gd name="T28" fmla="*/ 11 w 1377"/>
                <a:gd name="T29" fmla="*/ 74 h 693"/>
                <a:gd name="T30" fmla="*/ 11 w 1377"/>
                <a:gd name="T31" fmla="*/ 74 h 693"/>
                <a:gd name="T32" fmla="*/ 11 w 1377"/>
                <a:gd name="T33" fmla="*/ 74 h 693"/>
                <a:gd name="T34" fmla="*/ 11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9 w 1377"/>
                <a:gd name="T47" fmla="*/ 164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7 h 693"/>
                <a:gd name="T56" fmla="*/ 154 w 1377"/>
                <a:gd name="T57" fmla="*/ 129 h 693"/>
                <a:gd name="T58" fmla="*/ 157 w 1377"/>
                <a:gd name="T59" fmla="*/ 122 h 693"/>
                <a:gd name="T60" fmla="*/ 163 w 1377"/>
                <a:gd name="T61" fmla="*/ 116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8"/>
                  </a:lnTo>
                  <a:lnTo>
                    <a:pt x="759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5"/>
                  </a:lnTo>
                  <a:lnTo>
                    <a:pt x="42" y="296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6" y="685"/>
                  </a:lnTo>
                  <a:lnTo>
                    <a:pt x="639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2" y="615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1" name="Freeform 1423"/>
            <p:cNvSpPr>
              <a:spLocks/>
            </p:cNvSpPr>
            <p:nvPr/>
          </p:nvSpPr>
          <p:spPr bwMode="auto">
            <a:xfrm>
              <a:off x="171" y="2894"/>
              <a:ext cx="615" cy="209"/>
            </a:xfrm>
            <a:custGeom>
              <a:avLst/>
              <a:gdLst>
                <a:gd name="T0" fmla="*/ 308 w 1229"/>
                <a:gd name="T1" fmla="*/ 64 h 417"/>
                <a:gd name="T2" fmla="*/ 146 w 1229"/>
                <a:gd name="T3" fmla="*/ 105 h 417"/>
                <a:gd name="T4" fmla="*/ 0 w 1229"/>
                <a:gd name="T5" fmla="*/ 21 h 417"/>
                <a:gd name="T6" fmla="*/ 171 w 1229"/>
                <a:gd name="T7" fmla="*/ 0 h 417"/>
                <a:gd name="T8" fmla="*/ 308 w 1229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7"/>
                <a:gd name="T17" fmla="*/ 1229 w 1229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7">
                  <a:moveTo>
                    <a:pt x="1229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1" y="0"/>
                  </a:lnTo>
                  <a:lnTo>
                    <a:pt x="1229" y="2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2" name="Freeform 1424"/>
            <p:cNvSpPr>
              <a:spLocks/>
            </p:cNvSpPr>
            <p:nvPr/>
          </p:nvSpPr>
          <p:spPr bwMode="auto">
            <a:xfrm>
              <a:off x="145" y="2938"/>
              <a:ext cx="304" cy="264"/>
            </a:xfrm>
            <a:custGeom>
              <a:avLst/>
              <a:gdLst>
                <a:gd name="T0" fmla="*/ 146 w 607"/>
                <a:gd name="T1" fmla="*/ 132 h 528"/>
                <a:gd name="T2" fmla="*/ 10 w 607"/>
                <a:gd name="T3" fmla="*/ 41 h 528"/>
                <a:gd name="T4" fmla="*/ 5 w 607"/>
                <a:gd name="T5" fmla="*/ 33 h 528"/>
                <a:gd name="T6" fmla="*/ 2 w 607"/>
                <a:gd name="T7" fmla="*/ 27 h 528"/>
                <a:gd name="T8" fmla="*/ 1 w 607"/>
                <a:gd name="T9" fmla="*/ 20 h 528"/>
                <a:gd name="T10" fmla="*/ 0 w 607"/>
                <a:gd name="T11" fmla="*/ 15 h 528"/>
                <a:gd name="T12" fmla="*/ 1 w 607"/>
                <a:gd name="T13" fmla="*/ 9 h 528"/>
                <a:gd name="T14" fmla="*/ 2 w 607"/>
                <a:gd name="T15" fmla="*/ 5 h 528"/>
                <a:gd name="T16" fmla="*/ 3 w 607"/>
                <a:gd name="T17" fmla="*/ 2 h 528"/>
                <a:gd name="T18" fmla="*/ 5 w 607"/>
                <a:gd name="T19" fmla="*/ 0 h 528"/>
                <a:gd name="T20" fmla="*/ 152 w 607"/>
                <a:gd name="T21" fmla="*/ 85 h 528"/>
                <a:gd name="T22" fmla="*/ 148 w 607"/>
                <a:gd name="T23" fmla="*/ 89 h 528"/>
                <a:gd name="T24" fmla="*/ 145 w 607"/>
                <a:gd name="T25" fmla="*/ 95 h 528"/>
                <a:gd name="T26" fmla="*/ 143 w 607"/>
                <a:gd name="T27" fmla="*/ 101 h 528"/>
                <a:gd name="T28" fmla="*/ 142 w 607"/>
                <a:gd name="T29" fmla="*/ 107 h 528"/>
                <a:gd name="T30" fmla="*/ 142 w 607"/>
                <a:gd name="T31" fmla="*/ 114 h 528"/>
                <a:gd name="T32" fmla="*/ 143 w 607"/>
                <a:gd name="T33" fmla="*/ 120 h 528"/>
                <a:gd name="T34" fmla="*/ 145 w 607"/>
                <a:gd name="T35" fmla="*/ 126 h 528"/>
                <a:gd name="T36" fmla="*/ 146 w 607"/>
                <a:gd name="T37" fmla="*/ 132 h 5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8"/>
                <a:gd name="T59" fmla="*/ 607 w 607"/>
                <a:gd name="T60" fmla="*/ 528 h 5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8">
                  <a:moveTo>
                    <a:pt x="584" y="528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7" y="108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5"/>
                  </a:lnTo>
                  <a:lnTo>
                    <a:pt x="584" y="5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3" name="Freeform 1425"/>
            <p:cNvSpPr>
              <a:spLocks/>
            </p:cNvSpPr>
            <p:nvPr/>
          </p:nvSpPr>
          <p:spPr bwMode="auto">
            <a:xfrm>
              <a:off x="439" y="3031"/>
              <a:ext cx="377" cy="196"/>
            </a:xfrm>
            <a:custGeom>
              <a:avLst/>
              <a:gdLst>
                <a:gd name="T0" fmla="*/ 168 w 753"/>
                <a:gd name="T1" fmla="*/ 34 h 394"/>
                <a:gd name="T2" fmla="*/ 0 w 753"/>
                <a:gd name="T3" fmla="*/ 77 h 394"/>
                <a:gd name="T4" fmla="*/ 1 w 753"/>
                <a:gd name="T5" fmla="*/ 82 h 394"/>
                <a:gd name="T6" fmla="*/ 170 w 753"/>
                <a:gd name="T7" fmla="*/ 39 h 394"/>
                <a:gd name="T8" fmla="*/ 179 w 753"/>
                <a:gd name="T9" fmla="*/ 48 h 394"/>
                <a:gd name="T10" fmla="*/ 7 w 753"/>
                <a:gd name="T11" fmla="*/ 93 h 394"/>
                <a:gd name="T12" fmla="*/ 9 w 753"/>
                <a:gd name="T13" fmla="*/ 98 h 394"/>
                <a:gd name="T14" fmla="*/ 189 w 753"/>
                <a:gd name="T15" fmla="*/ 50 h 394"/>
                <a:gd name="T16" fmla="*/ 173 w 753"/>
                <a:gd name="T17" fmla="*/ 35 h 394"/>
                <a:gd name="T18" fmla="*/ 175 w 753"/>
                <a:gd name="T19" fmla="*/ 0 h 394"/>
                <a:gd name="T20" fmla="*/ 171 w 753"/>
                <a:gd name="T21" fmla="*/ 0 h 394"/>
                <a:gd name="T22" fmla="*/ 170 w 753"/>
                <a:gd name="T23" fmla="*/ 10 h 394"/>
                <a:gd name="T24" fmla="*/ 168 w 753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4"/>
                <a:gd name="T41" fmla="*/ 753 w 753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4">
                  <a:moveTo>
                    <a:pt x="670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6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3" y="204"/>
                  </a:lnTo>
                  <a:lnTo>
                    <a:pt x="690" y="141"/>
                  </a:lnTo>
                  <a:lnTo>
                    <a:pt x="700" y="2"/>
                  </a:lnTo>
                  <a:lnTo>
                    <a:pt x="681" y="0"/>
                  </a:lnTo>
                  <a:lnTo>
                    <a:pt x="677" y="43"/>
                  </a:lnTo>
                  <a:lnTo>
                    <a:pt x="670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4" name="Freeform 1426"/>
            <p:cNvSpPr>
              <a:spLocks/>
            </p:cNvSpPr>
            <p:nvPr/>
          </p:nvSpPr>
          <p:spPr bwMode="auto">
            <a:xfrm>
              <a:off x="442" y="2844"/>
              <a:ext cx="348" cy="159"/>
            </a:xfrm>
            <a:custGeom>
              <a:avLst/>
              <a:gdLst>
                <a:gd name="T0" fmla="*/ 11 w 695"/>
                <a:gd name="T1" fmla="*/ 40 h 317"/>
                <a:gd name="T2" fmla="*/ 2 w 695"/>
                <a:gd name="T3" fmla="*/ 50 h 317"/>
                <a:gd name="T4" fmla="*/ 0 w 695"/>
                <a:gd name="T5" fmla="*/ 64 h 317"/>
                <a:gd name="T6" fmla="*/ 2 w 695"/>
                <a:gd name="T7" fmla="*/ 74 h 317"/>
                <a:gd name="T8" fmla="*/ 3 w 695"/>
                <a:gd name="T9" fmla="*/ 80 h 317"/>
                <a:gd name="T10" fmla="*/ 173 w 695"/>
                <a:gd name="T11" fmla="*/ 35 h 317"/>
                <a:gd name="T12" fmla="*/ 174 w 695"/>
                <a:gd name="T13" fmla="*/ 0 h 317"/>
                <a:gd name="T14" fmla="*/ 11 w 695"/>
                <a:gd name="T15" fmla="*/ 40 h 3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7"/>
                <a:gd name="T26" fmla="*/ 695 w 695"/>
                <a:gd name="T27" fmla="*/ 317 h 3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7">
                  <a:moveTo>
                    <a:pt x="41" y="158"/>
                  </a:moveTo>
                  <a:lnTo>
                    <a:pt x="5" y="199"/>
                  </a:lnTo>
                  <a:lnTo>
                    <a:pt x="0" y="255"/>
                  </a:lnTo>
                  <a:lnTo>
                    <a:pt x="7" y="294"/>
                  </a:lnTo>
                  <a:lnTo>
                    <a:pt x="9" y="317"/>
                  </a:lnTo>
                  <a:lnTo>
                    <a:pt x="691" y="140"/>
                  </a:lnTo>
                  <a:lnTo>
                    <a:pt x="695" y="0"/>
                  </a:lnTo>
                  <a:lnTo>
                    <a:pt x="41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5" name="Freeform 1427"/>
            <p:cNvSpPr>
              <a:spLocks/>
            </p:cNvSpPr>
            <p:nvPr/>
          </p:nvSpPr>
          <p:spPr bwMode="auto">
            <a:xfrm>
              <a:off x="446" y="2916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1"/>
                  </a:moveTo>
                  <a:lnTo>
                    <a:pt x="29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6" name="Freeform 1428"/>
            <p:cNvSpPr>
              <a:spLocks/>
            </p:cNvSpPr>
            <p:nvPr/>
          </p:nvSpPr>
          <p:spPr bwMode="auto">
            <a:xfrm>
              <a:off x="141" y="2695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0 w 1377"/>
                <a:gd name="T25" fmla="*/ 74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1 w 1377"/>
                <a:gd name="T35" fmla="*/ 75 h 693"/>
                <a:gd name="T36" fmla="*/ 161 w 1377"/>
                <a:gd name="T37" fmla="*/ 174 h 693"/>
                <a:gd name="T38" fmla="*/ 161 w 1377"/>
                <a:gd name="T39" fmla="*/ 171 h 693"/>
                <a:gd name="T40" fmla="*/ 159 w 1377"/>
                <a:gd name="T41" fmla="*/ 166 h 693"/>
                <a:gd name="T42" fmla="*/ 159 w 1377"/>
                <a:gd name="T43" fmla="*/ 166 h 693"/>
                <a:gd name="T44" fmla="*/ 159 w 1377"/>
                <a:gd name="T45" fmla="*/ 166 h 693"/>
                <a:gd name="T46" fmla="*/ 159 w 1377"/>
                <a:gd name="T47" fmla="*/ 164 h 693"/>
                <a:gd name="T48" fmla="*/ 157 w 1377"/>
                <a:gd name="T49" fmla="*/ 160 h 693"/>
                <a:gd name="T50" fmla="*/ 155 w 1377"/>
                <a:gd name="T51" fmla="*/ 154 h 693"/>
                <a:gd name="T52" fmla="*/ 153 w 1377"/>
                <a:gd name="T53" fmla="*/ 146 h 693"/>
                <a:gd name="T54" fmla="*/ 153 w 1377"/>
                <a:gd name="T55" fmla="*/ 138 h 693"/>
                <a:gd name="T56" fmla="*/ 154 w 1377"/>
                <a:gd name="T57" fmla="*/ 130 h 693"/>
                <a:gd name="T58" fmla="*/ 157 w 1377"/>
                <a:gd name="T59" fmla="*/ 123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7"/>
                  </a:lnTo>
                  <a:lnTo>
                    <a:pt x="759" y="0"/>
                  </a:lnTo>
                  <a:lnTo>
                    <a:pt x="27" y="86"/>
                  </a:lnTo>
                  <a:lnTo>
                    <a:pt x="24" y="90"/>
                  </a:lnTo>
                  <a:lnTo>
                    <a:pt x="17" y="103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3" y="295"/>
                  </a:lnTo>
                  <a:lnTo>
                    <a:pt x="43" y="296"/>
                  </a:lnTo>
                  <a:lnTo>
                    <a:pt x="45" y="298"/>
                  </a:lnTo>
                  <a:lnTo>
                    <a:pt x="645" y="693"/>
                  </a:lnTo>
                  <a:lnTo>
                    <a:pt x="646" y="684"/>
                  </a:lnTo>
                  <a:lnTo>
                    <a:pt x="639" y="662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5" y="583"/>
                  </a:lnTo>
                  <a:lnTo>
                    <a:pt x="612" y="551"/>
                  </a:lnTo>
                  <a:lnTo>
                    <a:pt x="616" y="518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7" name="Freeform 1429"/>
            <p:cNvSpPr>
              <a:spLocks/>
            </p:cNvSpPr>
            <p:nvPr/>
          </p:nvSpPr>
          <p:spPr bwMode="auto">
            <a:xfrm>
              <a:off x="178" y="2707"/>
              <a:ext cx="615" cy="209"/>
            </a:xfrm>
            <a:custGeom>
              <a:avLst/>
              <a:gdLst>
                <a:gd name="T0" fmla="*/ 308 w 1230"/>
                <a:gd name="T1" fmla="*/ 63 h 418"/>
                <a:gd name="T2" fmla="*/ 146 w 1230"/>
                <a:gd name="T3" fmla="*/ 105 h 418"/>
                <a:gd name="T4" fmla="*/ 0 w 1230"/>
                <a:gd name="T5" fmla="*/ 21 h 418"/>
                <a:gd name="T6" fmla="*/ 170 w 1230"/>
                <a:gd name="T7" fmla="*/ 0 h 418"/>
                <a:gd name="T8" fmla="*/ 308 w 1230"/>
                <a:gd name="T9" fmla="*/ 63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0"/>
                <a:gd name="T16" fmla="*/ 0 h 418"/>
                <a:gd name="T17" fmla="*/ 1230 w 1230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0" h="418">
                  <a:moveTo>
                    <a:pt x="1230" y="255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30" y="25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8" name="Freeform 1430"/>
            <p:cNvSpPr>
              <a:spLocks/>
            </p:cNvSpPr>
            <p:nvPr/>
          </p:nvSpPr>
          <p:spPr bwMode="auto">
            <a:xfrm>
              <a:off x="152" y="2752"/>
              <a:ext cx="303" cy="264"/>
            </a:xfrm>
            <a:custGeom>
              <a:avLst/>
              <a:gdLst>
                <a:gd name="T0" fmla="*/ 146 w 607"/>
                <a:gd name="T1" fmla="*/ 132 h 529"/>
                <a:gd name="T2" fmla="*/ 9 w 607"/>
                <a:gd name="T3" fmla="*/ 41 h 529"/>
                <a:gd name="T4" fmla="*/ 4 w 607"/>
                <a:gd name="T5" fmla="*/ 33 h 529"/>
                <a:gd name="T6" fmla="*/ 1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0 w 607"/>
                <a:gd name="T13" fmla="*/ 10 h 529"/>
                <a:gd name="T14" fmla="*/ 1 w 607"/>
                <a:gd name="T15" fmla="*/ 5 h 529"/>
                <a:gd name="T16" fmla="*/ 2 w 607"/>
                <a:gd name="T17" fmla="*/ 2 h 529"/>
                <a:gd name="T18" fmla="*/ 4 w 607"/>
                <a:gd name="T19" fmla="*/ 0 h 529"/>
                <a:gd name="T20" fmla="*/ 151 w 607"/>
                <a:gd name="T21" fmla="*/ 85 h 529"/>
                <a:gd name="T22" fmla="*/ 147 w 607"/>
                <a:gd name="T23" fmla="*/ 89 h 529"/>
                <a:gd name="T24" fmla="*/ 144 w 607"/>
                <a:gd name="T25" fmla="*/ 95 h 529"/>
                <a:gd name="T26" fmla="*/ 142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2 w 607"/>
                <a:gd name="T33" fmla="*/ 120 h 529"/>
                <a:gd name="T34" fmla="*/ 144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6" y="109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1" y="10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9" name="Freeform 1431"/>
            <p:cNvSpPr>
              <a:spLocks/>
            </p:cNvSpPr>
            <p:nvPr/>
          </p:nvSpPr>
          <p:spPr bwMode="auto">
            <a:xfrm>
              <a:off x="446" y="2844"/>
              <a:ext cx="376" cy="198"/>
            </a:xfrm>
            <a:custGeom>
              <a:avLst/>
              <a:gdLst>
                <a:gd name="T0" fmla="*/ 168 w 752"/>
                <a:gd name="T1" fmla="*/ 34 h 394"/>
                <a:gd name="T2" fmla="*/ 0 w 752"/>
                <a:gd name="T3" fmla="*/ 78 h 394"/>
                <a:gd name="T4" fmla="*/ 1 w 752"/>
                <a:gd name="T5" fmla="*/ 83 h 394"/>
                <a:gd name="T6" fmla="*/ 169 w 752"/>
                <a:gd name="T7" fmla="*/ 39 h 394"/>
                <a:gd name="T8" fmla="*/ 179 w 752"/>
                <a:gd name="T9" fmla="*/ 49 h 394"/>
                <a:gd name="T10" fmla="*/ 7 w 752"/>
                <a:gd name="T11" fmla="*/ 94 h 394"/>
                <a:gd name="T12" fmla="*/ 9 w 752"/>
                <a:gd name="T13" fmla="*/ 100 h 394"/>
                <a:gd name="T14" fmla="*/ 188 w 752"/>
                <a:gd name="T15" fmla="*/ 51 h 394"/>
                <a:gd name="T16" fmla="*/ 173 w 752"/>
                <a:gd name="T17" fmla="*/ 35 h 394"/>
                <a:gd name="T18" fmla="*/ 175 w 752"/>
                <a:gd name="T19" fmla="*/ 1 h 394"/>
                <a:gd name="T20" fmla="*/ 170 w 752"/>
                <a:gd name="T21" fmla="*/ 0 h 394"/>
                <a:gd name="T22" fmla="*/ 170 w 752"/>
                <a:gd name="T23" fmla="*/ 10 h 394"/>
                <a:gd name="T24" fmla="*/ 168 w 752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2"/>
                <a:gd name="T40" fmla="*/ 0 h 394"/>
                <a:gd name="T41" fmla="*/ 752 w 752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2" h="394">
                  <a:moveTo>
                    <a:pt x="670" y="135"/>
                  </a:moveTo>
                  <a:lnTo>
                    <a:pt x="0" y="310"/>
                  </a:lnTo>
                  <a:lnTo>
                    <a:pt x="4" y="331"/>
                  </a:lnTo>
                  <a:lnTo>
                    <a:pt x="676" y="155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2" y="203"/>
                  </a:lnTo>
                  <a:lnTo>
                    <a:pt x="690" y="140"/>
                  </a:lnTo>
                  <a:lnTo>
                    <a:pt x="699" y="1"/>
                  </a:lnTo>
                  <a:lnTo>
                    <a:pt x="680" y="0"/>
                  </a:lnTo>
                  <a:lnTo>
                    <a:pt x="677" y="39"/>
                  </a:lnTo>
                  <a:lnTo>
                    <a:pt x="670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0" name="Freeform 1432"/>
            <p:cNvSpPr>
              <a:spLocks/>
            </p:cNvSpPr>
            <p:nvPr/>
          </p:nvSpPr>
          <p:spPr bwMode="auto">
            <a:xfrm>
              <a:off x="461" y="2642"/>
              <a:ext cx="335" cy="209"/>
            </a:xfrm>
            <a:custGeom>
              <a:avLst/>
              <a:gdLst>
                <a:gd name="T0" fmla="*/ 7 w 670"/>
                <a:gd name="T1" fmla="*/ 60 h 417"/>
                <a:gd name="T2" fmla="*/ 0 w 670"/>
                <a:gd name="T3" fmla="*/ 72 h 417"/>
                <a:gd name="T4" fmla="*/ 1 w 670"/>
                <a:gd name="T5" fmla="*/ 88 h 417"/>
                <a:gd name="T6" fmla="*/ 3 w 670"/>
                <a:gd name="T7" fmla="*/ 98 h 417"/>
                <a:gd name="T8" fmla="*/ 3 w 670"/>
                <a:gd name="T9" fmla="*/ 105 h 417"/>
                <a:gd name="T10" fmla="*/ 168 w 670"/>
                <a:gd name="T11" fmla="*/ 39 h 417"/>
                <a:gd name="T12" fmla="*/ 166 w 670"/>
                <a:gd name="T13" fmla="*/ 0 h 417"/>
                <a:gd name="T14" fmla="*/ 7 w 670"/>
                <a:gd name="T15" fmla="*/ 6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0" y="237"/>
                  </a:moveTo>
                  <a:lnTo>
                    <a:pt x="0" y="285"/>
                  </a:lnTo>
                  <a:lnTo>
                    <a:pt x="2" y="349"/>
                  </a:lnTo>
                  <a:lnTo>
                    <a:pt x="12" y="392"/>
                  </a:lnTo>
                  <a:lnTo>
                    <a:pt x="15" y="417"/>
                  </a:lnTo>
                  <a:lnTo>
                    <a:pt x="670" y="155"/>
                  </a:lnTo>
                  <a:lnTo>
                    <a:pt x="662" y="0"/>
                  </a:lnTo>
                  <a:lnTo>
                    <a:pt x="30" y="2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1" name="Freeform 1433"/>
            <p:cNvSpPr>
              <a:spLocks/>
            </p:cNvSpPr>
            <p:nvPr/>
          </p:nvSpPr>
          <p:spPr bwMode="auto">
            <a:xfrm>
              <a:off x="469" y="2721"/>
              <a:ext cx="356" cy="164"/>
            </a:xfrm>
            <a:custGeom>
              <a:avLst/>
              <a:gdLst>
                <a:gd name="T0" fmla="*/ 0 w 710"/>
                <a:gd name="T1" fmla="*/ 68 h 328"/>
                <a:gd name="T2" fmla="*/ 9 w 710"/>
                <a:gd name="T3" fmla="*/ 82 h 328"/>
                <a:gd name="T4" fmla="*/ 179 w 710"/>
                <a:gd name="T5" fmla="*/ 13 h 328"/>
                <a:gd name="T6" fmla="*/ 163 w 710"/>
                <a:gd name="T7" fmla="*/ 0 h 328"/>
                <a:gd name="T8" fmla="*/ 0 w 710"/>
                <a:gd name="T9" fmla="*/ 68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0"/>
                <a:gd name="T16" fmla="*/ 0 h 328"/>
                <a:gd name="T17" fmla="*/ 710 w 710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0" h="328">
                  <a:moveTo>
                    <a:pt x="0" y="269"/>
                  </a:moveTo>
                  <a:lnTo>
                    <a:pt x="34" y="328"/>
                  </a:lnTo>
                  <a:lnTo>
                    <a:pt x="710" y="55"/>
                  </a:lnTo>
                  <a:lnTo>
                    <a:pt x="648" y="0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2" name="Freeform 1434"/>
            <p:cNvSpPr>
              <a:spLocks/>
            </p:cNvSpPr>
            <p:nvPr/>
          </p:nvSpPr>
          <p:spPr bwMode="auto">
            <a:xfrm>
              <a:off x="143" y="2499"/>
              <a:ext cx="687" cy="393"/>
            </a:xfrm>
            <a:custGeom>
              <a:avLst/>
              <a:gdLst>
                <a:gd name="T0" fmla="*/ 169 w 1375"/>
                <a:gd name="T1" fmla="*/ 133 h 786"/>
                <a:gd name="T2" fmla="*/ 343 w 1375"/>
                <a:gd name="T3" fmla="*/ 67 h 786"/>
                <a:gd name="T4" fmla="*/ 183 w 1375"/>
                <a:gd name="T5" fmla="*/ 0 h 786"/>
                <a:gd name="T6" fmla="*/ 4 w 1375"/>
                <a:gd name="T7" fmla="*/ 41 h 786"/>
                <a:gd name="T8" fmla="*/ 3 w 1375"/>
                <a:gd name="T9" fmla="*/ 42 h 786"/>
                <a:gd name="T10" fmla="*/ 2 w 1375"/>
                <a:gd name="T11" fmla="*/ 46 h 786"/>
                <a:gd name="T12" fmla="*/ 1 w 1375"/>
                <a:gd name="T13" fmla="*/ 51 h 786"/>
                <a:gd name="T14" fmla="*/ 0 w 1375"/>
                <a:gd name="T15" fmla="*/ 58 h 786"/>
                <a:gd name="T16" fmla="*/ 0 w 1375"/>
                <a:gd name="T17" fmla="*/ 68 h 786"/>
                <a:gd name="T18" fmla="*/ 2 w 1375"/>
                <a:gd name="T19" fmla="*/ 78 h 786"/>
                <a:gd name="T20" fmla="*/ 7 w 1375"/>
                <a:gd name="T21" fmla="*/ 89 h 786"/>
                <a:gd name="T22" fmla="*/ 14 w 1375"/>
                <a:gd name="T23" fmla="*/ 99 h 786"/>
                <a:gd name="T24" fmla="*/ 14 w 1375"/>
                <a:gd name="T25" fmla="*/ 100 h 786"/>
                <a:gd name="T26" fmla="*/ 14 w 1375"/>
                <a:gd name="T27" fmla="*/ 100 h 786"/>
                <a:gd name="T28" fmla="*/ 14 w 1375"/>
                <a:gd name="T29" fmla="*/ 100 h 786"/>
                <a:gd name="T30" fmla="*/ 173 w 1375"/>
                <a:gd name="T31" fmla="*/ 197 h 786"/>
                <a:gd name="T32" fmla="*/ 173 w 1375"/>
                <a:gd name="T33" fmla="*/ 194 h 786"/>
                <a:gd name="T34" fmla="*/ 171 w 1375"/>
                <a:gd name="T35" fmla="*/ 189 h 786"/>
                <a:gd name="T36" fmla="*/ 171 w 1375"/>
                <a:gd name="T37" fmla="*/ 189 h 786"/>
                <a:gd name="T38" fmla="*/ 171 w 1375"/>
                <a:gd name="T39" fmla="*/ 188 h 786"/>
                <a:gd name="T40" fmla="*/ 170 w 1375"/>
                <a:gd name="T41" fmla="*/ 187 h 786"/>
                <a:gd name="T42" fmla="*/ 168 w 1375"/>
                <a:gd name="T43" fmla="*/ 182 h 786"/>
                <a:gd name="T44" fmla="*/ 165 w 1375"/>
                <a:gd name="T45" fmla="*/ 175 h 786"/>
                <a:gd name="T46" fmla="*/ 163 w 1375"/>
                <a:gd name="T47" fmla="*/ 167 h 786"/>
                <a:gd name="T48" fmla="*/ 161 w 1375"/>
                <a:gd name="T49" fmla="*/ 158 h 786"/>
                <a:gd name="T50" fmla="*/ 161 w 1375"/>
                <a:gd name="T51" fmla="*/ 149 h 786"/>
                <a:gd name="T52" fmla="*/ 164 w 1375"/>
                <a:gd name="T53" fmla="*/ 141 h 786"/>
                <a:gd name="T54" fmla="*/ 169 w 1375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5"/>
                <a:gd name="T85" fmla="*/ 0 h 786"/>
                <a:gd name="T86" fmla="*/ 1375 w 1375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5" h="786">
                  <a:moveTo>
                    <a:pt x="678" y="532"/>
                  </a:moveTo>
                  <a:lnTo>
                    <a:pt x="1375" y="266"/>
                  </a:lnTo>
                  <a:lnTo>
                    <a:pt x="733" y="0"/>
                  </a:lnTo>
                  <a:lnTo>
                    <a:pt x="18" y="161"/>
                  </a:lnTo>
                  <a:lnTo>
                    <a:pt x="15" y="167"/>
                  </a:lnTo>
                  <a:lnTo>
                    <a:pt x="10" y="182"/>
                  </a:lnTo>
                  <a:lnTo>
                    <a:pt x="4" y="205"/>
                  </a:lnTo>
                  <a:lnTo>
                    <a:pt x="0" y="235"/>
                  </a:lnTo>
                  <a:lnTo>
                    <a:pt x="1" y="271"/>
                  </a:lnTo>
                  <a:lnTo>
                    <a:pt x="10" y="311"/>
                  </a:lnTo>
                  <a:lnTo>
                    <a:pt x="28" y="354"/>
                  </a:lnTo>
                  <a:lnTo>
                    <a:pt x="58" y="398"/>
                  </a:lnTo>
                  <a:lnTo>
                    <a:pt x="59" y="400"/>
                  </a:lnTo>
                  <a:lnTo>
                    <a:pt x="59" y="401"/>
                  </a:lnTo>
                  <a:lnTo>
                    <a:pt x="693" y="786"/>
                  </a:lnTo>
                  <a:lnTo>
                    <a:pt x="694" y="776"/>
                  </a:lnTo>
                  <a:lnTo>
                    <a:pt x="685" y="753"/>
                  </a:lnTo>
                  <a:lnTo>
                    <a:pt x="684" y="752"/>
                  </a:lnTo>
                  <a:lnTo>
                    <a:pt x="680" y="745"/>
                  </a:lnTo>
                  <a:lnTo>
                    <a:pt x="672" y="726"/>
                  </a:lnTo>
                  <a:lnTo>
                    <a:pt x="662" y="699"/>
                  </a:lnTo>
                  <a:lnTo>
                    <a:pt x="653" y="667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6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3" name="Freeform 1435"/>
            <p:cNvSpPr>
              <a:spLocks/>
            </p:cNvSpPr>
            <p:nvPr/>
          </p:nvSpPr>
          <p:spPr bwMode="auto">
            <a:xfrm>
              <a:off x="177" y="2514"/>
              <a:ext cx="617" cy="237"/>
            </a:xfrm>
            <a:custGeom>
              <a:avLst/>
              <a:gdLst>
                <a:gd name="T0" fmla="*/ 308 w 1235"/>
                <a:gd name="T1" fmla="*/ 59 h 475"/>
                <a:gd name="T2" fmla="*/ 152 w 1235"/>
                <a:gd name="T3" fmla="*/ 118 h 475"/>
                <a:gd name="T4" fmla="*/ 0 w 1235"/>
                <a:gd name="T5" fmla="*/ 37 h 475"/>
                <a:gd name="T6" fmla="*/ 166 w 1235"/>
                <a:gd name="T7" fmla="*/ 0 h 475"/>
                <a:gd name="T8" fmla="*/ 308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4" name="Freeform 1436"/>
            <p:cNvSpPr>
              <a:spLocks/>
            </p:cNvSpPr>
            <p:nvPr/>
          </p:nvSpPr>
          <p:spPr bwMode="auto">
            <a:xfrm>
              <a:off x="154" y="2595"/>
              <a:ext cx="315" cy="271"/>
            </a:xfrm>
            <a:custGeom>
              <a:avLst/>
              <a:gdLst>
                <a:gd name="T0" fmla="*/ 157 w 631"/>
                <a:gd name="T1" fmla="*/ 136 h 542"/>
                <a:gd name="T2" fmla="*/ 12 w 631"/>
                <a:gd name="T3" fmla="*/ 46 h 542"/>
                <a:gd name="T4" fmla="*/ 7 w 631"/>
                <a:gd name="T5" fmla="*/ 38 h 542"/>
                <a:gd name="T6" fmla="*/ 3 w 631"/>
                <a:gd name="T7" fmla="*/ 31 h 542"/>
                <a:gd name="T8" fmla="*/ 1 w 631"/>
                <a:gd name="T9" fmla="*/ 24 h 542"/>
                <a:gd name="T10" fmla="*/ 0 w 631"/>
                <a:gd name="T11" fmla="*/ 17 h 542"/>
                <a:gd name="T12" fmla="*/ 0 w 631"/>
                <a:gd name="T13" fmla="*/ 12 h 542"/>
                <a:gd name="T14" fmla="*/ 0 w 631"/>
                <a:gd name="T15" fmla="*/ 7 h 542"/>
                <a:gd name="T16" fmla="*/ 1 w 631"/>
                <a:gd name="T17" fmla="*/ 3 h 542"/>
                <a:gd name="T18" fmla="*/ 2 w 631"/>
                <a:gd name="T19" fmla="*/ 0 h 542"/>
                <a:gd name="T20" fmla="*/ 157 w 631"/>
                <a:gd name="T21" fmla="*/ 82 h 542"/>
                <a:gd name="T22" fmla="*/ 154 w 631"/>
                <a:gd name="T23" fmla="*/ 88 h 542"/>
                <a:gd name="T24" fmla="*/ 151 w 631"/>
                <a:gd name="T25" fmla="*/ 94 h 542"/>
                <a:gd name="T26" fmla="*/ 150 w 631"/>
                <a:gd name="T27" fmla="*/ 101 h 542"/>
                <a:gd name="T28" fmla="*/ 150 w 631"/>
                <a:gd name="T29" fmla="*/ 108 h 542"/>
                <a:gd name="T30" fmla="*/ 151 w 631"/>
                <a:gd name="T31" fmla="*/ 115 h 542"/>
                <a:gd name="T32" fmla="*/ 152 w 631"/>
                <a:gd name="T33" fmla="*/ 122 h 542"/>
                <a:gd name="T34" fmla="*/ 154 w 631"/>
                <a:gd name="T35" fmla="*/ 130 h 542"/>
                <a:gd name="T36" fmla="*/ 157 w 631"/>
                <a:gd name="T37" fmla="*/ 136 h 5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1"/>
                <a:gd name="T58" fmla="*/ 0 h 542"/>
                <a:gd name="T59" fmla="*/ 631 w 631"/>
                <a:gd name="T60" fmla="*/ 542 h 5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1" h="542">
                  <a:moveTo>
                    <a:pt x="628" y="542"/>
                  </a:moveTo>
                  <a:lnTo>
                    <a:pt x="50" y="187"/>
                  </a:lnTo>
                  <a:lnTo>
                    <a:pt x="28" y="155"/>
                  </a:lnTo>
                  <a:lnTo>
                    <a:pt x="13" y="125"/>
                  </a:lnTo>
                  <a:lnTo>
                    <a:pt x="4" y="96"/>
                  </a:lnTo>
                  <a:lnTo>
                    <a:pt x="0" y="71"/>
                  </a:lnTo>
                  <a:lnTo>
                    <a:pt x="0" y="48"/>
                  </a:lnTo>
                  <a:lnTo>
                    <a:pt x="2" y="28"/>
                  </a:lnTo>
                  <a:lnTo>
                    <a:pt x="6" y="12"/>
                  </a:lnTo>
                  <a:lnTo>
                    <a:pt x="11" y="0"/>
                  </a:lnTo>
                  <a:lnTo>
                    <a:pt x="631" y="331"/>
                  </a:lnTo>
                  <a:lnTo>
                    <a:pt x="616" y="354"/>
                  </a:lnTo>
                  <a:lnTo>
                    <a:pt x="606" y="379"/>
                  </a:lnTo>
                  <a:lnTo>
                    <a:pt x="602" y="407"/>
                  </a:lnTo>
                  <a:lnTo>
                    <a:pt x="602" y="434"/>
                  </a:lnTo>
                  <a:lnTo>
                    <a:pt x="604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5" name="Freeform 1437"/>
            <p:cNvSpPr>
              <a:spLocks/>
            </p:cNvSpPr>
            <p:nvPr/>
          </p:nvSpPr>
          <p:spPr bwMode="auto">
            <a:xfrm>
              <a:off x="468" y="2642"/>
              <a:ext cx="366" cy="250"/>
            </a:xfrm>
            <a:custGeom>
              <a:avLst/>
              <a:gdLst>
                <a:gd name="T0" fmla="*/ 161 w 732"/>
                <a:gd name="T1" fmla="*/ 38 h 499"/>
                <a:gd name="T2" fmla="*/ 0 w 732"/>
                <a:gd name="T3" fmla="*/ 103 h 499"/>
                <a:gd name="T4" fmla="*/ 1 w 732"/>
                <a:gd name="T5" fmla="*/ 108 h 499"/>
                <a:gd name="T6" fmla="*/ 163 w 732"/>
                <a:gd name="T7" fmla="*/ 43 h 499"/>
                <a:gd name="T8" fmla="*/ 173 w 732"/>
                <a:gd name="T9" fmla="*/ 52 h 499"/>
                <a:gd name="T10" fmla="*/ 9 w 732"/>
                <a:gd name="T11" fmla="*/ 120 h 499"/>
                <a:gd name="T12" fmla="*/ 11 w 732"/>
                <a:gd name="T13" fmla="*/ 125 h 499"/>
                <a:gd name="T14" fmla="*/ 183 w 732"/>
                <a:gd name="T15" fmla="*/ 54 h 499"/>
                <a:gd name="T16" fmla="*/ 166 w 732"/>
                <a:gd name="T17" fmla="*/ 38 h 499"/>
                <a:gd name="T18" fmla="*/ 165 w 732"/>
                <a:gd name="T19" fmla="*/ 0 h 499"/>
                <a:gd name="T20" fmla="*/ 161 w 732"/>
                <a:gd name="T21" fmla="*/ 0 h 499"/>
                <a:gd name="T22" fmla="*/ 161 w 732"/>
                <a:gd name="T23" fmla="*/ 12 h 499"/>
                <a:gd name="T24" fmla="*/ 161 w 732"/>
                <a:gd name="T25" fmla="*/ 38 h 4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2"/>
                <a:gd name="T40" fmla="*/ 0 h 499"/>
                <a:gd name="T41" fmla="*/ 732 w 732"/>
                <a:gd name="T42" fmla="*/ 499 h 4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2" h="499">
                  <a:moveTo>
                    <a:pt x="644" y="149"/>
                  </a:moveTo>
                  <a:lnTo>
                    <a:pt x="0" y="409"/>
                  </a:lnTo>
                  <a:lnTo>
                    <a:pt x="7" y="431"/>
                  </a:lnTo>
                  <a:lnTo>
                    <a:pt x="652" y="170"/>
                  </a:lnTo>
                  <a:lnTo>
                    <a:pt x="692" y="208"/>
                  </a:lnTo>
                  <a:lnTo>
                    <a:pt x="36" y="477"/>
                  </a:lnTo>
                  <a:lnTo>
                    <a:pt x="43" y="499"/>
                  </a:lnTo>
                  <a:lnTo>
                    <a:pt x="732" y="216"/>
                  </a:lnTo>
                  <a:lnTo>
                    <a:pt x="663" y="152"/>
                  </a:lnTo>
                  <a:lnTo>
                    <a:pt x="660" y="0"/>
                  </a:lnTo>
                  <a:lnTo>
                    <a:pt x="642" y="0"/>
                  </a:lnTo>
                  <a:lnTo>
                    <a:pt x="642" y="47"/>
                  </a:lnTo>
                  <a:lnTo>
                    <a:pt x="644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6" name="Freeform 1438"/>
            <p:cNvSpPr>
              <a:spLocks/>
            </p:cNvSpPr>
            <p:nvPr/>
          </p:nvSpPr>
          <p:spPr bwMode="auto">
            <a:xfrm>
              <a:off x="419" y="2492"/>
              <a:ext cx="347" cy="158"/>
            </a:xfrm>
            <a:custGeom>
              <a:avLst/>
              <a:gdLst>
                <a:gd name="T0" fmla="*/ 11 w 694"/>
                <a:gd name="T1" fmla="*/ 39 h 318"/>
                <a:gd name="T2" fmla="*/ 1 w 694"/>
                <a:gd name="T3" fmla="*/ 50 h 318"/>
                <a:gd name="T4" fmla="*/ 0 w 694"/>
                <a:gd name="T5" fmla="*/ 64 h 318"/>
                <a:gd name="T6" fmla="*/ 1 w 694"/>
                <a:gd name="T7" fmla="*/ 73 h 318"/>
                <a:gd name="T8" fmla="*/ 3 w 694"/>
                <a:gd name="T9" fmla="*/ 79 h 318"/>
                <a:gd name="T10" fmla="*/ 173 w 694"/>
                <a:gd name="T11" fmla="*/ 35 h 318"/>
                <a:gd name="T12" fmla="*/ 174 w 694"/>
                <a:gd name="T13" fmla="*/ 0 h 318"/>
                <a:gd name="T14" fmla="*/ 11 w 694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1" y="159"/>
                  </a:moveTo>
                  <a:lnTo>
                    <a:pt x="5" y="201"/>
                  </a:lnTo>
                  <a:lnTo>
                    <a:pt x="0" y="257"/>
                  </a:lnTo>
                  <a:lnTo>
                    <a:pt x="6" y="295"/>
                  </a:lnTo>
                  <a:lnTo>
                    <a:pt x="9" y="318"/>
                  </a:lnTo>
                  <a:lnTo>
                    <a:pt x="689" y="142"/>
                  </a:lnTo>
                  <a:lnTo>
                    <a:pt x="694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7" name="Freeform 1439"/>
            <p:cNvSpPr>
              <a:spLocks/>
            </p:cNvSpPr>
            <p:nvPr/>
          </p:nvSpPr>
          <p:spPr bwMode="auto">
            <a:xfrm>
              <a:off x="423" y="2564"/>
              <a:ext cx="368" cy="119"/>
            </a:xfrm>
            <a:custGeom>
              <a:avLst/>
              <a:gdLst>
                <a:gd name="T0" fmla="*/ 0 w 737"/>
                <a:gd name="T1" fmla="*/ 46 h 237"/>
                <a:gd name="T2" fmla="*/ 7 w 737"/>
                <a:gd name="T3" fmla="*/ 60 h 237"/>
                <a:gd name="T4" fmla="*/ 184 w 737"/>
                <a:gd name="T5" fmla="*/ 14 h 237"/>
                <a:gd name="T6" fmla="*/ 169 w 737"/>
                <a:gd name="T7" fmla="*/ 0 h 237"/>
                <a:gd name="T8" fmla="*/ 0 w 737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237"/>
                <a:gd name="T17" fmla="*/ 737 w 737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237">
                  <a:moveTo>
                    <a:pt x="0" y="181"/>
                  </a:moveTo>
                  <a:lnTo>
                    <a:pt x="30" y="237"/>
                  </a:lnTo>
                  <a:lnTo>
                    <a:pt x="737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8" name="Freeform 1440"/>
            <p:cNvSpPr>
              <a:spLocks/>
            </p:cNvSpPr>
            <p:nvPr/>
          </p:nvSpPr>
          <p:spPr bwMode="auto">
            <a:xfrm>
              <a:off x="118" y="2343"/>
              <a:ext cx="688" cy="346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3 h 693"/>
                <a:gd name="T22" fmla="*/ 10 w 1377"/>
                <a:gd name="T23" fmla="*/ 73 h 693"/>
                <a:gd name="T24" fmla="*/ 10 w 1377"/>
                <a:gd name="T25" fmla="*/ 73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0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8 w 1377"/>
                <a:gd name="T47" fmla="*/ 163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8 h 693"/>
                <a:gd name="T56" fmla="*/ 153 w 1377"/>
                <a:gd name="T57" fmla="*/ 129 h 693"/>
                <a:gd name="T58" fmla="*/ 157 w 1377"/>
                <a:gd name="T59" fmla="*/ 122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2" y="468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6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4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2" y="296"/>
                  </a:lnTo>
                  <a:lnTo>
                    <a:pt x="42" y="297"/>
                  </a:lnTo>
                  <a:lnTo>
                    <a:pt x="43" y="297"/>
                  </a:lnTo>
                  <a:lnTo>
                    <a:pt x="644" y="693"/>
                  </a:lnTo>
                  <a:lnTo>
                    <a:pt x="646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5" y="655"/>
                  </a:lnTo>
                  <a:lnTo>
                    <a:pt x="628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91"/>
                  </a:lnTo>
                  <a:lnTo>
                    <a:pt x="652" y="4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9" name="Freeform 1441"/>
            <p:cNvSpPr>
              <a:spLocks/>
            </p:cNvSpPr>
            <p:nvPr/>
          </p:nvSpPr>
          <p:spPr bwMode="auto">
            <a:xfrm>
              <a:off x="155" y="2355"/>
              <a:ext cx="614" cy="209"/>
            </a:xfrm>
            <a:custGeom>
              <a:avLst/>
              <a:gdLst>
                <a:gd name="T0" fmla="*/ 307 w 1229"/>
                <a:gd name="T1" fmla="*/ 64 h 416"/>
                <a:gd name="T2" fmla="*/ 145 w 1229"/>
                <a:gd name="T3" fmla="*/ 105 h 416"/>
                <a:gd name="T4" fmla="*/ 0 w 1229"/>
                <a:gd name="T5" fmla="*/ 20 h 416"/>
                <a:gd name="T6" fmla="*/ 170 w 1229"/>
                <a:gd name="T7" fmla="*/ 0 h 416"/>
                <a:gd name="T8" fmla="*/ 307 w 1229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6"/>
                <a:gd name="T17" fmla="*/ 1229 w 1229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6">
                  <a:moveTo>
                    <a:pt x="1229" y="254"/>
                  </a:moveTo>
                  <a:lnTo>
                    <a:pt x="581" y="416"/>
                  </a:lnTo>
                  <a:lnTo>
                    <a:pt x="0" y="80"/>
                  </a:lnTo>
                  <a:lnTo>
                    <a:pt x="680" y="0"/>
                  </a:lnTo>
                  <a:lnTo>
                    <a:pt x="1229" y="254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0" name="Freeform 1442"/>
            <p:cNvSpPr>
              <a:spLocks/>
            </p:cNvSpPr>
            <p:nvPr/>
          </p:nvSpPr>
          <p:spPr bwMode="auto">
            <a:xfrm>
              <a:off x="128" y="2399"/>
              <a:ext cx="304" cy="265"/>
            </a:xfrm>
            <a:custGeom>
              <a:avLst/>
              <a:gdLst>
                <a:gd name="T0" fmla="*/ 147 w 608"/>
                <a:gd name="T1" fmla="*/ 133 h 529"/>
                <a:gd name="T2" fmla="*/ 10 w 608"/>
                <a:gd name="T3" fmla="*/ 42 h 529"/>
                <a:gd name="T4" fmla="*/ 5 w 608"/>
                <a:gd name="T5" fmla="*/ 34 h 529"/>
                <a:gd name="T6" fmla="*/ 1 w 608"/>
                <a:gd name="T7" fmla="*/ 27 h 529"/>
                <a:gd name="T8" fmla="*/ 1 w 608"/>
                <a:gd name="T9" fmla="*/ 21 h 529"/>
                <a:gd name="T10" fmla="*/ 0 w 608"/>
                <a:gd name="T11" fmla="*/ 15 h 529"/>
                <a:gd name="T12" fmla="*/ 1 w 608"/>
                <a:gd name="T13" fmla="*/ 10 h 529"/>
                <a:gd name="T14" fmla="*/ 1 w 608"/>
                <a:gd name="T15" fmla="*/ 6 h 529"/>
                <a:gd name="T16" fmla="*/ 3 w 608"/>
                <a:gd name="T17" fmla="*/ 3 h 529"/>
                <a:gd name="T18" fmla="*/ 5 w 608"/>
                <a:gd name="T19" fmla="*/ 0 h 529"/>
                <a:gd name="T20" fmla="*/ 152 w 608"/>
                <a:gd name="T21" fmla="*/ 86 h 529"/>
                <a:gd name="T22" fmla="*/ 148 w 608"/>
                <a:gd name="T23" fmla="*/ 90 h 529"/>
                <a:gd name="T24" fmla="*/ 145 w 608"/>
                <a:gd name="T25" fmla="*/ 96 h 529"/>
                <a:gd name="T26" fmla="*/ 143 w 608"/>
                <a:gd name="T27" fmla="*/ 102 h 529"/>
                <a:gd name="T28" fmla="*/ 143 w 608"/>
                <a:gd name="T29" fmla="*/ 108 h 529"/>
                <a:gd name="T30" fmla="*/ 143 w 608"/>
                <a:gd name="T31" fmla="*/ 115 h 529"/>
                <a:gd name="T32" fmla="*/ 143 w 608"/>
                <a:gd name="T33" fmla="*/ 121 h 529"/>
                <a:gd name="T34" fmla="*/ 145 w 608"/>
                <a:gd name="T35" fmla="*/ 127 h 529"/>
                <a:gd name="T36" fmla="*/ 147 w 608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8"/>
                <a:gd name="T58" fmla="*/ 0 h 529"/>
                <a:gd name="T59" fmla="*/ 608 w 608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8" h="529">
                  <a:moveTo>
                    <a:pt x="585" y="529"/>
                  </a:moveTo>
                  <a:lnTo>
                    <a:pt x="38" y="165"/>
                  </a:lnTo>
                  <a:lnTo>
                    <a:pt x="20" y="136"/>
                  </a:lnTo>
                  <a:lnTo>
                    <a:pt x="7" y="108"/>
                  </a:lnTo>
                  <a:lnTo>
                    <a:pt x="2" y="83"/>
                  </a:lnTo>
                  <a:lnTo>
                    <a:pt x="0" y="60"/>
                  </a:lnTo>
                  <a:lnTo>
                    <a:pt x="3" y="40"/>
                  </a:lnTo>
                  <a:lnTo>
                    <a:pt x="7" y="23"/>
                  </a:lnTo>
                  <a:lnTo>
                    <a:pt x="13" y="9"/>
                  </a:lnTo>
                  <a:lnTo>
                    <a:pt x="18" y="0"/>
                  </a:lnTo>
                  <a:lnTo>
                    <a:pt x="608" y="342"/>
                  </a:lnTo>
                  <a:lnTo>
                    <a:pt x="591" y="360"/>
                  </a:lnTo>
                  <a:lnTo>
                    <a:pt x="579" y="382"/>
                  </a:lnTo>
                  <a:lnTo>
                    <a:pt x="572" y="406"/>
                  </a:lnTo>
                  <a:lnTo>
                    <a:pt x="569" y="432"/>
                  </a:lnTo>
                  <a:lnTo>
                    <a:pt x="570" y="457"/>
                  </a:lnTo>
                  <a:lnTo>
                    <a:pt x="572" y="482"/>
                  </a:lnTo>
                  <a:lnTo>
                    <a:pt x="578" y="506"/>
                  </a:lnTo>
                  <a:lnTo>
                    <a:pt x="585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1" name="Freeform 1443"/>
            <p:cNvSpPr>
              <a:spLocks/>
            </p:cNvSpPr>
            <p:nvPr/>
          </p:nvSpPr>
          <p:spPr bwMode="auto">
            <a:xfrm>
              <a:off x="423" y="2492"/>
              <a:ext cx="376" cy="197"/>
            </a:xfrm>
            <a:custGeom>
              <a:avLst/>
              <a:gdLst>
                <a:gd name="T0" fmla="*/ 167 w 754"/>
                <a:gd name="T1" fmla="*/ 34 h 393"/>
                <a:gd name="T2" fmla="*/ 0 w 754"/>
                <a:gd name="T3" fmla="*/ 78 h 393"/>
                <a:gd name="T4" fmla="*/ 1 w 754"/>
                <a:gd name="T5" fmla="*/ 83 h 393"/>
                <a:gd name="T6" fmla="*/ 169 w 754"/>
                <a:gd name="T7" fmla="*/ 39 h 393"/>
                <a:gd name="T8" fmla="*/ 178 w 754"/>
                <a:gd name="T9" fmla="*/ 48 h 393"/>
                <a:gd name="T10" fmla="*/ 7 w 754"/>
                <a:gd name="T11" fmla="*/ 94 h 393"/>
                <a:gd name="T12" fmla="*/ 8 w 754"/>
                <a:gd name="T13" fmla="*/ 99 h 393"/>
                <a:gd name="T14" fmla="*/ 188 w 754"/>
                <a:gd name="T15" fmla="*/ 51 h 393"/>
                <a:gd name="T16" fmla="*/ 172 w 754"/>
                <a:gd name="T17" fmla="*/ 35 h 393"/>
                <a:gd name="T18" fmla="*/ 175 w 754"/>
                <a:gd name="T19" fmla="*/ 1 h 393"/>
                <a:gd name="T20" fmla="*/ 170 w 754"/>
                <a:gd name="T21" fmla="*/ 0 h 393"/>
                <a:gd name="T22" fmla="*/ 169 w 754"/>
                <a:gd name="T23" fmla="*/ 11 h 393"/>
                <a:gd name="T24" fmla="*/ 167 w 754"/>
                <a:gd name="T25" fmla="*/ 34 h 3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3"/>
                <a:gd name="T41" fmla="*/ 754 w 754"/>
                <a:gd name="T42" fmla="*/ 393 h 3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3">
                  <a:moveTo>
                    <a:pt x="671" y="135"/>
                  </a:moveTo>
                  <a:lnTo>
                    <a:pt x="0" y="309"/>
                  </a:lnTo>
                  <a:lnTo>
                    <a:pt x="5" y="330"/>
                  </a:lnTo>
                  <a:lnTo>
                    <a:pt x="678" y="155"/>
                  </a:lnTo>
                  <a:lnTo>
                    <a:pt x="715" y="192"/>
                  </a:lnTo>
                  <a:lnTo>
                    <a:pt x="29" y="374"/>
                  </a:lnTo>
                  <a:lnTo>
                    <a:pt x="35" y="393"/>
                  </a:lnTo>
                  <a:lnTo>
                    <a:pt x="754" y="203"/>
                  </a:lnTo>
                  <a:lnTo>
                    <a:pt x="691" y="139"/>
                  </a:lnTo>
                  <a:lnTo>
                    <a:pt x="701" y="1"/>
                  </a:lnTo>
                  <a:lnTo>
                    <a:pt x="681" y="0"/>
                  </a:lnTo>
                  <a:lnTo>
                    <a:pt x="679" y="42"/>
                  </a:lnTo>
                  <a:lnTo>
                    <a:pt x="671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2" name="Freeform 1444"/>
            <p:cNvSpPr>
              <a:spLocks/>
            </p:cNvSpPr>
            <p:nvPr/>
          </p:nvSpPr>
          <p:spPr bwMode="auto">
            <a:xfrm>
              <a:off x="452" y="2325"/>
              <a:ext cx="340" cy="156"/>
            </a:xfrm>
            <a:custGeom>
              <a:avLst/>
              <a:gdLst>
                <a:gd name="T0" fmla="*/ 9 w 681"/>
                <a:gd name="T1" fmla="*/ 39 h 312"/>
                <a:gd name="T2" fmla="*/ 1 w 681"/>
                <a:gd name="T3" fmla="*/ 48 h 312"/>
                <a:gd name="T4" fmla="*/ 0 w 681"/>
                <a:gd name="T5" fmla="*/ 62 h 312"/>
                <a:gd name="T6" fmla="*/ 1 w 681"/>
                <a:gd name="T7" fmla="*/ 73 h 312"/>
                <a:gd name="T8" fmla="*/ 2 w 681"/>
                <a:gd name="T9" fmla="*/ 78 h 312"/>
                <a:gd name="T10" fmla="*/ 169 w 681"/>
                <a:gd name="T11" fmla="*/ 35 h 312"/>
                <a:gd name="T12" fmla="*/ 170 w 681"/>
                <a:gd name="T13" fmla="*/ 0 h 312"/>
                <a:gd name="T14" fmla="*/ 9 w 681"/>
                <a:gd name="T15" fmla="*/ 39 h 3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1"/>
                <a:gd name="T25" fmla="*/ 0 h 312"/>
                <a:gd name="T26" fmla="*/ 681 w 681"/>
                <a:gd name="T27" fmla="*/ 312 h 3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1" h="312">
                  <a:moveTo>
                    <a:pt x="39" y="155"/>
                  </a:moveTo>
                  <a:lnTo>
                    <a:pt x="5" y="195"/>
                  </a:lnTo>
                  <a:lnTo>
                    <a:pt x="0" y="251"/>
                  </a:lnTo>
                  <a:lnTo>
                    <a:pt x="7" y="289"/>
                  </a:lnTo>
                  <a:lnTo>
                    <a:pt x="8" y="312"/>
                  </a:lnTo>
                  <a:lnTo>
                    <a:pt x="676" y="138"/>
                  </a:lnTo>
                  <a:lnTo>
                    <a:pt x="681" y="0"/>
                  </a:lnTo>
                  <a:lnTo>
                    <a:pt x="39" y="1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3" name="Freeform 1445"/>
            <p:cNvSpPr>
              <a:spLocks/>
            </p:cNvSpPr>
            <p:nvPr/>
          </p:nvSpPr>
          <p:spPr bwMode="auto">
            <a:xfrm>
              <a:off x="456" y="2396"/>
              <a:ext cx="360" cy="116"/>
            </a:xfrm>
            <a:custGeom>
              <a:avLst/>
              <a:gdLst>
                <a:gd name="T0" fmla="*/ 0 w 720"/>
                <a:gd name="T1" fmla="*/ 44 h 234"/>
                <a:gd name="T2" fmla="*/ 7 w 720"/>
                <a:gd name="T3" fmla="*/ 58 h 234"/>
                <a:gd name="T4" fmla="*/ 180 w 720"/>
                <a:gd name="T5" fmla="*/ 13 h 234"/>
                <a:gd name="T6" fmla="*/ 166 w 720"/>
                <a:gd name="T7" fmla="*/ 0 h 234"/>
                <a:gd name="T8" fmla="*/ 0 w 720"/>
                <a:gd name="T9" fmla="*/ 44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234"/>
                <a:gd name="T17" fmla="*/ 720 w 720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234">
                  <a:moveTo>
                    <a:pt x="0" y="179"/>
                  </a:moveTo>
                  <a:lnTo>
                    <a:pt x="29" y="234"/>
                  </a:lnTo>
                  <a:lnTo>
                    <a:pt x="720" y="54"/>
                  </a:lnTo>
                  <a:lnTo>
                    <a:pt x="664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4" name="Freeform 1446"/>
            <p:cNvSpPr>
              <a:spLocks/>
            </p:cNvSpPr>
            <p:nvPr/>
          </p:nvSpPr>
          <p:spPr bwMode="auto">
            <a:xfrm>
              <a:off x="156" y="2179"/>
              <a:ext cx="676" cy="340"/>
            </a:xfrm>
            <a:custGeom>
              <a:avLst/>
              <a:gdLst>
                <a:gd name="T0" fmla="*/ 160 w 1350"/>
                <a:gd name="T1" fmla="*/ 114 h 680"/>
                <a:gd name="T2" fmla="*/ 339 w 1350"/>
                <a:gd name="T3" fmla="*/ 71 h 680"/>
                <a:gd name="T4" fmla="*/ 187 w 1350"/>
                <a:gd name="T5" fmla="*/ 0 h 680"/>
                <a:gd name="T6" fmla="*/ 7 w 1350"/>
                <a:gd name="T7" fmla="*/ 21 h 680"/>
                <a:gd name="T8" fmla="*/ 6 w 1350"/>
                <a:gd name="T9" fmla="*/ 22 h 680"/>
                <a:gd name="T10" fmla="*/ 5 w 1350"/>
                <a:gd name="T11" fmla="*/ 25 h 680"/>
                <a:gd name="T12" fmla="*/ 3 w 1350"/>
                <a:gd name="T13" fmla="*/ 30 h 680"/>
                <a:gd name="T14" fmla="*/ 1 w 1350"/>
                <a:gd name="T15" fmla="*/ 37 h 680"/>
                <a:gd name="T16" fmla="*/ 0 w 1350"/>
                <a:gd name="T17" fmla="*/ 44 h 680"/>
                <a:gd name="T18" fmla="*/ 1 w 1350"/>
                <a:gd name="T19" fmla="*/ 52 h 680"/>
                <a:gd name="T20" fmla="*/ 5 w 1350"/>
                <a:gd name="T21" fmla="*/ 62 h 680"/>
                <a:gd name="T22" fmla="*/ 11 w 1350"/>
                <a:gd name="T23" fmla="*/ 72 h 680"/>
                <a:gd name="T24" fmla="*/ 11 w 1350"/>
                <a:gd name="T25" fmla="*/ 73 h 680"/>
                <a:gd name="T26" fmla="*/ 11 w 1350"/>
                <a:gd name="T27" fmla="*/ 73 h 680"/>
                <a:gd name="T28" fmla="*/ 11 w 1350"/>
                <a:gd name="T29" fmla="*/ 73 h 680"/>
                <a:gd name="T30" fmla="*/ 158 w 1350"/>
                <a:gd name="T31" fmla="*/ 170 h 680"/>
                <a:gd name="T32" fmla="*/ 159 w 1350"/>
                <a:gd name="T33" fmla="*/ 168 h 680"/>
                <a:gd name="T34" fmla="*/ 157 w 1350"/>
                <a:gd name="T35" fmla="*/ 163 h 680"/>
                <a:gd name="T36" fmla="*/ 157 w 1350"/>
                <a:gd name="T37" fmla="*/ 162 h 680"/>
                <a:gd name="T38" fmla="*/ 157 w 1350"/>
                <a:gd name="T39" fmla="*/ 162 h 680"/>
                <a:gd name="T40" fmla="*/ 156 w 1350"/>
                <a:gd name="T41" fmla="*/ 161 h 680"/>
                <a:gd name="T42" fmla="*/ 155 w 1350"/>
                <a:gd name="T43" fmla="*/ 157 h 680"/>
                <a:gd name="T44" fmla="*/ 153 w 1350"/>
                <a:gd name="T45" fmla="*/ 151 h 680"/>
                <a:gd name="T46" fmla="*/ 151 w 1350"/>
                <a:gd name="T47" fmla="*/ 143 h 680"/>
                <a:gd name="T48" fmla="*/ 150 w 1350"/>
                <a:gd name="T49" fmla="*/ 135 h 680"/>
                <a:gd name="T50" fmla="*/ 151 w 1350"/>
                <a:gd name="T51" fmla="*/ 127 h 680"/>
                <a:gd name="T52" fmla="*/ 154 w 1350"/>
                <a:gd name="T53" fmla="*/ 120 h 680"/>
                <a:gd name="T54" fmla="*/ 160 w 1350"/>
                <a:gd name="T55" fmla="*/ 114 h 6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50"/>
                <a:gd name="T85" fmla="*/ 0 h 680"/>
                <a:gd name="T86" fmla="*/ 1350 w 1350"/>
                <a:gd name="T87" fmla="*/ 680 h 68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50" h="680">
                  <a:moveTo>
                    <a:pt x="640" y="457"/>
                  </a:moveTo>
                  <a:lnTo>
                    <a:pt x="1350" y="281"/>
                  </a:lnTo>
                  <a:lnTo>
                    <a:pt x="744" y="0"/>
                  </a:lnTo>
                  <a:lnTo>
                    <a:pt x="27" y="85"/>
                  </a:lnTo>
                  <a:lnTo>
                    <a:pt x="24" y="89"/>
                  </a:lnTo>
                  <a:lnTo>
                    <a:pt x="17" y="101"/>
                  </a:lnTo>
                  <a:lnTo>
                    <a:pt x="9" y="120"/>
                  </a:lnTo>
                  <a:lnTo>
                    <a:pt x="2" y="145"/>
                  </a:lnTo>
                  <a:lnTo>
                    <a:pt x="0" y="176"/>
                  </a:lnTo>
                  <a:lnTo>
                    <a:pt x="4" y="210"/>
                  </a:lnTo>
                  <a:lnTo>
                    <a:pt x="17" y="248"/>
                  </a:lnTo>
                  <a:lnTo>
                    <a:pt x="42" y="288"/>
                  </a:lnTo>
                  <a:lnTo>
                    <a:pt x="43" y="291"/>
                  </a:lnTo>
                  <a:lnTo>
                    <a:pt x="632" y="680"/>
                  </a:lnTo>
                  <a:lnTo>
                    <a:pt x="634" y="670"/>
                  </a:lnTo>
                  <a:lnTo>
                    <a:pt x="627" y="650"/>
                  </a:lnTo>
                  <a:lnTo>
                    <a:pt x="627" y="648"/>
                  </a:lnTo>
                  <a:lnTo>
                    <a:pt x="623" y="642"/>
                  </a:lnTo>
                  <a:lnTo>
                    <a:pt x="617" y="625"/>
                  </a:lnTo>
                  <a:lnTo>
                    <a:pt x="609" y="601"/>
                  </a:lnTo>
                  <a:lnTo>
                    <a:pt x="603" y="571"/>
                  </a:lnTo>
                  <a:lnTo>
                    <a:pt x="600" y="540"/>
                  </a:lnTo>
                  <a:lnTo>
                    <a:pt x="604" y="508"/>
                  </a:lnTo>
                  <a:lnTo>
                    <a:pt x="616" y="480"/>
                  </a:lnTo>
                  <a:lnTo>
                    <a:pt x="640" y="4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5" name="Freeform 1447"/>
            <p:cNvSpPr>
              <a:spLocks/>
            </p:cNvSpPr>
            <p:nvPr/>
          </p:nvSpPr>
          <p:spPr bwMode="auto">
            <a:xfrm>
              <a:off x="193" y="2191"/>
              <a:ext cx="602" cy="205"/>
            </a:xfrm>
            <a:custGeom>
              <a:avLst/>
              <a:gdLst>
                <a:gd name="T0" fmla="*/ 301 w 1205"/>
                <a:gd name="T1" fmla="*/ 63 h 408"/>
                <a:gd name="T2" fmla="*/ 142 w 1205"/>
                <a:gd name="T3" fmla="*/ 103 h 408"/>
                <a:gd name="T4" fmla="*/ 0 w 1205"/>
                <a:gd name="T5" fmla="*/ 20 h 408"/>
                <a:gd name="T6" fmla="*/ 167 w 1205"/>
                <a:gd name="T7" fmla="*/ 0 h 408"/>
                <a:gd name="T8" fmla="*/ 301 w 1205"/>
                <a:gd name="T9" fmla="*/ 63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5"/>
                <a:gd name="T16" fmla="*/ 0 h 408"/>
                <a:gd name="T17" fmla="*/ 1205 w 1205"/>
                <a:gd name="T18" fmla="*/ 408 h 4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5" h="408">
                  <a:moveTo>
                    <a:pt x="1205" y="250"/>
                  </a:moveTo>
                  <a:lnTo>
                    <a:pt x="570" y="408"/>
                  </a:lnTo>
                  <a:lnTo>
                    <a:pt x="0" y="79"/>
                  </a:lnTo>
                  <a:lnTo>
                    <a:pt x="668" y="0"/>
                  </a:lnTo>
                  <a:lnTo>
                    <a:pt x="1205" y="250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6" name="Freeform 1448"/>
            <p:cNvSpPr>
              <a:spLocks/>
            </p:cNvSpPr>
            <p:nvPr/>
          </p:nvSpPr>
          <p:spPr bwMode="auto">
            <a:xfrm>
              <a:off x="167" y="2234"/>
              <a:ext cx="298" cy="259"/>
            </a:xfrm>
            <a:custGeom>
              <a:avLst/>
              <a:gdLst>
                <a:gd name="T0" fmla="*/ 144 w 594"/>
                <a:gd name="T1" fmla="*/ 129 h 519"/>
                <a:gd name="T2" fmla="*/ 9 w 594"/>
                <a:gd name="T3" fmla="*/ 40 h 519"/>
                <a:gd name="T4" fmla="*/ 5 w 594"/>
                <a:gd name="T5" fmla="*/ 33 h 519"/>
                <a:gd name="T6" fmla="*/ 2 w 594"/>
                <a:gd name="T7" fmla="*/ 26 h 519"/>
                <a:gd name="T8" fmla="*/ 1 w 594"/>
                <a:gd name="T9" fmla="*/ 20 h 519"/>
                <a:gd name="T10" fmla="*/ 0 w 594"/>
                <a:gd name="T11" fmla="*/ 14 h 519"/>
                <a:gd name="T12" fmla="*/ 1 w 594"/>
                <a:gd name="T13" fmla="*/ 9 h 519"/>
                <a:gd name="T14" fmla="*/ 2 w 594"/>
                <a:gd name="T15" fmla="*/ 5 h 519"/>
                <a:gd name="T16" fmla="*/ 3 w 594"/>
                <a:gd name="T17" fmla="*/ 2 h 519"/>
                <a:gd name="T18" fmla="*/ 5 w 594"/>
                <a:gd name="T19" fmla="*/ 0 h 519"/>
                <a:gd name="T20" fmla="*/ 150 w 594"/>
                <a:gd name="T21" fmla="*/ 83 h 519"/>
                <a:gd name="T22" fmla="*/ 145 w 594"/>
                <a:gd name="T23" fmla="*/ 88 h 519"/>
                <a:gd name="T24" fmla="*/ 142 w 594"/>
                <a:gd name="T25" fmla="*/ 93 h 519"/>
                <a:gd name="T26" fmla="*/ 141 w 594"/>
                <a:gd name="T27" fmla="*/ 99 h 519"/>
                <a:gd name="T28" fmla="*/ 140 w 594"/>
                <a:gd name="T29" fmla="*/ 105 h 519"/>
                <a:gd name="T30" fmla="*/ 140 w 594"/>
                <a:gd name="T31" fmla="*/ 112 h 519"/>
                <a:gd name="T32" fmla="*/ 141 w 594"/>
                <a:gd name="T33" fmla="*/ 118 h 519"/>
                <a:gd name="T34" fmla="*/ 142 w 594"/>
                <a:gd name="T35" fmla="*/ 124 h 519"/>
                <a:gd name="T36" fmla="*/ 144 w 594"/>
                <a:gd name="T37" fmla="*/ 129 h 5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4"/>
                <a:gd name="T58" fmla="*/ 0 h 519"/>
                <a:gd name="T59" fmla="*/ 594 w 594"/>
                <a:gd name="T60" fmla="*/ 519 h 5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4" h="519">
                  <a:moveTo>
                    <a:pt x="572" y="519"/>
                  </a:moveTo>
                  <a:lnTo>
                    <a:pt x="36" y="162"/>
                  </a:lnTo>
                  <a:lnTo>
                    <a:pt x="18" y="133"/>
                  </a:lnTo>
                  <a:lnTo>
                    <a:pt x="7" y="106"/>
                  </a:lnTo>
                  <a:lnTo>
                    <a:pt x="1" y="82"/>
                  </a:lnTo>
                  <a:lnTo>
                    <a:pt x="0" y="59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594" y="335"/>
                  </a:lnTo>
                  <a:lnTo>
                    <a:pt x="578" y="353"/>
                  </a:lnTo>
                  <a:lnTo>
                    <a:pt x="567" y="375"/>
                  </a:lnTo>
                  <a:lnTo>
                    <a:pt x="560" y="398"/>
                  </a:lnTo>
                  <a:lnTo>
                    <a:pt x="556" y="422"/>
                  </a:lnTo>
                  <a:lnTo>
                    <a:pt x="558" y="448"/>
                  </a:lnTo>
                  <a:lnTo>
                    <a:pt x="560" y="473"/>
                  </a:lnTo>
                  <a:lnTo>
                    <a:pt x="566" y="497"/>
                  </a:lnTo>
                  <a:lnTo>
                    <a:pt x="572" y="51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7" name="Freeform 1449"/>
            <p:cNvSpPr>
              <a:spLocks/>
            </p:cNvSpPr>
            <p:nvPr/>
          </p:nvSpPr>
          <p:spPr bwMode="auto">
            <a:xfrm>
              <a:off x="455" y="2325"/>
              <a:ext cx="370" cy="194"/>
            </a:xfrm>
            <a:custGeom>
              <a:avLst/>
              <a:gdLst>
                <a:gd name="T0" fmla="*/ 165 w 738"/>
                <a:gd name="T1" fmla="*/ 33 h 387"/>
                <a:gd name="T2" fmla="*/ 0 w 738"/>
                <a:gd name="T3" fmla="*/ 76 h 387"/>
                <a:gd name="T4" fmla="*/ 2 w 738"/>
                <a:gd name="T5" fmla="*/ 81 h 387"/>
                <a:gd name="T6" fmla="*/ 167 w 738"/>
                <a:gd name="T7" fmla="*/ 38 h 387"/>
                <a:gd name="T8" fmla="*/ 175 w 738"/>
                <a:gd name="T9" fmla="*/ 48 h 387"/>
                <a:gd name="T10" fmla="*/ 8 w 738"/>
                <a:gd name="T11" fmla="*/ 92 h 387"/>
                <a:gd name="T12" fmla="*/ 9 w 738"/>
                <a:gd name="T13" fmla="*/ 97 h 387"/>
                <a:gd name="T14" fmla="*/ 186 w 738"/>
                <a:gd name="T15" fmla="*/ 50 h 387"/>
                <a:gd name="T16" fmla="*/ 170 w 738"/>
                <a:gd name="T17" fmla="*/ 35 h 387"/>
                <a:gd name="T18" fmla="*/ 172 w 738"/>
                <a:gd name="T19" fmla="*/ 1 h 387"/>
                <a:gd name="T20" fmla="*/ 168 w 738"/>
                <a:gd name="T21" fmla="*/ 0 h 387"/>
                <a:gd name="T22" fmla="*/ 167 w 738"/>
                <a:gd name="T23" fmla="*/ 9 h 387"/>
                <a:gd name="T24" fmla="*/ 165 w 738"/>
                <a:gd name="T25" fmla="*/ 33 h 38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8"/>
                <a:gd name="T40" fmla="*/ 0 h 387"/>
                <a:gd name="T41" fmla="*/ 738 w 738"/>
                <a:gd name="T42" fmla="*/ 387 h 38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8" h="387">
                  <a:moveTo>
                    <a:pt x="658" y="132"/>
                  </a:moveTo>
                  <a:lnTo>
                    <a:pt x="0" y="304"/>
                  </a:lnTo>
                  <a:lnTo>
                    <a:pt x="5" y="324"/>
                  </a:lnTo>
                  <a:lnTo>
                    <a:pt x="664" y="152"/>
                  </a:lnTo>
                  <a:lnTo>
                    <a:pt x="699" y="189"/>
                  </a:lnTo>
                  <a:lnTo>
                    <a:pt x="29" y="366"/>
                  </a:lnTo>
                  <a:lnTo>
                    <a:pt x="34" y="387"/>
                  </a:lnTo>
                  <a:lnTo>
                    <a:pt x="738" y="199"/>
                  </a:lnTo>
                  <a:lnTo>
                    <a:pt x="676" y="137"/>
                  </a:lnTo>
                  <a:lnTo>
                    <a:pt x="687" y="1"/>
                  </a:lnTo>
                  <a:lnTo>
                    <a:pt x="668" y="0"/>
                  </a:lnTo>
                  <a:lnTo>
                    <a:pt x="665" y="36"/>
                  </a:lnTo>
                  <a:lnTo>
                    <a:pt x="658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8" name="Freeform 1450"/>
            <p:cNvSpPr>
              <a:spLocks/>
            </p:cNvSpPr>
            <p:nvPr/>
          </p:nvSpPr>
          <p:spPr bwMode="auto">
            <a:xfrm>
              <a:off x="471" y="2125"/>
              <a:ext cx="321" cy="200"/>
            </a:xfrm>
            <a:custGeom>
              <a:avLst/>
              <a:gdLst>
                <a:gd name="T0" fmla="*/ 7 w 643"/>
                <a:gd name="T1" fmla="*/ 56 h 401"/>
                <a:gd name="T2" fmla="*/ 0 w 643"/>
                <a:gd name="T3" fmla="*/ 68 h 401"/>
                <a:gd name="T4" fmla="*/ 0 w 643"/>
                <a:gd name="T5" fmla="*/ 83 h 401"/>
                <a:gd name="T6" fmla="*/ 2 w 643"/>
                <a:gd name="T7" fmla="*/ 94 h 401"/>
                <a:gd name="T8" fmla="*/ 3 w 643"/>
                <a:gd name="T9" fmla="*/ 100 h 401"/>
                <a:gd name="T10" fmla="*/ 160 w 643"/>
                <a:gd name="T11" fmla="*/ 37 h 401"/>
                <a:gd name="T12" fmla="*/ 158 w 643"/>
                <a:gd name="T13" fmla="*/ 0 h 401"/>
                <a:gd name="T14" fmla="*/ 7 w 643"/>
                <a:gd name="T15" fmla="*/ 56 h 4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3"/>
                <a:gd name="T25" fmla="*/ 0 h 401"/>
                <a:gd name="T26" fmla="*/ 643 w 643"/>
                <a:gd name="T27" fmla="*/ 401 h 4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3" h="401">
                  <a:moveTo>
                    <a:pt x="30" y="227"/>
                  </a:moveTo>
                  <a:lnTo>
                    <a:pt x="0" y="274"/>
                  </a:lnTo>
                  <a:lnTo>
                    <a:pt x="1" y="335"/>
                  </a:lnTo>
                  <a:lnTo>
                    <a:pt x="11" y="377"/>
                  </a:lnTo>
                  <a:lnTo>
                    <a:pt x="15" y="401"/>
                  </a:lnTo>
                  <a:lnTo>
                    <a:pt x="643" y="149"/>
                  </a:lnTo>
                  <a:lnTo>
                    <a:pt x="635" y="0"/>
                  </a:lnTo>
                  <a:lnTo>
                    <a:pt x="30" y="2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9" name="Freeform 1451"/>
            <p:cNvSpPr>
              <a:spLocks/>
            </p:cNvSpPr>
            <p:nvPr/>
          </p:nvSpPr>
          <p:spPr bwMode="auto">
            <a:xfrm>
              <a:off x="478" y="2201"/>
              <a:ext cx="342" cy="157"/>
            </a:xfrm>
            <a:custGeom>
              <a:avLst/>
              <a:gdLst>
                <a:gd name="T0" fmla="*/ 0 w 683"/>
                <a:gd name="T1" fmla="*/ 64 h 316"/>
                <a:gd name="T2" fmla="*/ 9 w 683"/>
                <a:gd name="T3" fmla="*/ 78 h 316"/>
                <a:gd name="T4" fmla="*/ 171 w 683"/>
                <a:gd name="T5" fmla="*/ 13 h 316"/>
                <a:gd name="T6" fmla="*/ 156 w 683"/>
                <a:gd name="T7" fmla="*/ 0 h 316"/>
                <a:gd name="T8" fmla="*/ 0 w 683"/>
                <a:gd name="T9" fmla="*/ 64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3"/>
                <a:gd name="T16" fmla="*/ 0 h 316"/>
                <a:gd name="T17" fmla="*/ 683 w 68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3" h="316">
                  <a:moveTo>
                    <a:pt x="0" y="258"/>
                  </a:moveTo>
                  <a:lnTo>
                    <a:pt x="34" y="316"/>
                  </a:lnTo>
                  <a:lnTo>
                    <a:pt x="683" y="52"/>
                  </a:lnTo>
                  <a:lnTo>
                    <a:pt x="623" y="0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0" name="Freeform 1452"/>
            <p:cNvSpPr>
              <a:spLocks/>
            </p:cNvSpPr>
            <p:nvPr/>
          </p:nvSpPr>
          <p:spPr bwMode="auto">
            <a:xfrm>
              <a:off x="166" y="1988"/>
              <a:ext cx="660" cy="377"/>
            </a:xfrm>
            <a:custGeom>
              <a:avLst/>
              <a:gdLst>
                <a:gd name="T0" fmla="*/ 162 w 1321"/>
                <a:gd name="T1" fmla="*/ 128 h 753"/>
                <a:gd name="T2" fmla="*/ 330 w 1321"/>
                <a:gd name="T3" fmla="*/ 64 h 753"/>
                <a:gd name="T4" fmla="*/ 176 w 1321"/>
                <a:gd name="T5" fmla="*/ 0 h 753"/>
                <a:gd name="T6" fmla="*/ 4 w 1321"/>
                <a:gd name="T7" fmla="*/ 39 h 753"/>
                <a:gd name="T8" fmla="*/ 3 w 1321"/>
                <a:gd name="T9" fmla="*/ 40 h 753"/>
                <a:gd name="T10" fmla="*/ 2 w 1321"/>
                <a:gd name="T11" fmla="*/ 44 h 753"/>
                <a:gd name="T12" fmla="*/ 1 w 1321"/>
                <a:gd name="T13" fmla="*/ 49 h 753"/>
                <a:gd name="T14" fmla="*/ 0 w 1321"/>
                <a:gd name="T15" fmla="*/ 56 h 753"/>
                <a:gd name="T16" fmla="*/ 0 w 1321"/>
                <a:gd name="T17" fmla="*/ 65 h 753"/>
                <a:gd name="T18" fmla="*/ 2 w 1321"/>
                <a:gd name="T19" fmla="*/ 75 h 753"/>
                <a:gd name="T20" fmla="*/ 6 w 1321"/>
                <a:gd name="T21" fmla="*/ 85 h 753"/>
                <a:gd name="T22" fmla="*/ 13 w 1321"/>
                <a:gd name="T23" fmla="*/ 96 h 753"/>
                <a:gd name="T24" fmla="*/ 13 w 1321"/>
                <a:gd name="T25" fmla="*/ 96 h 753"/>
                <a:gd name="T26" fmla="*/ 14 w 1321"/>
                <a:gd name="T27" fmla="*/ 96 h 753"/>
                <a:gd name="T28" fmla="*/ 14 w 1321"/>
                <a:gd name="T29" fmla="*/ 96 h 753"/>
                <a:gd name="T30" fmla="*/ 14 w 1321"/>
                <a:gd name="T31" fmla="*/ 96 h 753"/>
                <a:gd name="T32" fmla="*/ 14 w 1321"/>
                <a:gd name="T33" fmla="*/ 96 h 753"/>
                <a:gd name="T34" fmla="*/ 14 w 1321"/>
                <a:gd name="T35" fmla="*/ 96 h 753"/>
                <a:gd name="T36" fmla="*/ 166 w 1321"/>
                <a:gd name="T37" fmla="*/ 189 h 753"/>
                <a:gd name="T38" fmla="*/ 166 w 1321"/>
                <a:gd name="T39" fmla="*/ 186 h 753"/>
                <a:gd name="T40" fmla="*/ 164 w 1321"/>
                <a:gd name="T41" fmla="*/ 181 h 753"/>
                <a:gd name="T42" fmla="*/ 164 w 1321"/>
                <a:gd name="T43" fmla="*/ 181 h 753"/>
                <a:gd name="T44" fmla="*/ 164 w 1321"/>
                <a:gd name="T45" fmla="*/ 181 h 753"/>
                <a:gd name="T46" fmla="*/ 163 w 1321"/>
                <a:gd name="T47" fmla="*/ 179 h 753"/>
                <a:gd name="T48" fmla="*/ 161 w 1321"/>
                <a:gd name="T49" fmla="*/ 174 h 753"/>
                <a:gd name="T50" fmla="*/ 158 w 1321"/>
                <a:gd name="T51" fmla="*/ 168 h 753"/>
                <a:gd name="T52" fmla="*/ 156 w 1321"/>
                <a:gd name="T53" fmla="*/ 160 h 753"/>
                <a:gd name="T54" fmla="*/ 155 w 1321"/>
                <a:gd name="T55" fmla="*/ 151 h 753"/>
                <a:gd name="T56" fmla="*/ 155 w 1321"/>
                <a:gd name="T57" fmla="*/ 143 h 753"/>
                <a:gd name="T58" fmla="*/ 157 w 1321"/>
                <a:gd name="T59" fmla="*/ 135 h 753"/>
                <a:gd name="T60" fmla="*/ 162 w 1321"/>
                <a:gd name="T61" fmla="*/ 128 h 75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1"/>
                <a:gd name="T94" fmla="*/ 0 h 753"/>
                <a:gd name="T95" fmla="*/ 1321 w 1321"/>
                <a:gd name="T96" fmla="*/ 753 h 75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1" h="753">
                  <a:moveTo>
                    <a:pt x="650" y="509"/>
                  </a:moveTo>
                  <a:lnTo>
                    <a:pt x="1321" y="255"/>
                  </a:lnTo>
                  <a:lnTo>
                    <a:pt x="704" y="0"/>
                  </a:lnTo>
                  <a:lnTo>
                    <a:pt x="17" y="154"/>
                  </a:lnTo>
                  <a:lnTo>
                    <a:pt x="15" y="159"/>
                  </a:lnTo>
                  <a:lnTo>
                    <a:pt x="9" y="173"/>
                  </a:lnTo>
                  <a:lnTo>
                    <a:pt x="4" y="195"/>
                  </a:lnTo>
                  <a:lnTo>
                    <a:pt x="0" y="224"/>
                  </a:lnTo>
                  <a:lnTo>
                    <a:pt x="1" y="258"/>
                  </a:lnTo>
                  <a:lnTo>
                    <a:pt x="9" y="298"/>
                  </a:lnTo>
                  <a:lnTo>
                    <a:pt x="27" y="339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57" y="383"/>
                  </a:lnTo>
                  <a:lnTo>
                    <a:pt x="58" y="384"/>
                  </a:lnTo>
                  <a:lnTo>
                    <a:pt x="666" y="753"/>
                  </a:lnTo>
                  <a:lnTo>
                    <a:pt x="666" y="743"/>
                  </a:lnTo>
                  <a:lnTo>
                    <a:pt x="657" y="721"/>
                  </a:lnTo>
                  <a:lnTo>
                    <a:pt x="654" y="714"/>
                  </a:lnTo>
                  <a:lnTo>
                    <a:pt x="645" y="696"/>
                  </a:lnTo>
                  <a:lnTo>
                    <a:pt x="635" y="670"/>
                  </a:lnTo>
                  <a:lnTo>
                    <a:pt x="626" y="638"/>
                  </a:lnTo>
                  <a:lnTo>
                    <a:pt x="620" y="604"/>
                  </a:lnTo>
                  <a:lnTo>
                    <a:pt x="621" y="569"/>
                  </a:lnTo>
                  <a:lnTo>
                    <a:pt x="629" y="537"/>
                  </a:lnTo>
                  <a:lnTo>
                    <a:pt x="650" y="5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1" name="Freeform 1453"/>
            <p:cNvSpPr>
              <a:spLocks/>
            </p:cNvSpPr>
            <p:nvPr/>
          </p:nvSpPr>
          <p:spPr bwMode="auto">
            <a:xfrm>
              <a:off x="198" y="2002"/>
              <a:ext cx="593" cy="227"/>
            </a:xfrm>
            <a:custGeom>
              <a:avLst/>
              <a:gdLst>
                <a:gd name="T0" fmla="*/ 297 w 1186"/>
                <a:gd name="T1" fmla="*/ 56 h 456"/>
                <a:gd name="T2" fmla="*/ 147 w 1186"/>
                <a:gd name="T3" fmla="*/ 113 h 456"/>
                <a:gd name="T4" fmla="*/ 0 w 1186"/>
                <a:gd name="T5" fmla="*/ 36 h 456"/>
                <a:gd name="T6" fmla="*/ 159 w 1186"/>
                <a:gd name="T7" fmla="*/ 0 h 456"/>
                <a:gd name="T8" fmla="*/ 297 w 1186"/>
                <a:gd name="T9" fmla="*/ 5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6"/>
                <a:gd name="T16" fmla="*/ 0 h 456"/>
                <a:gd name="T17" fmla="*/ 1186 w 1186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6" h="456">
                  <a:moveTo>
                    <a:pt x="1186" y="226"/>
                  </a:moveTo>
                  <a:lnTo>
                    <a:pt x="586" y="456"/>
                  </a:lnTo>
                  <a:lnTo>
                    <a:pt x="0" y="144"/>
                  </a:lnTo>
                  <a:lnTo>
                    <a:pt x="639" y="0"/>
                  </a:lnTo>
                  <a:lnTo>
                    <a:pt x="1186" y="2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2" name="Freeform 1454"/>
            <p:cNvSpPr>
              <a:spLocks/>
            </p:cNvSpPr>
            <p:nvPr/>
          </p:nvSpPr>
          <p:spPr bwMode="auto">
            <a:xfrm>
              <a:off x="177" y="2079"/>
              <a:ext cx="302" cy="260"/>
            </a:xfrm>
            <a:custGeom>
              <a:avLst/>
              <a:gdLst>
                <a:gd name="T0" fmla="*/ 150 w 605"/>
                <a:gd name="T1" fmla="*/ 130 h 522"/>
                <a:gd name="T2" fmla="*/ 11 w 605"/>
                <a:gd name="T3" fmla="*/ 45 h 522"/>
                <a:gd name="T4" fmla="*/ 6 w 605"/>
                <a:gd name="T5" fmla="*/ 37 h 522"/>
                <a:gd name="T6" fmla="*/ 3 w 605"/>
                <a:gd name="T7" fmla="*/ 30 h 522"/>
                <a:gd name="T8" fmla="*/ 0 w 605"/>
                <a:gd name="T9" fmla="*/ 23 h 522"/>
                <a:gd name="T10" fmla="*/ 0 w 605"/>
                <a:gd name="T11" fmla="*/ 17 h 522"/>
                <a:gd name="T12" fmla="*/ 0 w 605"/>
                <a:gd name="T13" fmla="*/ 11 h 522"/>
                <a:gd name="T14" fmla="*/ 0 w 605"/>
                <a:gd name="T15" fmla="*/ 6 h 522"/>
                <a:gd name="T16" fmla="*/ 1 w 605"/>
                <a:gd name="T17" fmla="*/ 3 h 522"/>
                <a:gd name="T18" fmla="*/ 2 w 605"/>
                <a:gd name="T19" fmla="*/ 0 h 522"/>
                <a:gd name="T20" fmla="*/ 151 w 605"/>
                <a:gd name="T21" fmla="*/ 79 h 522"/>
                <a:gd name="T22" fmla="*/ 147 w 605"/>
                <a:gd name="T23" fmla="*/ 84 h 522"/>
                <a:gd name="T24" fmla="*/ 145 w 605"/>
                <a:gd name="T25" fmla="*/ 90 h 522"/>
                <a:gd name="T26" fmla="*/ 144 w 605"/>
                <a:gd name="T27" fmla="*/ 97 h 522"/>
                <a:gd name="T28" fmla="*/ 144 w 605"/>
                <a:gd name="T29" fmla="*/ 104 h 522"/>
                <a:gd name="T30" fmla="*/ 145 w 605"/>
                <a:gd name="T31" fmla="*/ 111 h 522"/>
                <a:gd name="T32" fmla="*/ 146 w 605"/>
                <a:gd name="T33" fmla="*/ 117 h 522"/>
                <a:gd name="T34" fmla="*/ 148 w 605"/>
                <a:gd name="T35" fmla="*/ 124 h 522"/>
                <a:gd name="T36" fmla="*/ 150 w 605"/>
                <a:gd name="T37" fmla="*/ 130 h 5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5"/>
                <a:gd name="T58" fmla="*/ 0 h 522"/>
                <a:gd name="T59" fmla="*/ 605 w 605"/>
                <a:gd name="T60" fmla="*/ 522 h 5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5" h="522">
                  <a:moveTo>
                    <a:pt x="602" y="522"/>
                  </a:moveTo>
                  <a:lnTo>
                    <a:pt x="47" y="180"/>
                  </a:lnTo>
                  <a:lnTo>
                    <a:pt x="26" y="149"/>
                  </a:lnTo>
                  <a:lnTo>
                    <a:pt x="12" y="120"/>
                  </a:lnTo>
                  <a:lnTo>
                    <a:pt x="3" y="94"/>
                  </a:lnTo>
                  <a:lnTo>
                    <a:pt x="0" y="68"/>
                  </a:lnTo>
                  <a:lnTo>
                    <a:pt x="0" y="46"/>
                  </a:lnTo>
                  <a:lnTo>
                    <a:pt x="2" y="27"/>
                  </a:lnTo>
                  <a:lnTo>
                    <a:pt x="6" y="12"/>
                  </a:lnTo>
                  <a:lnTo>
                    <a:pt x="9" y="0"/>
                  </a:lnTo>
                  <a:lnTo>
                    <a:pt x="605" y="318"/>
                  </a:lnTo>
                  <a:lnTo>
                    <a:pt x="591" y="340"/>
                  </a:lnTo>
                  <a:lnTo>
                    <a:pt x="582" y="364"/>
                  </a:lnTo>
                  <a:lnTo>
                    <a:pt x="577" y="390"/>
                  </a:lnTo>
                  <a:lnTo>
                    <a:pt x="577" y="418"/>
                  </a:lnTo>
                  <a:lnTo>
                    <a:pt x="580" y="446"/>
                  </a:lnTo>
                  <a:lnTo>
                    <a:pt x="586" y="472"/>
                  </a:lnTo>
                  <a:lnTo>
                    <a:pt x="592" y="497"/>
                  </a:lnTo>
                  <a:lnTo>
                    <a:pt x="602" y="5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" name="Freeform 1455"/>
            <p:cNvSpPr>
              <a:spLocks/>
            </p:cNvSpPr>
            <p:nvPr/>
          </p:nvSpPr>
          <p:spPr bwMode="auto">
            <a:xfrm>
              <a:off x="478" y="2125"/>
              <a:ext cx="351" cy="240"/>
            </a:xfrm>
            <a:custGeom>
              <a:avLst/>
              <a:gdLst>
                <a:gd name="T0" fmla="*/ 155 w 701"/>
                <a:gd name="T1" fmla="*/ 36 h 480"/>
                <a:gd name="T2" fmla="*/ 0 w 701"/>
                <a:gd name="T3" fmla="*/ 99 h 480"/>
                <a:gd name="T4" fmla="*/ 2 w 701"/>
                <a:gd name="T5" fmla="*/ 104 h 480"/>
                <a:gd name="T6" fmla="*/ 157 w 701"/>
                <a:gd name="T7" fmla="*/ 42 h 480"/>
                <a:gd name="T8" fmla="*/ 166 w 701"/>
                <a:gd name="T9" fmla="*/ 51 h 480"/>
                <a:gd name="T10" fmla="*/ 9 w 701"/>
                <a:gd name="T11" fmla="*/ 115 h 480"/>
                <a:gd name="T12" fmla="*/ 11 w 701"/>
                <a:gd name="T13" fmla="*/ 120 h 480"/>
                <a:gd name="T14" fmla="*/ 176 w 701"/>
                <a:gd name="T15" fmla="*/ 53 h 480"/>
                <a:gd name="T16" fmla="*/ 159 w 701"/>
                <a:gd name="T17" fmla="*/ 37 h 480"/>
                <a:gd name="T18" fmla="*/ 159 w 701"/>
                <a:gd name="T19" fmla="*/ 0 h 480"/>
                <a:gd name="T20" fmla="*/ 154 w 701"/>
                <a:gd name="T21" fmla="*/ 0 h 480"/>
                <a:gd name="T22" fmla="*/ 154 w 701"/>
                <a:gd name="T23" fmla="*/ 12 h 480"/>
                <a:gd name="T24" fmla="*/ 155 w 701"/>
                <a:gd name="T25" fmla="*/ 36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1"/>
                <a:gd name="T40" fmla="*/ 0 h 480"/>
                <a:gd name="T41" fmla="*/ 701 w 701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1" h="480">
                  <a:moveTo>
                    <a:pt x="617" y="144"/>
                  </a:moveTo>
                  <a:lnTo>
                    <a:pt x="0" y="394"/>
                  </a:lnTo>
                  <a:lnTo>
                    <a:pt x="6" y="416"/>
                  </a:lnTo>
                  <a:lnTo>
                    <a:pt x="626" y="165"/>
                  </a:lnTo>
                  <a:lnTo>
                    <a:pt x="663" y="201"/>
                  </a:lnTo>
                  <a:lnTo>
                    <a:pt x="33" y="459"/>
                  </a:lnTo>
                  <a:lnTo>
                    <a:pt x="41" y="480"/>
                  </a:lnTo>
                  <a:lnTo>
                    <a:pt x="701" y="209"/>
                  </a:lnTo>
                  <a:lnTo>
                    <a:pt x="636" y="148"/>
                  </a:lnTo>
                  <a:lnTo>
                    <a:pt x="634" y="0"/>
                  </a:lnTo>
                  <a:lnTo>
                    <a:pt x="615" y="0"/>
                  </a:lnTo>
                  <a:lnTo>
                    <a:pt x="616" y="46"/>
                  </a:lnTo>
                  <a:lnTo>
                    <a:pt x="617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" name="Freeform 1456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" name="Freeform 1457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" name="Freeform 1458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" name="Freeform 1459"/>
            <p:cNvSpPr>
              <a:spLocks/>
            </p:cNvSpPr>
            <p:nvPr/>
          </p:nvSpPr>
          <p:spPr bwMode="auto">
            <a:xfrm>
              <a:off x="434" y="2042"/>
              <a:ext cx="349" cy="113"/>
            </a:xfrm>
            <a:custGeom>
              <a:avLst/>
              <a:gdLst>
                <a:gd name="T0" fmla="*/ 0 w 698"/>
                <a:gd name="T1" fmla="*/ 43 h 225"/>
                <a:gd name="T2" fmla="*/ 7 w 698"/>
                <a:gd name="T3" fmla="*/ 57 h 225"/>
                <a:gd name="T4" fmla="*/ 175 w 698"/>
                <a:gd name="T5" fmla="*/ 13 h 225"/>
                <a:gd name="T6" fmla="*/ 161 w 698"/>
                <a:gd name="T7" fmla="*/ 0 h 225"/>
                <a:gd name="T8" fmla="*/ 0 w 698"/>
                <a:gd name="T9" fmla="*/ 43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8"/>
                <a:gd name="T16" fmla="*/ 0 h 225"/>
                <a:gd name="T17" fmla="*/ 698 w 698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8" h="225">
                  <a:moveTo>
                    <a:pt x="0" y="171"/>
                  </a:moveTo>
                  <a:lnTo>
                    <a:pt x="29" y="225"/>
                  </a:lnTo>
                  <a:lnTo>
                    <a:pt x="698" y="50"/>
                  </a:lnTo>
                  <a:lnTo>
                    <a:pt x="644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" name="Freeform 1460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9" name="Freeform 1461"/>
            <p:cNvSpPr>
              <a:spLocks/>
            </p:cNvSpPr>
            <p:nvPr/>
          </p:nvSpPr>
          <p:spPr bwMode="auto">
            <a:xfrm>
              <a:off x="179" y="1843"/>
              <a:ext cx="584" cy="199"/>
            </a:xfrm>
            <a:custGeom>
              <a:avLst/>
              <a:gdLst>
                <a:gd name="T0" fmla="*/ 292 w 1167"/>
                <a:gd name="T1" fmla="*/ 61 h 397"/>
                <a:gd name="T2" fmla="*/ 138 w 1167"/>
                <a:gd name="T3" fmla="*/ 100 h 397"/>
                <a:gd name="T4" fmla="*/ 0 w 1167"/>
                <a:gd name="T5" fmla="*/ 20 h 397"/>
                <a:gd name="T6" fmla="*/ 162 w 1167"/>
                <a:gd name="T7" fmla="*/ 0 h 397"/>
                <a:gd name="T8" fmla="*/ 292 w 1167"/>
                <a:gd name="T9" fmla="*/ 61 h 3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7"/>
                <a:gd name="T16" fmla="*/ 0 h 397"/>
                <a:gd name="T17" fmla="*/ 1167 w 1167"/>
                <a:gd name="T18" fmla="*/ 397 h 3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7" h="397">
                  <a:moveTo>
                    <a:pt x="1167" y="243"/>
                  </a:moveTo>
                  <a:lnTo>
                    <a:pt x="551" y="397"/>
                  </a:lnTo>
                  <a:lnTo>
                    <a:pt x="0" y="78"/>
                  </a:lnTo>
                  <a:lnTo>
                    <a:pt x="646" y="0"/>
                  </a:lnTo>
                  <a:lnTo>
                    <a:pt x="1167" y="2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0" name="Freeform 1462"/>
            <p:cNvSpPr>
              <a:spLocks/>
            </p:cNvSpPr>
            <p:nvPr/>
          </p:nvSpPr>
          <p:spPr bwMode="auto">
            <a:xfrm>
              <a:off x="154" y="1885"/>
              <a:ext cx="288" cy="252"/>
            </a:xfrm>
            <a:custGeom>
              <a:avLst/>
              <a:gdLst>
                <a:gd name="T0" fmla="*/ 139 w 576"/>
                <a:gd name="T1" fmla="*/ 126 h 503"/>
                <a:gd name="T2" fmla="*/ 9 w 576"/>
                <a:gd name="T3" fmla="*/ 39 h 503"/>
                <a:gd name="T4" fmla="*/ 5 w 576"/>
                <a:gd name="T5" fmla="*/ 33 h 503"/>
                <a:gd name="T6" fmla="*/ 1 w 576"/>
                <a:gd name="T7" fmla="*/ 26 h 503"/>
                <a:gd name="T8" fmla="*/ 1 w 576"/>
                <a:gd name="T9" fmla="*/ 20 h 503"/>
                <a:gd name="T10" fmla="*/ 0 w 576"/>
                <a:gd name="T11" fmla="*/ 15 h 503"/>
                <a:gd name="T12" fmla="*/ 1 w 576"/>
                <a:gd name="T13" fmla="*/ 10 h 503"/>
                <a:gd name="T14" fmla="*/ 1 w 576"/>
                <a:gd name="T15" fmla="*/ 6 h 503"/>
                <a:gd name="T16" fmla="*/ 3 w 576"/>
                <a:gd name="T17" fmla="*/ 3 h 503"/>
                <a:gd name="T18" fmla="*/ 4 w 576"/>
                <a:gd name="T19" fmla="*/ 0 h 503"/>
                <a:gd name="T20" fmla="*/ 144 w 576"/>
                <a:gd name="T21" fmla="*/ 81 h 503"/>
                <a:gd name="T22" fmla="*/ 140 w 576"/>
                <a:gd name="T23" fmla="*/ 86 h 503"/>
                <a:gd name="T24" fmla="*/ 138 w 576"/>
                <a:gd name="T25" fmla="*/ 91 h 503"/>
                <a:gd name="T26" fmla="*/ 136 w 576"/>
                <a:gd name="T27" fmla="*/ 97 h 503"/>
                <a:gd name="T28" fmla="*/ 135 w 576"/>
                <a:gd name="T29" fmla="*/ 103 h 503"/>
                <a:gd name="T30" fmla="*/ 135 w 576"/>
                <a:gd name="T31" fmla="*/ 109 h 503"/>
                <a:gd name="T32" fmla="*/ 136 w 576"/>
                <a:gd name="T33" fmla="*/ 115 h 503"/>
                <a:gd name="T34" fmla="*/ 137 w 576"/>
                <a:gd name="T35" fmla="*/ 121 h 503"/>
                <a:gd name="T36" fmla="*/ 139 w 576"/>
                <a:gd name="T37" fmla="*/ 126 h 5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76"/>
                <a:gd name="T58" fmla="*/ 0 h 503"/>
                <a:gd name="T59" fmla="*/ 576 w 576"/>
                <a:gd name="T60" fmla="*/ 503 h 5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76" h="503">
                  <a:moveTo>
                    <a:pt x="555" y="503"/>
                  </a:moveTo>
                  <a:lnTo>
                    <a:pt x="36" y="156"/>
                  </a:lnTo>
                  <a:lnTo>
                    <a:pt x="17" y="129"/>
                  </a:lnTo>
                  <a:lnTo>
                    <a:pt x="6" y="102"/>
                  </a:lnTo>
                  <a:lnTo>
                    <a:pt x="1" y="78"/>
                  </a:lnTo>
                  <a:lnTo>
                    <a:pt x="0" y="57"/>
                  </a:lnTo>
                  <a:lnTo>
                    <a:pt x="2" y="38"/>
                  </a:lnTo>
                  <a:lnTo>
                    <a:pt x="6" y="22"/>
                  </a:lnTo>
                  <a:lnTo>
                    <a:pt x="12" y="9"/>
                  </a:lnTo>
                  <a:lnTo>
                    <a:pt x="16" y="0"/>
                  </a:lnTo>
                  <a:lnTo>
                    <a:pt x="576" y="324"/>
                  </a:lnTo>
                  <a:lnTo>
                    <a:pt x="560" y="343"/>
                  </a:lnTo>
                  <a:lnTo>
                    <a:pt x="549" y="362"/>
                  </a:lnTo>
                  <a:lnTo>
                    <a:pt x="542" y="385"/>
                  </a:lnTo>
                  <a:lnTo>
                    <a:pt x="540" y="409"/>
                  </a:lnTo>
                  <a:lnTo>
                    <a:pt x="540" y="434"/>
                  </a:lnTo>
                  <a:lnTo>
                    <a:pt x="543" y="458"/>
                  </a:lnTo>
                  <a:lnTo>
                    <a:pt x="548" y="481"/>
                  </a:lnTo>
                  <a:lnTo>
                    <a:pt x="555" y="50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1" name="Freeform 1463"/>
            <p:cNvSpPr>
              <a:spLocks/>
            </p:cNvSpPr>
            <p:nvPr/>
          </p:nvSpPr>
          <p:spPr bwMode="auto">
            <a:xfrm>
              <a:off x="434" y="1973"/>
              <a:ext cx="357" cy="188"/>
            </a:xfrm>
            <a:custGeom>
              <a:avLst/>
              <a:gdLst>
                <a:gd name="T0" fmla="*/ 159 w 716"/>
                <a:gd name="T1" fmla="*/ 33 h 375"/>
                <a:gd name="T2" fmla="*/ 0 w 716"/>
                <a:gd name="T3" fmla="*/ 74 h 375"/>
                <a:gd name="T4" fmla="*/ 1 w 716"/>
                <a:gd name="T5" fmla="*/ 79 h 375"/>
                <a:gd name="T6" fmla="*/ 160 w 716"/>
                <a:gd name="T7" fmla="*/ 37 h 375"/>
                <a:gd name="T8" fmla="*/ 169 w 716"/>
                <a:gd name="T9" fmla="*/ 46 h 375"/>
                <a:gd name="T10" fmla="*/ 7 w 716"/>
                <a:gd name="T11" fmla="*/ 89 h 375"/>
                <a:gd name="T12" fmla="*/ 8 w 716"/>
                <a:gd name="T13" fmla="*/ 94 h 375"/>
                <a:gd name="T14" fmla="*/ 178 w 716"/>
                <a:gd name="T15" fmla="*/ 49 h 375"/>
                <a:gd name="T16" fmla="*/ 163 w 716"/>
                <a:gd name="T17" fmla="*/ 34 h 375"/>
                <a:gd name="T18" fmla="*/ 166 w 716"/>
                <a:gd name="T19" fmla="*/ 1 h 375"/>
                <a:gd name="T20" fmla="*/ 161 w 716"/>
                <a:gd name="T21" fmla="*/ 0 h 375"/>
                <a:gd name="T22" fmla="*/ 160 w 716"/>
                <a:gd name="T23" fmla="*/ 11 h 375"/>
                <a:gd name="T24" fmla="*/ 159 w 716"/>
                <a:gd name="T25" fmla="*/ 33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6"/>
                <a:gd name="T40" fmla="*/ 0 h 375"/>
                <a:gd name="T41" fmla="*/ 716 w 716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6" h="375">
                  <a:moveTo>
                    <a:pt x="637" y="129"/>
                  </a:moveTo>
                  <a:lnTo>
                    <a:pt x="0" y="295"/>
                  </a:lnTo>
                  <a:lnTo>
                    <a:pt x="5" y="315"/>
                  </a:lnTo>
                  <a:lnTo>
                    <a:pt x="643" y="148"/>
                  </a:lnTo>
                  <a:lnTo>
                    <a:pt x="678" y="184"/>
                  </a:lnTo>
                  <a:lnTo>
                    <a:pt x="28" y="355"/>
                  </a:lnTo>
                  <a:lnTo>
                    <a:pt x="32" y="375"/>
                  </a:lnTo>
                  <a:lnTo>
                    <a:pt x="716" y="194"/>
                  </a:lnTo>
                  <a:lnTo>
                    <a:pt x="656" y="133"/>
                  </a:lnTo>
                  <a:lnTo>
                    <a:pt x="665" y="2"/>
                  </a:lnTo>
                  <a:lnTo>
                    <a:pt x="647" y="0"/>
                  </a:lnTo>
                  <a:lnTo>
                    <a:pt x="644" y="41"/>
                  </a:lnTo>
                  <a:lnTo>
                    <a:pt x="637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2" name="Freeform 1464"/>
            <p:cNvSpPr>
              <a:spLocks/>
            </p:cNvSpPr>
            <p:nvPr/>
          </p:nvSpPr>
          <p:spPr bwMode="auto">
            <a:xfrm>
              <a:off x="488" y="1756"/>
              <a:ext cx="311" cy="194"/>
            </a:xfrm>
            <a:custGeom>
              <a:avLst/>
              <a:gdLst>
                <a:gd name="T0" fmla="*/ 7 w 623"/>
                <a:gd name="T1" fmla="*/ 55 h 389"/>
                <a:gd name="T2" fmla="*/ 0 w 623"/>
                <a:gd name="T3" fmla="*/ 66 h 389"/>
                <a:gd name="T4" fmla="*/ 0 w 623"/>
                <a:gd name="T5" fmla="*/ 81 h 389"/>
                <a:gd name="T6" fmla="*/ 2 w 623"/>
                <a:gd name="T7" fmla="*/ 91 h 389"/>
                <a:gd name="T8" fmla="*/ 3 w 623"/>
                <a:gd name="T9" fmla="*/ 97 h 389"/>
                <a:gd name="T10" fmla="*/ 155 w 623"/>
                <a:gd name="T11" fmla="*/ 36 h 389"/>
                <a:gd name="T12" fmla="*/ 153 w 623"/>
                <a:gd name="T13" fmla="*/ 0 h 389"/>
                <a:gd name="T14" fmla="*/ 7 w 623"/>
                <a:gd name="T15" fmla="*/ 55 h 3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3"/>
                <a:gd name="T25" fmla="*/ 0 h 389"/>
                <a:gd name="T26" fmla="*/ 623 w 623"/>
                <a:gd name="T27" fmla="*/ 389 h 3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3" h="389">
                  <a:moveTo>
                    <a:pt x="29" y="221"/>
                  </a:moveTo>
                  <a:lnTo>
                    <a:pt x="0" y="266"/>
                  </a:lnTo>
                  <a:lnTo>
                    <a:pt x="2" y="326"/>
                  </a:lnTo>
                  <a:lnTo>
                    <a:pt x="11" y="365"/>
                  </a:lnTo>
                  <a:lnTo>
                    <a:pt x="15" y="389"/>
                  </a:lnTo>
                  <a:lnTo>
                    <a:pt x="623" y="145"/>
                  </a:lnTo>
                  <a:lnTo>
                    <a:pt x="615" y="0"/>
                  </a:lnTo>
                  <a:lnTo>
                    <a:pt x="29" y="2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" name="Freeform 1465"/>
            <p:cNvSpPr>
              <a:spLocks/>
            </p:cNvSpPr>
            <p:nvPr/>
          </p:nvSpPr>
          <p:spPr bwMode="auto">
            <a:xfrm>
              <a:off x="496" y="1830"/>
              <a:ext cx="330" cy="153"/>
            </a:xfrm>
            <a:custGeom>
              <a:avLst/>
              <a:gdLst>
                <a:gd name="T0" fmla="*/ 0 w 662"/>
                <a:gd name="T1" fmla="*/ 63 h 305"/>
                <a:gd name="T2" fmla="*/ 8 w 662"/>
                <a:gd name="T3" fmla="*/ 77 h 305"/>
                <a:gd name="T4" fmla="*/ 165 w 662"/>
                <a:gd name="T5" fmla="*/ 13 h 305"/>
                <a:gd name="T6" fmla="*/ 150 w 662"/>
                <a:gd name="T7" fmla="*/ 0 h 305"/>
                <a:gd name="T8" fmla="*/ 0 w 662"/>
                <a:gd name="T9" fmla="*/ 63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2"/>
                <a:gd name="T16" fmla="*/ 0 h 305"/>
                <a:gd name="T17" fmla="*/ 662 w 662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2" h="305">
                  <a:moveTo>
                    <a:pt x="0" y="250"/>
                  </a:moveTo>
                  <a:lnTo>
                    <a:pt x="33" y="305"/>
                  </a:lnTo>
                  <a:lnTo>
                    <a:pt x="662" y="51"/>
                  </a:lnTo>
                  <a:lnTo>
                    <a:pt x="604" y="0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4" name="Freeform 1466"/>
            <p:cNvSpPr>
              <a:spLocks/>
            </p:cNvSpPr>
            <p:nvPr/>
          </p:nvSpPr>
          <p:spPr bwMode="auto">
            <a:xfrm>
              <a:off x="193" y="1624"/>
              <a:ext cx="639" cy="365"/>
            </a:xfrm>
            <a:custGeom>
              <a:avLst/>
              <a:gdLst>
                <a:gd name="T0" fmla="*/ 157 w 1279"/>
                <a:gd name="T1" fmla="*/ 123 h 731"/>
                <a:gd name="T2" fmla="*/ 319 w 1279"/>
                <a:gd name="T3" fmla="*/ 62 h 731"/>
                <a:gd name="T4" fmla="*/ 170 w 1279"/>
                <a:gd name="T5" fmla="*/ 0 h 731"/>
                <a:gd name="T6" fmla="*/ 4 w 1279"/>
                <a:gd name="T7" fmla="*/ 37 h 731"/>
                <a:gd name="T8" fmla="*/ 3 w 1279"/>
                <a:gd name="T9" fmla="*/ 39 h 731"/>
                <a:gd name="T10" fmla="*/ 2 w 1279"/>
                <a:gd name="T11" fmla="*/ 42 h 731"/>
                <a:gd name="T12" fmla="*/ 1 w 1279"/>
                <a:gd name="T13" fmla="*/ 47 h 731"/>
                <a:gd name="T14" fmla="*/ 0 w 1279"/>
                <a:gd name="T15" fmla="*/ 54 h 731"/>
                <a:gd name="T16" fmla="*/ 0 w 1279"/>
                <a:gd name="T17" fmla="*/ 62 h 731"/>
                <a:gd name="T18" fmla="*/ 2 w 1279"/>
                <a:gd name="T19" fmla="*/ 72 h 731"/>
                <a:gd name="T20" fmla="*/ 6 w 1279"/>
                <a:gd name="T21" fmla="*/ 82 h 731"/>
                <a:gd name="T22" fmla="*/ 13 w 1279"/>
                <a:gd name="T23" fmla="*/ 92 h 731"/>
                <a:gd name="T24" fmla="*/ 13 w 1279"/>
                <a:gd name="T25" fmla="*/ 92 h 731"/>
                <a:gd name="T26" fmla="*/ 13 w 1279"/>
                <a:gd name="T27" fmla="*/ 92 h 731"/>
                <a:gd name="T28" fmla="*/ 13 w 1279"/>
                <a:gd name="T29" fmla="*/ 93 h 731"/>
                <a:gd name="T30" fmla="*/ 13 w 1279"/>
                <a:gd name="T31" fmla="*/ 93 h 731"/>
                <a:gd name="T32" fmla="*/ 13 w 1279"/>
                <a:gd name="T33" fmla="*/ 93 h 731"/>
                <a:gd name="T34" fmla="*/ 13 w 1279"/>
                <a:gd name="T35" fmla="*/ 93 h 731"/>
                <a:gd name="T36" fmla="*/ 161 w 1279"/>
                <a:gd name="T37" fmla="*/ 182 h 731"/>
                <a:gd name="T38" fmla="*/ 161 w 1279"/>
                <a:gd name="T39" fmla="*/ 180 h 731"/>
                <a:gd name="T40" fmla="*/ 159 w 1279"/>
                <a:gd name="T41" fmla="*/ 175 h 731"/>
                <a:gd name="T42" fmla="*/ 159 w 1279"/>
                <a:gd name="T43" fmla="*/ 175 h 731"/>
                <a:gd name="T44" fmla="*/ 159 w 1279"/>
                <a:gd name="T45" fmla="*/ 174 h 731"/>
                <a:gd name="T46" fmla="*/ 158 w 1279"/>
                <a:gd name="T47" fmla="*/ 173 h 731"/>
                <a:gd name="T48" fmla="*/ 156 w 1279"/>
                <a:gd name="T49" fmla="*/ 169 h 731"/>
                <a:gd name="T50" fmla="*/ 154 w 1279"/>
                <a:gd name="T51" fmla="*/ 162 h 731"/>
                <a:gd name="T52" fmla="*/ 151 w 1279"/>
                <a:gd name="T53" fmla="*/ 154 h 731"/>
                <a:gd name="T54" fmla="*/ 150 w 1279"/>
                <a:gd name="T55" fmla="*/ 146 h 731"/>
                <a:gd name="T56" fmla="*/ 150 w 1279"/>
                <a:gd name="T57" fmla="*/ 138 h 731"/>
                <a:gd name="T58" fmla="*/ 152 w 1279"/>
                <a:gd name="T59" fmla="*/ 130 h 731"/>
                <a:gd name="T60" fmla="*/ 157 w 1279"/>
                <a:gd name="T61" fmla="*/ 123 h 7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79"/>
                <a:gd name="T94" fmla="*/ 0 h 731"/>
                <a:gd name="T95" fmla="*/ 1279 w 1279"/>
                <a:gd name="T96" fmla="*/ 731 h 73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79" h="731">
                  <a:moveTo>
                    <a:pt x="629" y="495"/>
                  </a:moveTo>
                  <a:lnTo>
                    <a:pt x="1279" y="248"/>
                  </a:lnTo>
                  <a:lnTo>
                    <a:pt x="681" y="0"/>
                  </a:lnTo>
                  <a:lnTo>
                    <a:pt x="16" y="150"/>
                  </a:lnTo>
                  <a:lnTo>
                    <a:pt x="14" y="156"/>
                  </a:lnTo>
                  <a:lnTo>
                    <a:pt x="8" y="169"/>
                  </a:lnTo>
                  <a:lnTo>
                    <a:pt x="4" y="190"/>
                  </a:lnTo>
                  <a:lnTo>
                    <a:pt x="0" y="219"/>
                  </a:lnTo>
                  <a:lnTo>
                    <a:pt x="0" y="251"/>
                  </a:lnTo>
                  <a:lnTo>
                    <a:pt x="8" y="289"/>
                  </a:lnTo>
                  <a:lnTo>
                    <a:pt x="26" y="329"/>
                  </a:lnTo>
                  <a:lnTo>
                    <a:pt x="53" y="371"/>
                  </a:lnTo>
                  <a:lnTo>
                    <a:pt x="54" y="371"/>
                  </a:lnTo>
                  <a:lnTo>
                    <a:pt x="54" y="372"/>
                  </a:lnTo>
                  <a:lnTo>
                    <a:pt x="644" y="731"/>
                  </a:lnTo>
                  <a:lnTo>
                    <a:pt x="646" y="721"/>
                  </a:lnTo>
                  <a:lnTo>
                    <a:pt x="636" y="700"/>
                  </a:lnTo>
                  <a:lnTo>
                    <a:pt x="636" y="699"/>
                  </a:lnTo>
                  <a:lnTo>
                    <a:pt x="633" y="692"/>
                  </a:lnTo>
                  <a:lnTo>
                    <a:pt x="625" y="676"/>
                  </a:lnTo>
                  <a:lnTo>
                    <a:pt x="616" y="650"/>
                  </a:lnTo>
                  <a:lnTo>
                    <a:pt x="606" y="619"/>
                  </a:lnTo>
                  <a:lnTo>
                    <a:pt x="601" y="586"/>
                  </a:lnTo>
                  <a:lnTo>
                    <a:pt x="601" y="553"/>
                  </a:lnTo>
                  <a:lnTo>
                    <a:pt x="610" y="521"/>
                  </a:lnTo>
                  <a:lnTo>
                    <a:pt x="629" y="4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5" name="Freeform 1467"/>
            <p:cNvSpPr>
              <a:spLocks/>
            </p:cNvSpPr>
            <p:nvPr/>
          </p:nvSpPr>
          <p:spPr bwMode="auto">
            <a:xfrm>
              <a:off x="224" y="1637"/>
              <a:ext cx="574" cy="221"/>
            </a:xfrm>
            <a:custGeom>
              <a:avLst/>
              <a:gdLst>
                <a:gd name="T0" fmla="*/ 287 w 1148"/>
                <a:gd name="T1" fmla="*/ 55 h 443"/>
                <a:gd name="T2" fmla="*/ 142 w 1148"/>
                <a:gd name="T3" fmla="*/ 110 h 443"/>
                <a:gd name="T4" fmla="*/ 0 w 1148"/>
                <a:gd name="T5" fmla="*/ 35 h 443"/>
                <a:gd name="T6" fmla="*/ 154 w 1148"/>
                <a:gd name="T7" fmla="*/ 0 h 443"/>
                <a:gd name="T8" fmla="*/ 287 w 1148"/>
                <a:gd name="T9" fmla="*/ 55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8"/>
                <a:gd name="T16" fmla="*/ 0 h 443"/>
                <a:gd name="T17" fmla="*/ 1148 w 1148"/>
                <a:gd name="T18" fmla="*/ 443 h 4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8" h="443">
                  <a:moveTo>
                    <a:pt x="1148" y="220"/>
                  </a:moveTo>
                  <a:lnTo>
                    <a:pt x="567" y="443"/>
                  </a:lnTo>
                  <a:lnTo>
                    <a:pt x="0" y="140"/>
                  </a:lnTo>
                  <a:lnTo>
                    <a:pt x="619" y="0"/>
                  </a:lnTo>
                  <a:lnTo>
                    <a:pt x="1148" y="22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6" name="Freeform 1468"/>
            <p:cNvSpPr>
              <a:spLocks/>
            </p:cNvSpPr>
            <p:nvPr/>
          </p:nvSpPr>
          <p:spPr bwMode="auto">
            <a:xfrm>
              <a:off x="203" y="1712"/>
              <a:ext cx="293" cy="252"/>
            </a:xfrm>
            <a:custGeom>
              <a:avLst/>
              <a:gdLst>
                <a:gd name="T0" fmla="*/ 146 w 585"/>
                <a:gd name="T1" fmla="*/ 126 h 504"/>
                <a:gd name="T2" fmla="*/ 12 w 585"/>
                <a:gd name="T3" fmla="*/ 44 h 504"/>
                <a:gd name="T4" fmla="*/ 6 w 585"/>
                <a:gd name="T5" fmla="*/ 36 h 504"/>
                <a:gd name="T6" fmla="*/ 3 w 585"/>
                <a:gd name="T7" fmla="*/ 30 h 504"/>
                <a:gd name="T8" fmla="*/ 1 w 585"/>
                <a:gd name="T9" fmla="*/ 23 h 504"/>
                <a:gd name="T10" fmla="*/ 0 w 585"/>
                <a:gd name="T11" fmla="*/ 17 h 504"/>
                <a:gd name="T12" fmla="*/ 0 w 585"/>
                <a:gd name="T13" fmla="*/ 11 h 504"/>
                <a:gd name="T14" fmla="*/ 1 w 585"/>
                <a:gd name="T15" fmla="*/ 7 h 504"/>
                <a:gd name="T16" fmla="*/ 2 w 585"/>
                <a:gd name="T17" fmla="*/ 3 h 504"/>
                <a:gd name="T18" fmla="*/ 3 w 585"/>
                <a:gd name="T19" fmla="*/ 0 h 504"/>
                <a:gd name="T20" fmla="*/ 147 w 585"/>
                <a:gd name="T21" fmla="*/ 77 h 504"/>
                <a:gd name="T22" fmla="*/ 143 w 585"/>
                <a:gd name="T23" fmla="*/ 83 h 504"/>
                <a:gd name="T24" fmla="*/ 141 w 585"/>
                <a:gd name="T25" fmla="*/ 89 h 504"/>
                <a:gd name="T26" fmla="*/ 140 w 585"/>
                <a:gd name="T27" fmla="*/ 95 h 504"/>
                <a:gd name="T28" fmla="*/ 140 w 585"/>
                <a:gd name="T29" fmla="*/ 101 h 504"/>
                <a:gd name="T30" fmla="*/ 141 w 585"/>
                <a:gd name="T31" fmla="*/ 108 h 504"/>
                <a:gd name="T32" fmla="*/ 142 w 585"/>
                <a:gd name="T33" fmla="*/ 115 h 504"/>
                <a:gd name="T34" fmla="*/ 144 w 585"/>
                <a:gd name="T35" fmla="*/ 121 h 504"/>
                <a:gd name="T36" fmla="*/ 146 w 585"/>
                <a:gd name="T37" fmla="*/ 126 h 5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5"/>
                <a:gd name="T58" fmla="*/ 0 h 504"/>
                <a:gd name="T59" fmla="*/ 585 w 585"/>
                <a:gd name="T60" fmla="*/ 504 h 5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5" h="504">
                  <a:moveTo>
                    <a:pt x="583" y="504"/>
                  </a:moveTo>
                  <a:lnTo>
                    <a:pt x="45" y="174"/>
                  </a:lnTo>
                  <a:lnTo>
                    <a:pt x="24" y="144"/>
                  </a:lnTo>
                  <a:lnTo>
                    <a:pt x="10" y="117"/>
                  </a:lnTo>
                  <a:lnTo>
                    <a:pt x="2" y="90"/>
                  </a:lnTo>
                  <a:lnTo>
                    <a:pt x="0" y="66"/>
                  </a:lnTo>
                  <a:lnTo>
                    <a:pt x="0" y="44"/>
                  </a:lnTo>
                  <a:lnTo>
                    <a:pt x="2" y="26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85" y="308"/>
                  </a:lnTo>
                  <a:lnTo>
                    <a:pt x="572" y="330"/>
                  </a:lnTo>
                  <a:lnTo>
                    <a:pt x="562" y="353"/>
                  </a:lnTo>
                  <a:lnTo>
                    <a:pt x="559" y="378"/>
                  </a:lnTo>
                  <a:lnTo>
                    <a:pt x="559" y="404"/>
                  </a:lnTo>
                  <a:lnTo>
                    <a:pt x="561" y="431"/>
                  </a:lnTo>
                  <a:lnTo>
                    <a:pt x="567" y="457"/>
                  </a:lnTo>
                  <a:lnTo>
                    <a:pt x="574" y="481"/>
                  </a:lnTo>
                  <a:lnTo>
                    <a:pt x="583" y="50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7" name="Freeform 1469"/>
            <p:cNvSpPr>
              <a:spLocks/>
            </p:cNvSpPr>
            <p:nvPr/>
          </p:nvSpPr>
          <p:spPr bwMode="auto">
            <a:xfrm>
              <a:off x="495" y="1757"/>
              <a:ext cx="339" cy="232"/>
            </a:xfrm>
            <a:custGeom>
              <a:avLst/>
              <a:gdLst>
                <a:gd name="T0" fmla="*/ 149 w 680"/>
                <a:gd name="T1" fmla="*/ 34 h 465"/>
                <a:gd name="T2" fmla="*/ 0 w 680"/>
                <a:gd name="T3" fmla="*/ 95 h 465"/>
                <a:gd name="T4" fmla="*/ 1 w 680"/>
                <a:gd name="T5" fmla="*/ 100 h 465"/>
                <a:gd name="T6" fmla="*/ 151 w 680"/>
                <a:gd name="T7" fmla="*/ 39 h 465"/>
                <a:gd name="T8" fmla="*/ 160 w 680"/>
                <a:gd name="T9" fmla="*/ 48 h 465"/>
                <a:gd name="T10" fmla="*/ 8 w 680"/>
                <a:gd name="T11" fmla="*/ 111 h 465"/>
                <a:gd name="T12" fmla="*/ 10 w 680"/>
                <a:gd name="T13" fmla="*/ 116 h 465"/>
                <a:gd name="T14" fmla="*/ 169 w 680"/>
                <a:gd name="T15" fmla="*/ 50 h 465"/>
                <a:gd name="T16" fmla="*/ 154 w 680"/>
                <a:gd name="T17" fmla="*/ 35 h 465"/>
                <a:gd name="T18" fmla="*/ 153 w 680"/>
                <a:gd name="T19" fmla="*/ 0 h 465"/>
                <a:gd name="T20" fmla="*/ 149 w 680"/>
                <a:gd name="T21" fmla="*/ 0 h 465"/>
                <a:gd name="T22" fmla="*/ 149 w 680"/>
                <a:gd name="T23" fmla="*/ 11 h 465"/>
                <a:gd name="T24" fmla="*/ 149 w 680"/>
                <a:gd name="T25" fmla="*/ 34 h 4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0"/>
                <a:gd name="T40" fmla="*/ 0 h 465"/>
                <a:gd name="T41" fmla="*/ 680 w 680"/>
                <a:gd name="T42" fmla="*/ 465 h 46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0" h="465">
                  <a:moveTo>
                    <a:pt x="599" y="139"/>
                  </a:moveTo>
                  <a:lnTo>
                    <a:pt x="0" y="381"/>
                  </a:lnTo>
                  <a:lnTo>
                    <a:pt x="7" y="402"/>
                  </a:lnTo>
                  <a:lnTo>
                    <a:pt x="606" y="159"/>
                  </a:lnTo>
                  <a:lnTo>
                    <a:pt x="643" y="193"/>
                  </a:lnTo>
                  <a:lnTo>
                    <a:pt x="33" y="444"/>
                  </a:lnTo>
                  <a:lnTo>
                    <a:pt x="40" y="465"/>
                  </a:lnTo>
                  <a:lnTo>
                    <a:pt x="680" y="201"/>
                  </a:lnTo>
                  <a:lnTo>
                    <a:pt x="617" y="142"/>
                  </a:lnTo>
                  <a:lnTo>
                    <a:pt x="614" y="0"/>
                  </a:lnTo>
                  <a:lnTo>
                    <a:pt x="597" y="0"/>
                  </a:lnTo>
                  <a:lnTo>
                    <a:pt x="597" y="44"/>
                  </a:lnTo>
                  <a:lnTo>
                    <a:pt x="599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8" name="Freeform 1470"/>
            <p:cNvSpPr>
              <a:spLocks/>
            </p:cNvSpPr>
            <p:nvPr/>
          </p:nvSpPr>
          <p:spPr bwMode="auto">
            <a:xfrm>
              <a:off x="442" y="1589"/>
              <a:ext cx="323" cy="148"/>
            </a:xfrm>
            <a:custGeom>
              <a:avLst/>
              <a:gdLst>
                <a:gd name="T0" fmla="*/ 9 w 647"/>
                <a:gd name="T1" fmla="*/ 37 h 296"/>
                <a:gd name="T2" fmla="*/ 1 w 647"/>
                <a:gd name="T3" fmla="*/ 46 h 296"/>
                <a:gd name="T4" fmla="*/ 0 w 647"/>
                <a:gd name="T5" fmla="*/ 59 h 296"/>
                <a:gd name="T6" fmla="*/ 1 w 647"/>
                <a:gd name="T7" fmla="*/ 69 h 296"/>
                <a:gd name="T8" fmla="*/ 2 w 647"/>
                <a:gd name="T9" fmla="*/ 74 h 296"/>
                <a:gd name="T10" fmla="*/ 160 w 647"/>
                <a:gd name="T11" fmla="*/ 33 h 296"/>
                <a:gd name="T12" fmla="*/ 161 w 647"/>
                <a:gd name="T13" fmla="*/ 0 h 296"/>
                <a:gd name="T14" fmla="*/ 9 w 647"/>
                <a:gd name="T15" fmla="*/ 37 h 2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7"/>
                <a:gd name="T25" fmla="*/ 0 h 296"/>
                <a:gd name="T26" fmla="*/ 647 w 647"/>
                <a:gd name="T27" fmla="*/ 296 h 2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7" h="296">
                  <a:moveTo>
                    <a:pt x="38" y="149"/>
                  </a:moveTo>
                  <a:lnTo>
                    <a:pt x="5" y="185"/>
                  </a:lnTo>
                  <a:lnTo>
                    <a:pt x="0" y="238"/>
                  </a:lnTo>
                  <a:lnTo>
                    <a:pt x="7" y="274"/>
                  </a:lnTo>
                  <a:lnTo>
                    <a:pt x="9" y="296"/>
                  </a:lnTo>
                  <a:lnTo>
                    <a:pt x="642" y="131"/>
                  </a:lnTo>
                  <a:lnTo>
                    <a:pt x="647" y="0"/>
                  </a:lnTo>
                  <a:lnTo>
                    <a:pt x="38" y="1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9" name="Freeform 1471"/>
            <p:cNvSpPr>
              <a:spLocks/>
            </p:cNvSpPr>
            <p:nvPr/>
          </p:nvSpPr>
          <p:spPr bwMode="auto">
            <a:xfrm>
              <a:off x="446" y="1656"/>
              <a:ext cx="342" cy="111"/>
            </a:xfrm>
            <a:custGeom>
              <a:avLst/>
              <a:gdLst>
                <a:gd name="T0" fmla="*/ 0 w 685"/>
                <a:gd name="T1" fmla="*/ 43 h 221"/>
                <a:gd name="T2" fmla="*/ 7 w 685"/>
                <a:gd name="T3" fmla="*/ 56 h 221"/>
                <a:gd name="T4" fmla="*/ 171 w 685"/>
                <a:gd name="T5" fmla="*/ 13 h 221"/>
                <a:gd name="T6" fmla="*/ 157 w 685"/>
                <a:gd name="T7" fmla="*/ 0 h 221"/>
                <a:gd name="T8" fmla="*/ 0 w 685"/>
                <a:gd name="T9" fmla="*/ 43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5"/>
                <a:gd name="T16" fmla="*/ 0 h 221"/>
                <a:gd name="T17" fmla="*/ 685 w 685"/>
                <a:gd name="T18" fmla="*/ 221 h 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5" h="221">
                  <a:moveTo>
                    <a:pt x="0" y="169"/>
                  </a:moveTo>
                  <a:lnTo>
                    <a:pt x="29" y="221"/>
                  </a:lnTo>
                  <a:lnTo>
                    <a:pt x="685" y="50"/>
                  </a:lnTo>
                  <a:lnTo>
                    <a:pt x="631" y="0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0" name="Freeform 1472"/>
            <p:cNvSpPr>
              <a:spLocks/>
            </p:cNvSpPr>
            <p:nvPr/>
          </p:nvSpPr>
          <p:spPr bwMode="auto">
            <a:xfrm>
              <a:off x="162" y="1450"/>
              <a:ext cx="640" cy="323"/>
            </a:xfrm>
            <a:custGeom>
              <a:avLst/>
              <a:gdLst>
                <a:gd name="T0" fmla="*/ 152 w 1281"/>
                <a:gd name="T1" fmla="*/ 109 h 644"/>
                <a:gd name="T2" fmla="*/ 320 w 1281"/>
                <a:gd name="T3" fmla="*/ 67 h 644"/>
                <a:gd name="T4" fmla="*/ 176 w 1281"/>
                <a:gd name="T5" fmla="*/ 0 h 644"/>
                <a:gd name="T6" fmla="*/ 6 w 1281"/>
                <a:gd name="T7" fmla="*/ 21 h 644"/>
                <a:gd name="T8" fmla="*/ 5 w 1281"/>
                <a:gd name="T9" fmla="*/ 21 h 644"/>
                <a:gd name="T10" fmla="*/ 4 w 1281"/>
                <a:gd name="T11" fmla="*/ 24 h 644"/>
                <a:gd name="T12" fmla="*/ 2 w 1281"/>
                <a:gd name="T13" fmla="*/ 29 h 644"/>
                <a:gd name="T14" fmla="*/ 0 w 1281"/>
                <a:gd name="T15" fmla="*/ 35 h 644"/>
                <a:gd name="T16" fmla="*/ 0 w 1281"/>
                <a:gd name="T17" fmla="*/ 42 h 644"/>
                <a:gd name="T18" fmla="*/ 1 w 1281"/>
                <a:gd name="T19" fmla="*/ 50 h 644"/>
                <a:gd name="T20" fmla="*/ 4 w 1281"/>
                <a:gd name="T21" fmla="*/ 59 h 644"/>
                <a:gd name="T22" fmla="*/ 9 w 1281"/>
                <a:gd name="T23" fmla="*/ 69 h 644"/>
                <a:gd name="T24" fmla="*/ 9 w 1281"/>
                <a:gd name="T25" fmla="*/ 69 h 644"/>
                <a:gd name="T26" fmla="*/ 10 w 1281"/>
                <a:gd name="T27" fmla="*/ 69 h 644"/>
                <a:gd name="T28" fmla="*/ 10 w 1281"/>
                <a:gd name="T29" fmla="*/ 69 h 644"/>
                <a:gd name="T30" fmla="*/ 10 w 1281"/>
                <a:gd name="T31" fmla="*/ 69 h 644"/>
                <a:gd name="T32" fmla="*/ 10 w 1281"/>
                <a:gd name="T33" fmla="*/ 69 h 644"/>
                <a:gd name="T34" fmla="*/ 10 w 1281"/>
                <a:gd name="T35" fmla="*/ 69 h 644"/>
                <a:gd name="T36" fmla="*/ 150 w 1281"/>
                <a:gd name="T37" fmla="*/ 162 h 644"/>
                <a:gd name="T38" fmla="*/ 150 w 1281"/>
                <a:gd name="T39" fmla="*/ 160 h 644"/>
                <a:gd name="T40" fmla="*/ 148 w 1281"/>
                <a:gd name="T41" fmla="*/ 155 h 644"/>
                <a:gd name="T42" fmla="*/ 148 w 1281"/>
                <a:gd name="T43" fmla="*/ 155 h 644"/>
                <a:gd name="T44" fmla="*/ 148 w 1281"/>
                <a:gd name="T45" fmla="*/ 155 h 644"/>
                <a:gd name="T46" fmla="*/ 148 w 1281"/>
                <a:gd name="T47" fmla="*/ 153 h 644"/>
                <a:gd name="T48" fmla="*/ 146 w 1281"/>
                <a:gd name="T49" fmla="*/ 149 h 644"/>
                <a:gd name="T50" fmla="*/ 144 w 1281"/>
                <a:gd name="T51" fmla="*/ 143 h 644"/>
                <a:gd name="T52" fmla="*/ 143 w 1281"/>
                <a:gd name="T53" fmla="*/ 136 h 644"/>
                <a:gd name="T54" fmla="*/ 142 w 1281"/>
                <a:gd name="T55" fmla="*/ 129 h 644"/>
                <a:gd name="T56" fmla="*/ 143 w 1281"/>
                <a:gd name="T57" fmla="*/ 121 h 644"/>
                <a:gd name="T58" fmla="*/ 146 w 1281"/>
                <a:gd name="T59" fmla="*/ 115 h 644"/>
                <a:gd name="T60" fmla="*/ 152 w 1281"/>
                <a:gd name="T61" fmla="*/ 109 h 6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81"/>
                <a:gd name="T94" fmla="*/ 0 h 644"/>
                <a:gd name="T95" fmla="*/ 1281 w 1281"/>
                <a:gd name="T96" fmla="*/ 644 h 6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81" h="644">
                  <a:moveTo>
                    <a:pt x="608" y="434"/>
                  </a:moveTo>
                  <a:lnTo>
                    <a:pt x="1281" y="267"/>
                  </a:lnTo>
                  <a:lnTo>
                    <a:pt x="705" y="0"/>
                  </a:lnTo>
                  <a:lnTo>
                    <a:pt x="26" y="81"/>
                  </a:lnTo>
                  <a:lnTo>
                    <a:pt x="22" y="84"/>
                  </a:lnTo>
                  <a:lnTo>
                    <a:pt x="16" y="95"/>
                  </a:lnTo>
                  <a:lnTo>
                    <a:pt x="8" y="114"/>
                  </a:lnTo>
                  <a:lnTo>
                    <a:pt x="3" y="138"/>
                  </a:lnTo>
                  <a:lnTo>
                    <a:pt x="0" y="167"/>
                  </a:lnTo>
                  <a:lnTo>
                    <a:pt x="4" y="200"/>
                  </a:lnTo>
                  <a:lnTo>
                    <a:pt x="16" y="236"/>
                  </a:lnTo>
                  <a:lnTo>
                    <a:pt x="39" y="275"/>
                  </a:lnTo>
                  <a:lnTo>
                    <a:pt x="41" y="275"/>
                  </a:lnTo>
                  <a:lnTo>
                    <a:pt x="41" y="276"/>
                  </a:lnTo>
                  <a:lnTo>
                    <a:pt x="42" y="276"/>
                  </a:lnTo>
                  <a:lnTo>
                    <a:pt x="600" y="644"/>
                  </a:lnTo>
                  <a:lnTo>
                    <a:pt x="602" y="636"/>
                  </a:lnTo>
                  <a:lnTo>
                    <a:pt x="595" y="617"/>
                  </a:lnTo>
                  <a:lnTo>
                    <a:pt x="594" y="616"/>
                  </a:lnTo>
                  <a:lnTo>
                    <a:pt x="592" y="610"/>
                  </a:lnTo>
                  <a:lnTo>
                    <a:pt x="585" y="594"/>
                  </a:lnTo>
                  <a:lnTo>
                    <a:pt x="578" y="571"/>
                  </a:lnTo>
                  <a:lnTo>
                    <a:pt x="572" y="543"/>
                  </a:lnTo>
                  <a:lnTo>
                    <a:pt x="570" y="513"/>
                  </a:lnTo>
                  <a:lnTo>
                    <a:pt x="573" y="483"/>
                  </a:lnTo>
                  <a:lnTo>
                    <a:pt x="585" y="456"/>
                  </a:lnTo>
                  <a:lnTo>
                    <a:pt x="608" y="4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1" name="Freeform 1473"/>
            <p:cNvSpPr>
              <a:spLocks/>
            </p:cNvSpPr>
            <p:nvPr/>
          </p:nvSpPr>
          <p:spPr bwMode="auto">
            <a:xfrm>
              <a:off x="197" y="1462"/>
              <a:ext cx="571" cy="194"/>
            </a:xfrm>
            <a:custGeom>
              <a:avLst/>
              <a:gdLst>
                <a:gd name="T0" fmla="*/ 285 w 1143"/>
                <a:gd name="T1" fmla="*/ 59 h 389"/>
                <a:gd name="T2" fmla="*/ 135 w 1143"/>
                <a:gd name="T3" fmla="*/ 97 h 389"/>
                <a:gd name="T4" fmla="*/ 0 w 1143"/>
                <a:gd name="T5" fmla="*/ 19 h 389"/>
                <a:gd name="T6" fmla="*/ 158 w 1143"/>
                <a:gd name="T7" fmla="*/ 0 h 389"/>
                <a:gd name="T8" fmla="*/ 285 w 1143"/>
                <a:gd name="T9" fmla="*/ 59 h 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3"/>
                <a:gd name="T16" fmla="*/ 0 h 389"/>
                <a:gd name="T17" fmla="*/ 1143 w 1143"/>
                <a:gd name="T18" fmla="*/ 389 h 3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3" h="389">
                  <a:moveTo>
                    <a:pt x="1143" y="237"/>
                  </a:moveTo>
                  <a:lnTo>
                    <a:pt x="540" y="389"/>
                  </a:lnTo>
                  <a:lnTo>
                    <a:pt x="0" y="76"/>
                  </a:lnTo>
                  <a:lnTo>
                    <a:pt x="633" y="0"/>
                  </a:lnTo>
                  <a:lnTo>
                    <a:pt x="1143" y="237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2" name="Freeform 1474"/>
            <p:cNvSpPr>
              <a:spLocks/>
            </p:cNvSpPr>
            <p:nvPr/>
          </p:nvSpPr>
          <p:spPr bwMode="auto">
            <a:xfrm>
              <a:off x="172" y="1503"/>
              <a:ext cx="282" cy="246"/>
            </a:xfrm>
            <a:custGeom>
              <a:avLst/>
              <a:gdLst>
                <a:gd name="T0" fmla="*/ 136 w 565"/>
                <a:gd name="T1" fmla="*/ 123 h 492"/>
                <a:gd name="T2" fmla="*/ 8 w 565"/>
                <a:gd name="T3" fmla="*/ 39 h 492"/>
                <a:gd name="T4" fmla="*/ 4 w 565"/>
                <a:gd name="T5" fmla="*/ 31 h 492"/>
                <a:gd name="T6" fmla="*/ 1 w 565"/>
                <a:gd name="T7" fmla="*/ 26 h 492"/>
                <a:gd name="T8" fmla="*/ 0 w 565"/>
                <a:gd name="T9" fmla="*/ 20 h 492"/>
                <a:gd name="T10" fmla="*/ 0 w 565"/>
                <a:gd name="T11" fmla="*/ 14 h 492"/>
                <a:gd name="T12" fmla="*/ 0 w 565"/>
                <a:gd name="T13" fmla="*/ 10 h 492"/>
                <a:gd name="T14" fmla="*/ 1 w 565"/>
                <a:gd name="T15" fmla="*/ 6 h 492"/>
                <a:gd name="T16" fmla="*/ 2 w 565"/>
                <a:gd name="T17" fmla="*/ 3 h 492"/>
                <a:gd name="T18" fmla="*/ 4 w 565"/>
                <a:gd name="T19" fmla="*/ 0 h 492"/>
                <a:gd name="T20" fmla="*/ 141 w 565"/>
                <a:gd name="T21" fmla="*/ 80 h 492"/>
                <a:gd name="T22" fmla="*/ 137 w 565"/>
                <a:gd name="T23" fmla="*/ 84 h 492"/>
                <a:gd name="T24" fmla="*/ 134 w 565"/>
                <a:gd name="T25" fmla="*/ 89 h 492"/>
                <a:gd name="T26" fmla="*/ 132 w 565"/>
                <a:gd name="T27" fmla="*/ 95 h 492"/>
                <a:gd name="T28" fmla="*/ 132 w 565"/>
                <a:gd name="T29" fmla="*/ 101 h 492"/>
                <a:gd name="T30" fmla="*/ 132 w 565"/>
                <a:gd name="T31" fmla="*/ 106 h 492"/>
                <a:gd name="T32" fmla="*/ 133 w 565"/>
                <a:gd name="T33" fmla="*/ 112 h 492"/>
                <a:gd name="T34" fmla="*/ 134 w 565"/>
                <a:gd name="T35" fmla="*/ 118 h 492"/>
                <a:gd name="T36" fmla="*/ 136 w 565"/>
                <a:gd name="T37" fmla="*/ 123 h 4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5"/>
                <a:gd name="T58" fmla="*/ 0 h 492"/>
                <a:gd name="T59" fmla="*/ 565 w 565"/>
                <a:gd name="T60" fmla="*/ 492 h 4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5" h="492">
                  <a:moveTo>
                    <a:pt x="544" y="492"/>
                  </a:moveTo>
                  <a:lnTo>
                    <a:pt x="34" y="154"/>
                  </a:lnTo>
                  <a:lnTo>
                    <a:pt x="17" y="126"/>
                  </a:lnTo>
                  <a:lnTo>
                    <a:pt x="7" y="101"/>
                  </a:lnTo>
                  <a:lnTo>
                    <a:pt x="1" y="78"/>
                  </a:lnTo>
                  <a:lnTo>
                    <a:pt x="0" y="56"/>
                  </a:lnTo>
                  <a:lnTo>
                    <a:pt x="2" y="38"/>
                  </a:lnTo>
                  <a:lnTo>
                    <a:pt x="7" y="22"/>
                  </a:lnTo>
                  <a:lnTo>
                    <a:pt x="11" y="9"/>
                  </a:lnTo>
                  <a:lnTo>
                    <a:pt x="16" y="0"/>
                  </a:lnTo>
                  <a:lnTo>
                    <a:pt x="565" y="318"/>
                  </a:lnTo>
                  <a:lnTo>
                    <a:pt x="549" y="336"/>
                  </a:lnTo>
                  <a:lnTo>
                    <a:pt x="538" y="356"/>
                  </a:lnTo>
                  <a:lnTo>
                    <a:pt x="531" y="378"/>
                  </a:lnTo>
                  <a:lnTo>
                    <a:pt x="529" y="401"/>
                  </a:lnTo>
                  <a:lnTo>
                    <a:pt x="529" y="424"/>
                  </a:lnTo>
                  <a:lnTo>
                    <a:pt x="532" y="448"/>
                  </a:lnTo>
                  <a:lnTo>
                    <a:pt x="537" y="471"/>
                  </a:lnTo>
                  <a:lnTo>
                    <a:pt x="544" y="49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3" name="Freeform 1475"/>
            <p:cNvSpPr>
              <a:spLocks/>
            </p:cNvSpPr>
            <p:nvPr/>
          </p:nvSpPr>
          <p:spPr bwMode="auto">
            <a:xfrm>
              <a:off x="446" y="1589"/>
              <a:ext cx="350" cy="184"/>
            </a:xfrm>
            <a:custGeom>
              <a:avLst/>
              <a:gdLst>
                <a:gd name="T0" fmla="*/ 156 w 701"/>
                <a:gd name="T1" fmla="*/ 26 h 367"/>
                <a:gd name="T2" fmla="*/ 156 w 701"/>
                <a:gd name="T3" fmla="*/ 32 h 367"/>
                <a:gd name="T4" fmla="*/ 0 w 701"/>
                <a:gd name="T5" fmla="*/ 73 h 367"/>
                <a:gd name="T6" fmla="*/ 1 w 701"/>
                <a:gd name="T7" fmla="*/ 78 h 367"/>
                <a:gd name="T8" fmla="*/ 157 w 701"/>
                <a:gd name="T9" fmla="*/ 37 h 367"/>
                <a:gd name="T10" fmla="*/ 166 w 701"/>
                <a:gd name="T11" fmla="*/ 45 h 367"/>
                <a:gd name="T12" fmla="*/ 7 w 701"/>
                <a:gd name="T13" fmla="*/ 88 h 367"/>
                <a:gd name="T14" fmla="*/ 8 w 701"/>
                <a:gd name="T15" fmla="*/ 92 h 367"/>
                <a:gd name="T16" fmla="*/ 175 w 701"/>
                <a:gd name="T17" fmla="*/ 48 h 367"/>
                <a:gd name="T18" fmla="*/ 160 w 701"/>
                <a:gd name="T19" fmla="*/ 33 h 367"/>
                <a:gd name="T20" fmla="*/ 162 w 701"/>
                <a:gd name="T21" fmla="*/ 1 h 367"/>
                <a:gd name="T22" fmla="*/ 158 w 701"/>
                <a:gd name="T23" fmla="*/ 0 h 367"/>
                <a:gd name="T24" fmla="*/ 157 w 701"/>
                <a:gd name="T25" fmla="*/ 11 h 367"/>
                <a:gd name="T26" fmla="*/ 156 w 701"/>
                <a:gd name="T27" fmla="*/ 26 h 3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1"/>
                <a:gd name="T43" fmla="*/ 0 h 367"/>
                <a:gd name="T44" fmla="*/ 701 w 701"/>
                <a:gd name="T45" fmla="*/ 367 h 3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1" h="367">
                  <a:moveTo>
                    <a:pt x="626" y="104"/>
                  </a:moveTo>
                  <a:lnTo>
                    <a:pt x="625" y="127"/>
                  </a:lnTo>
                  <a:lnTo>
                    <a:pt x="0" y="289"/>
                  </a:lnTo>
                  <a:lnTo>
                    <a:pt x="5" y="309"/>
                  </a:lnTo>
                  <a:lnTo>
                    <a:pt x="631" y="146"/>
                  </a:lnTo>
                  <a:lnTo>
                    <a:pt x="664" y="180"/>
                  </a:lnTo>
                  <a:lnTo>
                    <a:pt x="28" y="349"/>
                  </a:lnTo>
                  <a:lnTo>
                    <a:pt x="33" y="367"/>
                  </a:lnTo>
                  <a:lnTo>
                    <a:pt x="701" y="190"/>
                  </a:lnTo>
                  <a:lnTo>
                    <a:pt x="642" y="131"/>
                  </a:lnTo>
                  <a:lnTo>
                    <a:pt x="651" y="3"/>
                  </a:lnTo>
                  <a:lnTo>
                    <a:pt x="634" y="0"/>
                  </a:lnTo>
                  <a:lnTo>
                    <a:pt x="631" y="41"/>
                  </a:lnTo>
                  <a:lnTo>
                    <a:pt x="626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4" name="Freeform 1476"/>
            <p:cNvSpPr>
              <a:spLocks/>
            </p:cNvSpPr>
            <p:nvPr/>
          </p:nvSpPr>
          <p:spPr bwMode="auto">
            <a:xfrm>
              <a:off x="480" y="1376"/>
              <a:ext cx="301" cy="188"/>
            </a:xfrm>
            <a:custGeom>
              <a:avLst/>
              <a:gdLst>
                <a:gd name="T0" fmla="*/ 7 w 603"/>
                <a:gd name="T1" fmla="*/ 53 h 376"/>
                <a:gd name="T2" fmla="*/ 0 w 603"/>
                <a:gd name="T3" fmla="*/ 64 h 376"/>
                <a:gd name="T4" fmla="*/ 0 w 603"/>
                <a:gd name="T5" fmla="*/ 79 h 376"/>
                <a:gd name="T6" fmla="*/ 2 w 603"/>
                <a:gd name="T7" fmla="*/ 89 h 376"/>
                <a:gd name="T8" fmla="*/ 3 w 603"/>
                <a:gd name="T9" fmla="*/ 94 h 376"/>
                <a:gd name="T10" fmla="*/ 150 w 603"/>
                <a:gd name="T11" fmla="*/ 35 h 376"/>
                <a:gd name="T12" fmla="*/ 148 w 603"/>
                <a:gd name="T13" fmla="*/ 0 h 376"/>
                <a:gd name="T14" fmla="*/ 7 w 603"/>
                <a:gd name="T15" fmla="*/ 53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376"/>
                <a:gd name="T26" fmla="*/ 603 w 603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376">
                  <a:moveTo>
                    <a:pt x="28" y="212"/>
                  </a:moveTo>
                  <a:lnTo>
                    <a:pt x="0" y="256"/>
                  </a:lnTo>
                  <a:lnTo>
                    <a:pt x="1" y="314"/>
                  </a:lnTo>
                  <a:lnTo>
                    <a:pt x="11" y="353"/>
                  </a:lnTo>
                  <a:lnTo>
                    <a:pt x="14" y="376"/>
                  </a:lnTo>
                  <a:lnTo>
                    <a:pt x="603" y="139"/>
                  </a:lnTo>
                  <a:lnTo>
                    <a:pt x="595" y="0"/>
                  </a:lnTo>
                  <a:lnTo>
                    <a:pt x="28" y="2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5" name="Freeform 1477"/>
            <p:cNvSpPr>
              <a:spLocks/>
            </p:cNvSpPr>
            <p:nvPr/>
          </p:nvSpPr>
          <p:spPr bwMode="auto">
            <a:xfrm>
              <a:off x="487" y="1448"/>
              <a:ext cx="320" cy="147"/>
            </a:xfrm>
            <a:custGeom>
              <a:avLst/>
              <a:gdLst>
                <a:gd name="T0" fmla="*/ 0 w 641"/>
                <a:gd name="T1" fmla="*/ 60 h 296"/>
                <a:gd name="T2" fmla="*/ 8 w 641"/>
                <a:gd name="T3" fmla="*/ 73 h 296"/>
                <a:gd name="T4" fmla="*/ 160 w 641"/>
                <a:gd name="T5" fmla="*/ 12 h 296"/>
                <a:gd name="T6" fmla="*/ 146 w 641"/>
                <a:gd name="T7" fmla="*/ 0 h 296"/>
                <a:gd name="T8" fmla="*/ 0 w 641"/>
                <a:gd name="T9" fmla="*/ 60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1"/>
                <a:gd name="T16" fmla="*/ 0 h 296"/>
                <a:gd name="T17" fmla="*/ 641 w 641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1" h="296">
                  <a:moveTo>
                    <a:pt x="0" y="242"/>
                  </a:moveTo>
                  <a:lnTo>
                    <a:pt x="32" y="296"/>
                  </a:lnTo>
                  <a:lnTo>
                    <a:pt x="641" y="49"/>
                  </a:lnTo>
                  <a:lnTo>
                    <a:pt x="586" y="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6" name="Freeform 1478"/>
            <p:cNvSpPr>
              <a:spLocks/>
            </p:cNvSpPr>
            <p:nvPr/>
          </p:nvSpPr>
          <p:spPr bwMode="auto">
            <a:xfrm>
              <a:off x="193" y="1248"/>
              <a:ext cx="619" cy="353"/>
            </a:xfrm>
            <a:custGeom>
              <a:avLst/>
              <a:gdLst>
                <a:gd name="T0" fmla="*/ 153 w 1238"/>
                <a:gd name="T1" fmla="*/ 119 h 706"/>
                <a:gd name="T2" fmla="*/ 310 w 1238"/>
                <a:gd name="T3" fmla="*/ 59 h 706"/>
                <a:gd name="T4" fmla="*/ 165 w 1238"/>
                <a:gd name="T5" fmla="*/ 0 h 706"/>
                <a:gd name="T6" fmla="*/ 4 w 1238"/>
                <a:gd name="T7" fmla="*/ 36 h 706"/>
                <a:gd name="T8" fmla="*/ 3 w 1238"/>
                <a:gd name="T9" fmla="*/ 37 h 706"/>
                <a:gd name="T10" fmla="*/ 2 w 1238"/>
                <a:gd name="T11" fmla="*/ 41 h 706"/>
                <a:gd name="T12" fmla="*/ 1 w 1238"/>
                <a:gd name="T13" fmla="*/ 46 h 706"/>
                <a:gd name="T14" fmla="*/ 0 w 1238"/>
                <a:gd name="T15" fmla="*/ 52 h 706"/>
                <a:gd name="T16" fmla="*/ 1 w 1238"/>
                <a:gd name="T17" fmla="*/ 60 h 706"/>
                <a:gd name="T18" fmla="*/ 2 w 1238"/>
                <a:gd name="T19" fmla="*/ 70 h 706"/>
                <a:gd name="T20" fmla="*/ 6 w 1238"/>
                <a:gd name="T21" fmla="*/ 80 h 706"/>
                <a:gd name="T22" fmla="*/ 13 w 1238"/>
                <a:gd name="T23" fmla="*/ 89 h 706"/>
                <a:gd name="T24" fmla="*/ 13 w 1238"/>
                <a:gd name="T25" fmla="*/ 89 h 706"/>
                <a:gd name="T26" fmla="*/ 13 w 1238"/>
                <a:gd name="T27" fmla="*/ 90 h 706"/>
                <a:gd name="T28" fmla="*/ 13 w 1238"/>
                <a:gd name="T29" fmla="*/ 90 h 706"/>
                <a:gd name="T30" fmla="*/ 156 w 1238"/>
                <a:gd name="T31" fmla="*/ 177 h 706"/>
                <a:gd name="T32" fmla="*/ 156 w 1238"/>
                <a:gd name="T33" fmla="*/ 175 h 706"/>
                <a:gd name="T34" fmla="*/ 154 w 1238"/>
                <a:gd name="T35" fmla="*/ 170 h 706"/>
                <a:gd name="T36" fmla="*/ 154 w 1238"/>
                <a:gd name="T37" fmla="*/ 170 h 706"/>
                <a:gd name="T38" fmla="*/ 154 w 1238"/>
                <a:gd name="T39" fmla="*/ 170 h 706"/>
                <a:gd name="T40" fmla="*/ 153 w 1238"/>
                <a:gd name="T41" fmla="*/ 168 h 706"/>
                <a:gd name="T42" fmla="*/ 152 w 1238"/>
                <a:gd name="T43" fmla="*/ 164 h 706"/>
                <a:gd name="T44" fmla="*/ 149 w 1238"/>
                <a:gd name="T45" fmla="*/ 158 h 706"/>
                <a:gd name="T46" fmla="*/ 147 w 1238"/>
                <a:gd name="T47" fmla="*/ 150 h 706"/>
                <a:gd name="T48" fmla="*/ 146 w 1238"/>
                <a:gd name="T49" fmla="*/ 142 h 706"/>
                <a:gd name="T50" fmla="*/ 146 w 1238"/>
                <a:gd name="T51" fmla="*/ 134 h 706"/>
                <a:gd name="T52" fmla="*/ 148 w 1238"/>
                <a:gd name="T53" fmla="*/ 126 h 706"/>
                <a:gd name="T54" fmla="*/ 153 w 1238"/>
                <a:gd name="T55" fmla="*/ 119 h 70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8"/>
                <a:gd name="T85" fmla="*/ 0 h 706"/>
                <a:gd name="T86" fmla="*/ 1238 w 1238"/>
                <a:gd name="T87" fmla="*/ 706 h 70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8" h="706">
                  <a:moveTo>
                    <a:pt x="610" y="479"/>
                  </a:moveTo>
                  <a:lnTo>
                    <a:pt x="1238" y="239"/>
                  </a:lnTo>
                  <a:lnTo>
                    <a:pt x="661" y="0"/>
                  </a:lnTo>
                  <a:lnTo>
                    <a:pt x="16" y="144"/>
                  </a:lnTo>
                  <a:lnTo>
                    <a:pt x="14" y="148"/>
                  </a:lnTo>
                  <a:lnTo>
                    <a:pt x="10" y="162"/>
                  </a:lnTo>
                  <a:lnTo>
                    <a:pt x="4" y="184"/>
                  </a:lnTo>
                  <a:lnTo>
                    <a:pt x="0" y="211"/>
                  </a:lnTo>
                  <a:lnTo>
                    <a:pt x="2" y="243"/>
                  </a:lnTo>
                  <a:lnTo>
                    <a:pt x="10" y="278"/>
                  </a:lnTo>
                  <a:lnTo>
                    <a:pt x="26" y="318"/>
                  </a:lnTo>
                  <a:lnTo>
                    <a:pt x="52" y="358"/>
                  </a:lnTo>
                  <a:lnTo>
                    <a:pt x="53" y="359"/>
                  </a:lnTo>
                  <a:lnTo>
                    <a:pt x="53" y="360"/>
                  </a:lnTo>
                  <a:lnTo>
                    <a:pt x="54" y="360"/>
                  </a:lnTo>
                  <a:lnTo>
                    <a:pt x="624" y="706"/>
                  </a:lnTo>
                  <a:lnTo>
                    <a:pt x="625" y="697"/>
                  </a:lnTo>
                  <a:lnTo>
                    <a:pt x="616" y="677"/>
                  </a:lnTo>
                  <a:lnTo>
                    <a:pt x="612" y="670"/>
                  </a:lnTo>
                  <a:lnTo>
                    <a:pt x="605" y="653"/>
                  </a:lnTo>
                  <a:lnTo>
                    <a:pt x="596" y="629"/>
                  </a:lnTo>
                  <a:lnTo>
                    <a:pt x="587" y="599"/>
                  </a:lnTo>
                  <a:lnTo>
                    <a:pt x="582" y="567"/>
                  </a:lnTo>
                  <a:lnTo>
                    <a:pt x="582" y="535"/>
                  </a:lnTo>
                  <a:lnTo>
                    <a:pt x="590" y="504"/>
                  </a:lnTo>
                  <a:lnTo>
                    <a:pt x="610" y="4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7" name="Freeform 1479"/>
            <p:cNvSpPr>
              <a:spLocks/>
            </p:cNvSpPr>
            <p:nvPr/>
          </p:nvSpPr>
          <p:spPr bwMode="auto">
            <a:xfrm>
              <a:off x="224" y="1261"/>
              <a:ext cx="555" cy="214"/>
            </a:xfrm>
            <a:custGeom>
              <a:avLst/>
              <a:gdLst>
                <a:gd name="T0" fmla="*/ 277 w 1112"/>
                <a:gd name="T1" fmla="*/ 54 h 428"/>
                <a:gd name="T2" fmla="*/ 137 w 1112"/>
                <a:gd name="T3" fmla="*/ 107 h 428"/>
                <a:gd name="T4" fmla="*/ 0 w 1112"/>
                <a:gd name="T5" fmla="*/ 34 h 428"/>
                <a:gd name="T6" fmla="*/ 149 w 1112"/>
                <a:gd name="T7" fmla="*/ 0 h 428"/>
                <a:gd name="T8" fmla="*/ 277 w 1112"/>
                <a:gd name="T9" fmla="*/ 54 h 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2"/>
                <a:gd name="T16" fmla="*/ 0 h 428"/>
                <a:gd name="T17" fmla="*/ 1112 w 1112"/>
                <a:gd name="T18" fmla="*/ 428 h 4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2" h="428">
                  <a:moveTo>
                    <a:pt x="1112" y="213"/>
                  </a:moveTo>
                  <a:lnTo>
                    <a:pt x="549" y="428"/>
                  </a:lnTo>
                  <a:lnTo>
                    <a:pt x="0" y="136"/>
                  </a:lnTo>
                  <a:lnTo>
                    <a:pt x="598" y="0"/>
                  </a:lnTo>
                  <a:lnTo>
                    <a:pt x="1112" y="213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8" name="Freeform 1480"/>
            <p:cNvSpPr>
              <a:spLocks/>
            </p:cNvSpPr>
            <p:nvPr/>
          </p:nvSpPr>
          <p:spPr bwMode="auto">
            <a:xfrm>
              <a:off x="203" y="1334"/>
              <a:ext cx="284" cy="244"/>
            </a:xfrm>
            <a:custGeom>
              <a:avLst/>
              <a:gdLst>
                <a:gd name="T0" fmla="*/ 142 w 568"/>
                <a:gd name="T1" fmla="*/ 122 h 488"/>
                <a:gd name="T2" fmla="*/ 11 w 568"/>
                <a:gd name="T3" fmla="*/ 42 h 488"/>
                <a:gd name="T4" fmla="*/ 6 w 568"/>
                <a:gd name="T5" fmla="*/ 35 h 488"/>
                <a:gd name="T6" fmla="*/ 2 w 568"/>
                <a:gd name="T7" fmla="*/ 28 h 488"/>
                <a:gd name="T8" fmla="*/ 1 w 568"/>
                <a:gd name="T9" fmla="*/ 22 h 488"/>
                <a:gd name="T10" fmla="*/ 1 w 568"/>
                <a:gd name="T11" fmla="*/ 16 h 488"/>
                <a:gd name="T12" fmla="*/ 0 w 568"/>
                <a:gd name="T13" fmla="*/ 11 h 488"/>
                <a:gd name="T14" fmla="*/ 1 w 568"/>
                <a:gd name="T15" fmla="*/ 7 h 488"/>
                <a:gd name="T16" fmla="*/ 1 w 568"/>
                <a:gd name="T17" fmla="*/ 3 h 488"/>
                <a:gd name="T18" fmla="*/ 2 w 568"/>
                <a:gd name="T19" fmla="*/ 0 h 488"/>
                <a:gd name="T20" fmla="*/ 142 w 568"/>
                <a:gd name="T21" fmla="*/ 75 h 488"/>
                <a:gd name="T22" fmla="*/ 139 w 568"/>
                <a:gd name="T23" fmla="*/ 80 h 488"/>
                <a:gd name="T24" fmla="*/ 137 w 568"/>
                <a:gd name="T25" fmla="*/ 86 h 488"/>
                <a:gd name="T26" fmla="*/ 136 w 568"/>
                <a:gd name="T27" fmla="*/ 92 h 488"/>
                <a:gd name="T28" fmla="*/ 136 w 568"/>
                <a:gd name="T29" fmla="*/ 98 h 488"/>
                <a:gd name="T30" fmla="*/ 136 w 568"/>
                <a:gd name="T31" fmla="*/ 105 h 488"/>
                <a:gd name="T32" fmla="*/ 138 w 568"/>
                <a:gd name="T33" fmla="*/ 111 h 488"/>
                <a:gd name="T34" fmla="*/ 140 w 568"/>
                <a:gd name="T35" fmla="*/ 117 h 488"/>
                <a:gd name="T36" fmla="*/ 142 w 568"/>
                <a:gd name="T37" fmla="*/ 122 h 4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8"/>
                <a:gd name="T58" fmla="*/ 0 h 488"/>
                <a:gd name="T59" fmla="*/ 568 w 568"/>
                <a:gd name="T60" fmla="*/ 488 h 4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8" h="488">
                  <a:moveTo>
                    <a:pt x="565" y="488"/>
                  </a:moveTo>
                  <a:lnTo>
                    <a:pt x="45" y="168"/>
                  </a:lnTo>
                  <a:lnTo>
                    <a:pt x="25" y="140"/>
                  </a:lnTo>
                  <a:lnTo>
                    <a:pt x="11" y="112"/>
                  </a:lnTo>
                  <a:lnTo>
                    <a:pt x="5" y="87"/>
                  </a:lnTo>
                  <a:lnTo>
                    <a:pt x="1" y="64"/>
                  </a:lnTo>
                  <a:lnTo>
                    <a:pt x="0" y="43"/>
                  </a:lnTo>
                  <a:lnTo>
                    <a:pt x="2" y="25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68" y="297"/>
                  </a:lnTo>
                  <a:lnTo>
                    <a:pt x="554" y="318"/>
                  </a:lnTo>
                  <a:lnTo>
                    <a:pt x="546" y="341"/>
                  </a:lnTo>
                  <a:lnTo>
                    <a:pt x="542" y="365"/>
                  </a:lnTo>
                  <a:lnTo>
                    <a:pt x="542" y="390"/>
                  </a:lnTo>
                  <a:lnTo>
                    <a:pt x="544" y="417"/>
                  </a:lnTo>
                  <a:lnTo>
                    <a:pt x="550" y="442"/>
                  </a:lnTo>
                  <a:lnTo>
                    <a:pt x="557" y="466"/>
                  </a:lnTo>
                  <a:lnTo>
                    <a:pt x="565" y="488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9" name="Freeform 1481"/>
            <p:cNvSpPr>
              <a:spLocks/>
            </p:cNvSpPr>
            <p:nvPr/>
          </p:nvSpPr>
          <p:spPr bwMode="auto">
            <a:xfrm>
              <a:off x="486" y="1377"/>
              <a:ext cx="329" cy="224"/>
            </a:xfrm>
            <a:custGeom>
              <a:avLst/>
              <a:gdLst>
                <a:gd name="T0" fmla="*/ 145 w 658"/>
                <a:gd name="T1" fmla="*/ 28 h 448"/>
                <a:gd name="T2" fmla="*/ 145 w 658"/>
                <a:gd name="T3" fmla="*/ 34 h 448"/>
                <a:gd name="T4" fmla="*/ 0 w 658"/>
                <a:gd name="T5" fmla="*/ 92 h 448"/>
                <a:gd name="T6" fmla="*/ 1 w 658"/>
                <a:gd name="T7" fmla="*/ 97 h 448"/>
                <a:gd name="T8" fmla="*/ 147 w 658"/>
                <a:gd name="T9" fmla="*/ 39 h 448"/>
                <a:gd name="T10" fmla="*/ 156 w 658"/>
                <a:gd name="T11" fmla="*/ 47 h 448"/>
                <a:gd name="T12" fmla="*/ 7 w 658"/>
                <a:gd name="T13" fmla="*/ 108 h 448"/>
                <a:gd name="T14" fmla="*/ 10 w 658"/>
                <a:gd name="T15" fmla="*/ 112 h 448"/>
                <a:gd name="T16" fmla="*/ 165 w 658"/>
                <a:gd name="T17" fmla="*/ 49 h 448"/>
                <a:gd name="T18" fmla="*/ 150 w 658"/>
                <a:gd name="T19" fmla="*/ 35 h 448"/>
                <a:gd name="T20" fmla="*/ 149 w 658"/>
                <a:gd name="T21" fmla="*/ 0 h 448"/>
                <a:gd name="T22" fmla="*/ 145 w 658"/>
                <a:gd name="T23" fmla="*/ 0 h 448"/>
                <a:gd name="T24" fmla="*/ 145 w 658"/>
                <a:gd name="T25" fmla="*/ 11 h 448"/>
                <a:gd name="T26" fmla="*/ 145 w 658"/>
                <a:gd name="T27" fmla="*/ 28 h 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8"/>
                <a:gd name="T43" fmla="*/ 0 h 448"/>
                <a:gd name="T44" fmla="*/ 658 w 658"/>
                <a:gd name="T45" fmla="*/ 448 h 4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8" h="448">
                  <a:moveTo>
                    <a:pt x="578" y="109"/>
                  </a:moveTo>
                  <a:lnTo>
                    <a:pt x="580" y="134"/>
                  </a:lnTo>
                  <a:lnTo>
                    <a:pt x="0" y="368"/>
                  </a:lnTo>
                  <a:lnTo>
                    <a:pt x="6" y="387"/>
                  </a:lnTo>
                  <a:lnTo>
                    <a:pt x="587" y="153"/>
                  </a:lnTo>
                  <a:lnTo>
                    <a:pt x="622" y="186"/>
                  </a:lnTo>
                  <a:lnTo>
                    <a:pt x="31" y="429"/>
                  </a:lnTo>
                  <a:lnTo>
                    <a:pt x="38" y="448"/>
                  </a:lnTo>
                  <a:lnTo>
                    <a:pt x="658" y="194"/>
                  </a:lnTo>
                  <a:lnTo>
                    <a:pt x="597" y="137"/>
                  </a:lnTo>
                  <a:lnTo>
                    <a:pt x="595" y="0"/>
                  </a:lnTo>
                  <a:lnTo>
                    <a:pt x="577" y="0"/>
                  </a:lnTo>
                  <a:lnTo>
                    <a:pt x="577" y="41"/>
                  </a:lnTo>
                  <a:lnTo>
                    <a:pt x="578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9" name="Rectangle 1483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60" name="Group 4" descr="Happy cartoon apple"/>
          <p:cNvGrpSpPr>
            <a:grpSpLocks noChangeAspect="1"/>
          </p:cNvGrpSpPr>
          <p:nvPr/>
        </p:nvGrpSpPr>
        <p:grpSpPr bwMode="auto">
          <a:xfrm>
            <a:off x="467544" y="260648"/>
            <a:ext cx="1214437" cy="1347788"/>
            <a:chOff x="288" y="144"/>
            <a:chExt cx="765" cy="849"/>
          </a:xfrm>
        </p:grpSpPr>
        <p:sp>
          <p:nvSpPr>
            <p:cNvPr id="2156" name="AutoShape 5"/>
            <p:cNvSpPr>
              <a:spLocks noChangeAspect="1" noChangeArrowheads="1" noTextEdit="1"/>
            </p:cNvSpPr>
            <p:nvPr/>
          </p:nvSpPr>
          <p:spPr bwMode="auto">
            <a:xfrm>
              <a:off x="288" y="144"/>
              <a:ext cx="765" cy="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7" name="Freeform 6"/>
            <p:cNvSpPr>
              <a:spLocks/>
            </p:cNvSpPr>
            <p:nvPr/>
          </p:nvSpPr>
          <p:spPr bwMode="auto">
            <a:xfrm>
              <a:off x="646" y="400"/>
              <a:ext cx="365" cy="538"/>
            </a:xfrm>
            <a:custGeom>
              <a:avLst/>
              <a:gdLst>
                <a:gd name="T0" fmla="*/ 45 w 1096"/>
                <a:gd name="T1" fmla="*/ 14 h 1612"/>
                <a:gd name="T2" fmla="*/ 65 w 1096"/>
                <a:gd name="T3" fmla="*/ 3 h 1612"/>
                <a:gd name="T4" fmla="*/ 88 w 1096"/>
                <a:gd name="T5" fmla="*/ 0 h 1612"/>
                <a:gd name="T6" fmla="*/ 107 w 1096"/>
                <a:gd name="T7" fmla="*/ 10 h 1612"/>
                <a:gd name="T8" fmla="*/ 117 w 1096"/>
                <a:gd name="T9" fmla="*/ 26 h 1612"/>
                <a:gd name="T10" fmla="*/ 122 w 1096"/>
                <a:gd name="T11" fmla="*/ 50 h 1612"/>
                <a:gd name="T12" fmla="*/ 119 w 1096"/>
                <a:gd name="T13" fmla="*/ 77 h 1612"/>
                <a:gd name="T14" fmla="*/ 115 w 1096"/>
                <a:gd name="T15" fmla="*/ 105 h 1612"/>
                <a:gd name="T16" fmla="*/ 104 w 1096"/>
                <a:gd name="T17" fmla="*/ 133 h 1612"/>
                <a:gd name="T18" fmla="*/ 83 w 1096"/>
                <a:gd name="T19" fmla="*/ 155 h 1612"/>
                <a:gd name="T20" fmla="*/ 63 w 1096"/>
                <a:gd name="T21" fmla="*/ 171 h 1612"/>
                <a:gd name="T22" fmla="*/ 39 w 1096"/>
                <a:gd name="T23" fmla="*/ 180 h 1612"/>
                <a:gd name="T24" fmla="*/ 16 w 1096"/>
                <a:gd name="T25" fmla="*/ 178 h 1612"/>
                <a:gd name="T26" fmla="*/ 0 w 1096"/>
                <a:gd name="T27" fmla="*/ 162 h 1612"/>
                <a:gd name="T28" fmla="*/ 21 w 1096"/>
                <a:gd name="T29" fmla="*/ 124 h 1612"/>
                <a:gd name="T30" fmla="*/ 50 w 1096"/>
                <a:gd name="T31" fmla="*/ 51 h 1612"/>
                <a:gd name="T32" fmla="*/ 45 w 1096"/>
                <a:gd name="T33" fmla="*/ 14 h 1612"/>
                <a:gd name="T34" fmla="*/ 45 w 1096"/>
                <a:gd name="T35" fmla="*/ 14 h 16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96"/>
                <a:gd name="T55" fmla="*/ 0 h 1612"/>
                <a:gd name="T56" fmla="*/ 1096 w 1096"/>
                <a:gd name="T57" fmla="*/ 1612 h 16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96" h="1612">
                  <a:moveTo>
                    <a:pt x="403" y="128"/>
                  </a:moveTo>
                  <a:lnTo>
                    <a:pt x="582" y="25"/>
                  </a:lnTo>
                  <a:lnTo>
                    <a:pt x="797" y="0"/>
                  </a:lnTo>
                  <a:lnTo>
                    <a:pt x="964" y="86"/>
                  </a:lnTo>
                  <a:lnTo>
                    <a:pt x="1058" y="231"/>
                  </a:lnTo>
                  <a:lnTo>
                    <a:pt x="1096" y="445"/>
                  </a:lnTo>
                  <a:lnTo>
                    <a:pt x="1071" y="695"/>
                  </a:lnTo>
                  <a:lnTo>
                    <a:pt x="1033" y="947"/>
                  </a:lnTo>
                  <a:lnTo>
                    <a:pt x="933" y="1196"/>
                  </a:lnTo>
                  <a:lnTo>
                    <a:pt x="745" y="1389"/>
                  </a:lnTo>
                  <a:lnTo>
                    <a:pt x="565" y="1535"/>
                  </a:lnTo>
                  <a:lnTo>
                    <a:pt x="355" y="1612"/>
                  </a:lnTo>
                  <a:lnTo>
                    <a:pt x="142" y="1600"/>
                  </a:lnTo>
                  <a:lnTo>
                    <a:pt x="0" y="1449"/>
                  </a:lnTo>
                  <a:lnTo>
                    <a:pt x="193" y="1119"/>
                  </a:lnTo>
                  <a:lnTo>
                    <a:pt x="446" y="459"/>
                  </a:lnTo>
                  <a:lnTo>
                    <a:pt x="403" y="12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8" name="Freeform 7"/>
            <p:cNvSpPr>
              <a:spLocks/>
            </p:cNvSpPr>
            <p:nvPr/>
          </p:nvSpPr>
          <p:spPr bwMode="auto">
            <a:xfrm>
              <a:off x="302" y="302"/>
              <a:ext cx="730" cy="660"/>
            </a:xfrm>
            <a:custGeom>
              <a:avLst/>
              <a:gdLst>
                <a:gd name="T0" fmla="*/ 99 w 2192"/>
                <a:gd name="T1" fmla="*/ 1 h 1981"/>
                <a:gd name="T2" fmla="*/ 78 w 2192"/>
                <a:gd name="T3" fmla="*/ 0 h 1981"/>
                <a:gd name="T4" fmla="*/ 64 w 2192"/>
                <a:gd name="T5" fmla="*/ 2 h 1981"/>
                <a:gd name="T6" fmla="*/ 50 w 2192"/>
                <a:gd name="T7" fmla="*/ 6 h 1981"/>
                <a:gd name="T8" fmla="*/ 40 w 2192"/>
                <a:gd name="T9" fmla="*/ 13 h 1981"/>
                <a:gd name="T10" fmla="*/ 26 w 2192"/>
                <a:gd name="T11" fmla="*/ 26 h 1981"/>
                <a:gd name="T12" fmla="*/ 10 w 2192"/>
                <a:gd name="T13" fmla="*/ 59 h 1981"/>
                <a:gd name="T14" fmla="*/ 0 w 2192"/>
                <a:gd name="T15" fmla="*/ 94 h 1981"/>
                <a:gd name="T16" fmla="*/ 0 w 2192"/>
                <a:gd name="T17" fmla="*/ 122 h 1981"/>
                <a:gd name="T18" fmla="*/ 7 w 2192"/>
                <a:gd name="T19" fmla="*/ 156 h 1981"/>
                <a:gd name="T20" fmla="*/ 19 w 2192"/>
                <a:gd name="T21" fmla="*/ 183 h 1981"/>
                <a:gd name="T22" fmla="*/ 36 w 2192"/>
                <a:gd name="T23" fmla="*/ 201 h 1981"/>
                <a:gd name="T24" fmla="*/ 57 w 2192"/>
                <a:gd name="T25" fmla="*/ 210 h 1981"/>
                <a:gd name="T26" fmla="*/ 74 w 2192"/>
                <a:gd name="T27" fmla="*/ 209 h 1981"/>
                <a:gd name="T28" fmla="*/ 85 w 2192"/>
                <a:gd name="T29" fmla="*/ 217 h 1981"/>
                <a:gd name="T30" fmla="*/ 99 w 2192"/>
                <a:gd name="T31" fmla="*/ 219 h 1981"/>
                <a:gd name="T32" fmla="*/ 109 w 2192"/>
                <a:gd name="T33" fmla="*/ 214 h 1981"/>
                <a:gd name="T34" fmla="*/ 119 w 2192"/>
                <a:gd name="T35" fmla="*/ 211 h 1981"/>
                <a:gd name="T36" fmla="*/ 132 w 2192"/>
                <a:gd name="T37" fmla="*/ 220 h 1981"/>
                <a:gd name="T38" fmla="*/ 146 w 2192"/>
                <a:gd name="T39" fmla="*/ 217 h 1981"/>
                <a:gd name="T40" fmla="*/ 144 w 2192"/>
                <a:gd name="T41" fmla="*/ 211 h 1981"/>
                <a:gd name="T42" fmla="*/ 133 w 2192"/>
                <a:gd name="T43" fmla="*/ 208 h 1981"/>
                <a:gd name="T44" fmla="*/ 125 w 2192"/>
                <a:gd name="T45" fmla="*/ 201 h 1981"/>
                <a:gd name="T46" fmla="*/ 123 w 2192"/>
                <a:gd name="T47" fmla="*/ 194 h 1981"/>
                <a:gd name="T48" fmla="*/ 145 w 2192"/>
                <a:gd name="T49" fmla="*/ 162 h 1981"/>
                <a:gd name="T50" fmla="*/ 159 w 2192"/>
                <a:gd name="T51" fmla="*/ 124 h 1981"/>
                <a:gd name="T52" fmla="*/ 165 w 2192"/>
                <a:gd name="T53" fmla="*/ 89 h 1981"/>
                <a:gd name="T54" fmla="*/ 163 w 2192"/>
                <a:gd name="T55" fmla="*/ 59 h 1981"/>
                <a:gd name="T56" fmla="*/ 159 w 2192"/>
                <a:gd name="T57" fmla="*/ 47 h 1981"/>
                <a:gd name="T58" fmla="*/ 183 w 2192"/>
                <a:gd name="T59" fmla="*/ 36 h 1981"/>
                <a:gd name="T60" fmla="*/ 198 w 2192"/>
                <a:gd name="T61" fmla="*/ 34 h 1981"/>
                <a:gd name="T62" fmla="*/ 211 w 2192"/>
                <a:gd name="T63" fmla="*/ 39 h 1981"/>
                <a:gd name="T64" fmla="*/ 224 w 2192"/>
                <a:gd name="T65" fmla="*/ 49 h 1981"/>
                <a:gd name="T66" fmla="*/ 232 w 2192"/>
                <a:gd name="T67" fmla="*/ 63 h 1981"/>
                <a:gd name="T68" fmla="*/ 236 w 2192"/>
                <a:gd name="T69" fmla="*/ 79 h 1981"/>
                <a:gd name="T70" fmla="*/ 235 w 2192"/>
                <a:gd name="T71" fmla="*/ 98 h 1981"/>
                <a:gd name="T72" fmla="*/ 233 w 2192"/>
                <a:gd name="T73" fmla="*/ 119 h 1981"/>
                <a:gd name="T74" fmla="*/ 231 w 2192"/>
                <a:gd name="T75" fmla="*/ 141 h 1981"/>
                <a:gd name="T76" fmla="*/ 243 w 2192"/>
                <a:gd name="T77" fmla="*/ 113 h 1981"/>
                <a:gd name="T78" fmla="*/ 243 w 2192"/>
                <a:gd name="T79" fmla="*/ 76 h 1981"/>
                <a:gd name="T80" fmla="*/ 238 w 2192"/>
                <a:gd name="T81" fmla="*/ 52 h 1981"/>
                <a:gd name="T82" fmla="*/ 229 w 2192"/>
                <a:gd name="T83" fmla="*/ 35 h 1981"/>
                <a:gd name="T84" fmla="*/ 211 w 2192"/>
                <a:gd name="T85" fmla="*/ 21 h 1981"/>
                <a:gd name="T86" fmla="*/ 194 w 2192"/>
                <a:gd name="T87" fmla="*/ 15 h 1981"/>
                <a:gd name="T88" fmla="*/ 178 w 2192"/>
                <a:gd name="T89" fmla="*/ 15 h 1981"/>
                <a:gd name="T90" fmla="*/ 160 w 2192"/>
                <a:gd name="T91" fmla="*/ 16 h 1981"/>
                <a:gd name="T92" fmla="*/ 147 w 2192"/>
                <a:gd name="T93" fmla="*/ 19 h 1981"/>
                <a:gd name="T94" fmla="*/ 141 w 2192"/>
                <a:gd name="T95" fmla="*/ 25 h 1981"/>
                <a:gd name="T96" fmla="*/ 134 w 2192"/>
                <a:gd name="T97" fmla="*/ 20 h 1981"/>
                <a:gd name="T98" fmla="*/ 121 w 2192"/>
                <a:gd name="T99" fmla="*/ 9 h 1981"/>
                <a:gd name="T100" fmla="*/ 103 w 2192"/>
                <a:gd name="T101" fmla="*/ 2 h 1981"/>
                <a:gd name="T102" fmla="*/ 99 w 2192"/>
                <a:gd name="T103" fmla="*/ 1 h 1981"/>
                <a:gd name="T104" fmla="*/ 99 w 2192"/>
                <a:gd name="T105" fmla="*/ 1 h 198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192"/>
                <a:gd name="T160" fmla="*/ 0 h 1981"/>
                <a:gd name="T161" fmla="*/ 2192 w 2192"/>
                <a:gd name="T162" fmla="*/ 1981 h 198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192" h="1981">
                  <a:moveTo>
                    <a:pt x="891" y="9"/>
                  </a:moveTo>
                  <a:lnTo>
                    <a:pt x="707" y="0"/>
                  </a:lnTo>
                  <a:lnTo>
                    <a:pt x="574" y="17"/>
                  </a:lnTo>
                  <a:lnTo>
                    <a:pt x="450" y="55"/>
                  </a:lnTo>
                  <a:lnTo>
                    <a:pt x="360" y="116"/>
                  </a:lnTo>
                  <a:lnTo>
                    <a:pt x="236" y="232"/>
                  </a:lnTo>
                  <a:lnTo>
                    <a:pt x="90" y="535"/>
                  </a:lnTo>
                  <a:lnTo>
                    <a:pt x="4" y="850"/>
                  </a:lnTo>
                  <a:lnTo>
                    <a:pt x="0" y="1098"/>
                  </a:lnTo>
                  <a:lnTo>
                    <a:pt x="64" y="1402"/>
                  </a:lnTo>
                  <a:lnTo>
                    <a:pt x="172" y="1646"/>
                  </a:lnTo>
                  <a:lnTo>
                    <a:pt x="326" y="1814"/>
                  </a:lnTo>
                  <a:lnTo>
                    <a:pt x="515" y="1891"/>
                  </a:lnTo>
                  <a:lnTo>
                    <a:pt x="669" y="1878"/>
                  </a:lnTo>
                  <a:lnTo>
                    <a:pt x="766" y="1950"/>
                  </a:lnTo>
                  <a:lnTo>
                    <a:pt x="895" y="1969"/>
                  </a:lnTo>
                  <a:lnTo>
                    <a:pt x="985" y="1930"/>
                  </a:lnTo>
                  <a:lnTo>
                    <a:pt x="1071" y="1900"/>
                  </a:lnTo>
                  <a:lnTo>
                    <a:pt x="1186" y="1981"/>
                  </a:lnTo>
                  <a:lnTo>
                    <a:pt x="1319" y="1950"/>
                  </a:lnTo>
                  <a:lnTo>
                    <a:pt x="1298" y="1904"/>
                  </a:lnTo>
                  <a:lnTo>
                    <a:pt x="1195" y="1870"/>
                  </a:lnTo>
                  <a:lnTo>
                    <a:pt x="1122" y="1809"/>
                  </a:lnTo>
                  <a:lnTo>
                    <a:pt x="1105" y="1749"/>
                  </a:lnTo>
                  <a:lnTo>
                    <a:pt x="1303" y="1458"/>
                  </a:lnTo>
                  <a:lnTo>
                    <a:pt x="1431" y="1118"/>
                  </a:lnTo>
                  <a:lnTo>
                    <a:pt x="1486" y="798"/>
                  </a:lnTo>
                  <a:lnTo>
                    <a:pt x="1469" y="531"/>
                  </a:lnTo>
                  <a:lnTo>
                    <a:pt x="1435" y="424"/>
                  </a:lnTo>
                  <a:lnTo>
                    <a:pt x="1649" y="326"/>
                  </a:lnTo>
                  <a:lnTo>
                    <a:pt x="1790" y="309"/>
                  </a:lnTo>
                  <a:lnTo>
                    <a:pt x="1902" y="351"/>
                  </a:lnTo>
                  <a:lnTo>
                    <a:pt x="2017" y="442"/>
                  </a:lnTo>
                  <a:lnTo>
                    <a:pt x="2090" y="565"/>
                  </a:lnTo>
                  <a:lnTo>
                    <a:pt x="2133" y="708"/>
                  </a:lnTo>
                  <a:lnTo>
                    <a:pt x="2124" y="879"/>
                  </a:lnTo>
                  <a:lnTo>
                    <a:pt x="2103" y="1068"/>
                  </a:lnTo>
                  <a:lnTo>
                    <a:pt x="2086" y="1273"/>
                  </a:lnTo>
                  <a:lnTo>
                    <a:pt x="2192" y="1016"/>
                  </a:lnTo>
                  <a:lnTo>
                    <a:pt x="2192" y="681"/>
                  </a:lnTo>
                  <a:lnTo>
                    <a:pt x="2150" y="466"/>
                  </a:lnTo>
                  <a:lnTo>
                    <a:pt x="2065" y="318"/>
                  </a:lnTo>
                  <a:lnTo>
                    <a:pt x="1905" y="193"/>
                  </a:lnTo>
                  <a:lnTo>
                    <a:pt x="1748" y="133"/>
                  </a:lnTo>
                  <a:lnTo>
                    <a:pt x="1606" y="133"/>
                  </a:lnTo>
                  <a:lnTo>
                    <a:pt x="1439" y="145"/>
                  </a:lnTo>
                  <a:lnTo>
                    <a:pt x="1328" y="167"/>
                  </a:lnTo>
                  <a:lnTo>
                    <a:pt x="1273" y="223"/>
                  </a:lnTo>
                  <a:lnTo>
                    <a:pt x="1204" y="176"/>
                  </a:lnTo>
                  <a:lnTo>
                    <a:pt x="1092" y="85"/>
                  </a:lnTo>
                  <a:lnTo>
                    <a:pt x="929" y="17"/>
                  </a:lnTo>
                  <a:lnTo>
                    <a:pt x="891" y="9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9" name="Freeform 8"/>
            <p:cNvSpPr>
              <a:spLocks/>
            </p:cNvSpPr>
            <p:nvPr/>
          </p:nvSpPr>
          <p:spPr bwMode="auto">
            <a:xfrm>
              <a:off x="335" y="320"/>
              <a:ext cx="441" cy="509"/>
            </a:xfrm>
            <a:custGeom>
              <a:avLst/>
              <a:gdLst>
                <a:gd name="T0" fmla="*/ 46 w 1323"/>
                <a:gd name="T1" fmla="*/ 6 h 1527"/>
                <a:gd name="T2" fmla="*/ 35 w 1323"/>
                <a:gd name="T3" fmla="*/ 12 h 1527"/>
                <a:gd name="T4" fmla="*/ 24 w 1323"/>
                <a:gd name="T5" fmla="*/ 23 h 1527"/>
                <a:gd name="T6" fmla="*/ 14 w 1323"/>
                <a:gd name="T7" fmla="*/ 39 h 1527"/>
                <a:gd name="T8" fmla="*/ 7 w 1323"/>
                <a:gd name="T9" fmla="*/ 58 h 1527"/>
                <a:gd name="T10" fmla="*/ 1 w 1323"/>
                <a:gd name="T11" fmla="*/ 78 h 1527"/>
                <a:gd name="T12" fmla="*/ 0 w 1323"/>
                <a:gd name="T13" fmla="*/ 97 h 1527"/>
                <a:gd name="T14" fmla="*/ 2 w 1323"/>
                <a:gd name="T15" fmla="*/ 118 h 1527"/>
                <a:gd name="T16" fmla="*/ 8 w 1323"/>
                <a:gd name="T17" fmla="*/ 135 h 1527"/>
                <a:gd name="T18" fmla="*/ 16 w 1323"/>
                <a:gd name="T19" fmla="*/ 154 h 1527"/>
                <a:gd name="T20" fmla="*/ 15 w 1323"/>
                <a:gd name="T21" fmla="*/ 126 h 1527"/>
                <a:gd name="T22" fmla="*/ 29 w 1323"/>
                <a:gd name="T23" fmla="*/ 166 h 1527"/>
                <a:gd name="T24" fmla="*/ 23 w 1323"/>
                <a:gd name="T25" fmla="*/ 125 h 1527"/>
                <a:gd name="T26" fmla="*/ 40 w 1323"/>
                <a:gd name="T27" fmla="*/ 169 h 1527"/>
                <a:gd name="T28" fmla="*/ 36 w 1323"/>
                <a:gd name="T29" fmla="*/ 127 h 1527"/>
                <a:gd name="T30" fmla="*/ 52 w 1323"/>
                <a:gd name="T31" fmla="*/ 170 h 1527"/>
                <a:gd name="T32" fmla="*/ 48 w 1323"/>
                <a:gd name="T33" fmla="*/ 126 h 1527"/>
                <a:gd name="T34" fmla="*/ 62 w 1323"/>
                <a:gd name="T35" fmla="*/ 169 h 1527"/>
                <a:gd name="T36" fmla="*/ 60 w 1323"/>
                <a:gd name="T37" fmla="*/ 127 h 1527"/>
                <a:gd name="T38" fmla="*/ 76 w 1323"/>
                <a:gd name="T39" fmla="*/ 167 h 1527"/>
                <a:gd name="T40" fmla="*/ 77 w 1323"/>
                <a:gd name="T41" fmla="*/ 128 h 1527"/>
                <a:gd name="T42" fmla="*/ 92 w 1323"/>
                <a:gd name="T43" fmla="*/ 164 h 1527"/>
                <a:gd name="T44" fmla="*/ 91 w 1323"/>
                <a:gd name="T45" fmla="*/ 127 h 1527"/>
                <a:gd name="T46" fmla="*/ 102 w 1323"/>
                <a:gd name="T47" fmla="*/ 157 h 1527"/>
                <a:gd name="T48" fmla="*/ 102 w 1323"/>
                <a:gd name="T49" fmla="*/ 122 h 1527"/>
                <a:gd name="T50" fmla="*/ 114 w 1323"/>
                <a:gd name="T51" fmla="*/ 150 h 1527"/>
                <a:gd name="T52" fmla="*/ 115 w 1323"/>
                <a:gd name="T53" fmla="*/ 116 h 1527"/>
                <a:gd name="T54" fmla="*/ 124 w 1323"/>
                <a:gd name="T55" fmla="*/ 135 h 1527"/>
                <a:gd name="T56" fmla="*/ 125 w 1323"/>
                <a:gd name="T57" fmla="*/ 111 h 1527"/>
                <a:gd name="T58" fmla="*/ 132 w 1323"/>
                <a:gd name="T59" fmla="*/ 124 h 1527"/>
                <a:gd name="T60" fmla="*/ 133 w 1323"/>
                <a:gd name="T61" fmla="*/ 97 h 1527"/>
                <a:gd name="T62" fmla="*/ 140 w 1323"/>
                <a:gd name="T63" fmla="*/ 105 h 1527"/>
                <a:gd name="T64" fmla="*/ 147 w 1323"/>
                <a:gd name="T65" fmla="*/ 74 h 1527"/>
                <a:gd name="T66" fmla="*/ 143 w 1323"/>
                <a:gd name="T67" fmla="*/ 44 h 1527"/>
                <a:gd name="T68" fmla="*/ 135 w 1323"/>
                <a:gd name="T69" fmla="*/ 33 h 1527"/>
                <a:gd name="T70" fmla="*/ 116 w 1323"/>
                <a:gd name="T71" fmla="*/ 22 h 1527"/>
                <a:gd name="T72" fmla="*/ 98 w 1323"/>
                <a:gd name="T73" fmla="*/ 7 h 1527"/>
                <a:gd name="T74" fmla="*/ 80 w 1323"/>
                <a:gd name="T75" fmla="*/ 1 h 1527"/>
                <a:gd name="T76" fmla="*/ 66 w 1323"/>
                <a:gd name="T77" fmla="*/ 0 h 1527"/>
                <a:gd name="T78" fmla="*/ 57 w 1323"/>
                <a:gd name="T79" fmla="*/ 3 h 1527"/>
                <a:gd name="T80" fmla="*/ 46 w 1323"/>
                <a:gd name="T81" fmla="*/ 6 h 1527"/>
                <a:gd name="T82" fmla="*/ 46 w 1323"/>
                <a:gd name="T83" fmla="*/ 6 h 152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23"/>
                <a:gd name="T127" fmla="*/ 0 h 1527"/>
                <a:gd name="T128" fmla="*/ 1323 w 1323"/>
                <a:gd name="T129" fmla="*/ 1527 h 152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23" h="1527">
                  <a:moveTo>
                    <a:pt x="416" y="56"/>
                  </a:moveTo>
                  <a:lnTo>
                    <a:pt x="312" y="108"/>
                  </a:lnTo>
                  <a:lnTo>
                    <a:pt x="214" y="211"/>
                  </a:lnTo>
                  <a:lnTo>
                    <a:pt x="124" y="353"/>
                  </a:lnTo>
                  <a:lnTo>
                    <a:pt x="59" y="523"/>
                  </a:lnTo>
                  <a:lnTo>
                    <a:pt x="8" y="704"/>
                  </a:lnTo>
                  <a:lnTo>
                    <a:pt x="0" y="876"/>
                  </a:lnTo>
                  <a:lnTo>
                    <a:pt x="17" y="1063"/>
                  </a:lnTo>
                  <a:lnTo>
                    <a:pt x="68" y="1214"/>
                  </a:lnTo>
                  <a:lnTo>
                    <a:pt x="146" y="1386"/>
                  </a:lnTo>
                  <a:lnTo>
                    <a:pt x="137" y="1137"/>
                  </a:lnTo>
                  <a:lnTo>
                    <a:pt x="257" y="1493"/>
                  </a:lnTo>
                  <a:lnTo>
                    <a:pt x="206" y="1124"/>
                  </a:lnTo>
                  <a:lnTo>
                    <a:pt x="360" y="1523"/>
                  </a:lnTo>
                  <a:lnTo>
                    <a:pt x="321" y="1142"/>
                  </a:lnTo>
                  <a:lnTo>
                    <a:pt x="467" y="1527"/>
                  </a:lnTo>
                  <a:lnTo>
                    <a:pt x="428" y="1133"/>
                  </a:lnTo>
                  <a:lnTo>
                    <a:pt x="557" y="1523"/>
                  </a:lnTo>
                  <a:lnTo>
                    <a:pt x="543" y="1146"/>
                  </a:lnTo>
                  <a:lnTo>
                    <a:pt x="685" y="1502"/>
                  </a:lnTo>
                  <a:lnTo>
                    <a:pt x="697" y="1154"/>
                  </a:lnTo>
                  <a:lnTo>
                    <a:pt x="826" y="1479"/>
                  </a:lnTo>
                  <a:lnTo>
                    <a:pt x="821" y="1142"/>
                  </a:lnTo>
                  <a:lnTo>
                    <a:pt x="920" y="1411"/>
                  </a:lnTo>
                  <a:lnTo>
                    <a:pt x="920" y="1095"/>
                  </a:lnTo>
                  <a:lnTo>
                    <a:pt x="1023" y="1351"/>
                  </a:lnTo>
                  <a:lnTo>
                    <a:pt x="1036" y="1043"/>
                  </a:lnTo>
                  <a:lnTo>
                    <a:pt x="1117" y="1218"/>
                  </a:lnTo>
                  <a:lnTo>
                    <a:pt x="1126" y="996"/>
                  </a:lnTo>
                  <a:lnTo>
                    <a:pt x="1186" y="1112"/>
                  </a:lnTo>
                  <a:lnTo>
                    <a:pt x="1199" y="871"/>
                  </a:lnTo>
                  <a:lnTo>
                    <a:pt x="1259" y="944"/>
                  </a:lnTo>
                  <a:lnTo>
                    <a:pt x="1323" y="670"/>
                  </a:lnTo>
                  <a:lnTo>
                    <a:pt x="1284" y="399"/>
                  </a:lnTo>
                  <a:lnTo>
                    <a:pt x="1216" y="296"/>
                  </a:lnTo>
                  <a:lnTo>
                    <a:pt x="1048" y="198"/>
                  </a:lnTo>
                  <a:lnTo>
                    <a:pt x="878" y="66"/>
                  </a:lnTo>
                  <a:lnTo>
                    <a:pt x="723" y="5"/>
                  </a:lnTo>
                  <a:lnTo>
                    <a:pt x="595" y="0"/>
                  </a:lnTo>
                  <a:lnTo>
                    <a:pt x="509" y="30"/>
                  </a:lnTo>
                  <a:lnTo>
                    <a:pt x="416" y="5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" name="Freeform 9"/>
            <p:cNvSpPr>
              <a:spLocks/>
            </p:cNvSpPr>
            <p:nvPr/>
          </p:nvSpPr>
          <p:spPr bwMode="auto">
            <a:xfrm>
              <a:off x="360" y="357"/>
              <a:ext cx="210" cy="309"/>
            </a:xfrm>
            <a:custGeom>
              <a:avLst/>
              <a:gdLst>
                <a:gd name="T0" fmla="*/ 48 w 630"/>
                <a:gd name="T1" fmla="*/ 2 h 927"/>
                <a:gd name="T2" fmla="*/ 31 w 630"/>
                <a:gd name="T3" fmla="*/ 8 h 927"/>
                <a:gd name="T4" fmla="*/ 19 w 630"/>
                <a:gd name="T5" fmla="*/ 19 h 927"/>
                <a:gd name="T6" fmla="*/ 10 w 630"/>
                <a:gd name="T7" fmla="*/ 34 h 927"/>
                <a:gd name="T8" fmla="*/ 4 w 630"/>
                <a:gd name="T9" fmla="*/ 51 h 927"/>
                <a:gd name="T10" fmla="*/ 1 w 630"/>
                <a:gd name="T11" fmla="*/ 66 h 927"/>
                <a:gd name="T12" fmla="*/ 0 w 630"/>
                <a:gd name="T13" fmla="*/ 83 h 927"/>
                <a:gd name="T14" fmla="*/ 2 w 630"/>
                <a:gd name="T15" fmla="*/ 95 h 927"/>
                <a:gd name="T16" fmla="*/ 10 w 630"/>
                <a:gd name="T17" fmla="*/ 103 h 927"/>
                <a:gd name="T18" fmla="*/ 19 w 630"/>
                <a:gd name="T19" fmla="*/ 103 h 927"/>
                <a:gd name="T20" fmla="*/ 23 w 630"/>
                <a:gd name="T21" fmla="*/ 97 h 927"/>
                <a:gd name="T22" fmla="*/ 24 w 630"/>
                <a:gd name="T23" fmla="*/ 81 h 927"/>
                <a:gd name="T24" fmla="*/ 27 w 630"/>
                <a:gd name="T25" fmla="*/ 64 h 927"/>
                <a:gd name="T26" fmla="*/ 33 w 630"/>
                <a:gd name="T27" fmla="*/ 42 h 927"/>
                <a:gd name="T28" fmla="*/ 43 w 630"/>
                <a:gd name="T29" fmla="*/ 28 h 927"/>
                <a:gd name="T30" fmla="*/ 59 w 630"/>
                <a:gd name="T31" fmla="*/ 17 h 927"/>
                <a:gd name="T32" fmla="*/ 70 w 630"/>
                <a:gd name="T33" fmla="*/ 9 h 927"/>
                <a:gd name="T34" fmla="*/ 67 w 630"/>
                <a:gd name="T35" fmla="*/ 1 h 927"/>
                <a:gd name="T36" fmla="*/ 57 w 630"/>
                <a:gd name="T37" fmla="*/ 0 h 927"/>
                <a:gd name="T38" fmla="*/ 50 w 630"/>
                <a:gd name="T39" fmla="*/ 2 h 927"/>
                <a:gd name="T40" fmla="*/ 48 w 630"/>
                <a:gd name="T41" fmla="*/ 2 h 927"/>
                <a:gd name="T42" fmla="*/ 48 w 630"/>
                <a:gd name="T43" fmla="*/ 2 h 92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30"/>
                <a:gd name="T67" fmla="*/ 0 h 927"/>
                <a:gd name="T68" fmla="*/ 630 w 630"/>
                <a:gd name="T69" fmla="*/ 927 h 92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30" h="927">
                  <a:moveTo>
                    <a:pt x="429" y="21"/>
                  </a:moveTo>
                  <a:lnTo>
                    <a:pt x="283" y="69"/>
                  </a:lnTo>
                  <a:lnTo>
                    <a:pt x="175" y="171"/>
                  </a:lnTo>
                  <a:lnTo>
                    <a:pt x="94" y="305"/>
                  </a:lnTo>
                  <a:lnTo>
                    <a:pt x="39" y="459"/>
                  </a:lnTo>
                  <a:lnTo>
                    <a:pt x="8" y="596"/>
                  </a:lnTo>
                  <a:lnTo>
                    <a:pt x="0" y="746"/>
                  </a:lnTo>
                  <a:lnTo>
                    <a:pt x="21" y="857"/>
                  </a:lnTo>
                  <a:lnTo>
                    <a:pt x="90" y="927"/>
                  </a:lnTo>
                  <a:lnTo>
                    <a:pt x="167" y="927"/>
                  </a:lnTo>
                  <a:lnTo>
                    <a:pt x="209" y="874"/>
                  </a:lnTo>
                  <a:lnTo>
                    <a:pt x="214" y="729"/>
                  </a:lnTo>
                  <a:lnTo>
                    <a:pt x="239" y="579"/>
                  </a:lnTo>
                  <a:lnTo>
                    <a:pt x="300" y="381"/>
                  </a:lnTo>
                  <a:lnTo>
                    <a:pt x="390" y="250"/>
                  </a:lnTo>
                  <a:lnTo>
                    <a:pt x="531" y="154"/>
                  </a:lnTo>
                  <a:lnTo>
                    <a:pt x="630" y="82"/>
                  </a:lnTo>
                  <a:lnTo>
                    <a:pt x="604" y="5"/>
                  </a:lnTo>
                  <a:lnTo>
                    <a:pt x="510" y="0"/>
                  </a:lnTo>
                  <a:lnTo>
                    <a:pt x="450" y="18"/>
                  </a:lnTo>
                  <a:lnTo>
                    <a:pt x="429" y="21"/>
                  </a:lnTo>
                  <a:close/>
                </a:path>
              </a:pathLst>
            </a:custGeom>
            <a:solidFill>
              <a:srgbClr val="F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1" name="Freeform 10"/>
            <p:cNvSpPr>
              <a:spLocks/>
            </p:cNvSpPr>
            <p:nvPr/>
          </p:nvSpPr>
          <p:spPr bwMode="auto">
            <a:xfrm>
              <a:off x="670" y="159"/>
              <a:ext cx="78" cy="224"/>
            </a:xfrm>
            <a:custGeom>
              <a:avLst/>
              <a:gdLst>
                <a:gd name="T0" fmla="*/ 7 w 235"/>
                <a:gd name="T1" fmla="*/ 0 h 673"/>
                <a:gd name="T2" fmla="*/ 0 w 235"/>
                <a:gd name="T3" fmla="*/ 3 h 673"/>
                <a:gd name="T4" fmla="*/ 0 w 235"/>
                <a:gd name="T5" fmla="*/ 8 h 673"/>
                <a:gd name="T6" fmla="*/ 9 w 235"/>
                <a:gd name="T7" fmla="*/ 28 h 673"/>
                <a:gd name="T8" fmla="*/ 15 w 235"/>
                <a:gd name="T9" fmla="*/ 48 h 673"/>
                <a:gd name="T10" fmla="*/ 16 w 235"/>
                <a:gd name="T11" fmla="*/ 61 h 673"/>
                <a:gd name="T12" fmla="*/ 12 w 235"/>
                <a:gd name="T13" fmla="*/ 69 h 673"/>
                <a:gd name="T14" fmla="*/ 21 w 235"/>
                <a:gd name="T15" fmla="*/ 75 h 673"/>
                <a:gd name="T16" fmla="*/ 26 w 235"/>
                <a:gd name="T17" fmla="*/ 58 h 673"/>
                <a:gd name="T18" fmla="*/ 22 w 235"/>
                <a:gd name="T19" fmla="*/ 34 h 673"/>
                <a:gd name="T20" fmla="*/ 17 w 235"/>
                <a:gd name="T21" fmla="*/ 14 h 673"/>
                <a:gd name="T22" fmla="*/ 15 w 235"/>
                <a:gd name="T23" fmla="*/ 2 h 673"/>
                <a:gd name="T24" fmla="*/ 7 w 235"/>
                <a:gd name="T25" fmla="*/ 0 h 673"/>
                <a:gd name="T26" fmla="*/ 7 w 235"/>
                <a:gd name="T27" fmla="*/ 0 h 6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35"/>
                <a:gd name="T43" fmla="*/ 0 h 673"/>
                <a:gd name="T44" fmla="*/ 235 w 235"/>
                <a:gd name="T45" fmla="*/ 673 h 67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35" h="673">
                  <a:moveTo>
                    <a:pt x="60" y="0"/>
                  </a:moveTo>
                  <a:lnTo>
                    <a:pt x="0" y="26"/>
                  </a:lnTo>
                  <a:lnTo>
                    <a:pt x="0" y="69"/>
                  </a:lnTo>
                  <a:lnTo>
                    <a:pt x="81" y="250"/>
                  </a:lnTo>
                  <a:lnTo>
                    <a:pt x="133" y="429"/>
                  </a:lnTo>
                  <a:lnTo>
                    <a:pt x="141" y="550"/>
                  </a:lnTo>
                  <a:lnTo>
                    <a:pt x="111" y="626"/>
                  </a:lnTo>
                  <a:lnTo>
                    <a:pt x="193" y="673"/>
                  </a:lnTo>
                  <a:lnTo>
                    <a:pt x="235" y="519"/>
                  </a:lnTo>
                  <a:lnTo>
                    <a:pt x="202" y="308"/>
                  </a:lnTo>
                  <a:lnTo>
                    <a:pt x="150" y="129"/>
                  </a:lnTo>
                  <a:lnTo>
                    <a:pt x="133" y="14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5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2" name="Freeform 11"/>
            <p:cNvSpPr>
              <a:spLocks/>
            </p:cNvSpPr>
            <p:nvPr/>
          </p:nvSpPr>
          <p:spPr bwMode="auto">
            <a:xfrm>
              <a:off x="425" y="497"/>
              <a:ext cx="248" cy="126"/>
            </a:xfrm>
            <a:custGeom>
              <a:avLst/>
              <a:gdLst>
                <a:gd name="T0" fmla="*/ 0 w 744"/>
                <a:gd name="T1" fmla="*/ 17 h 378"/>
                <a:gd name="T2" fmla="*/ 19 w 744"/>
                <a:gd name="T3" fmla="*/ 17 h 378"/>
                <a:gd name="T4" fmla="*/ 41 w 744"/>
                <a:gd name="T5" fmla="*/ 14 h 378"/>
                <a:gd name="T6" fmla="*/ 61 w 744"/>
                <a:gd name="T7" fmla="*/ 9 h 378"/>
                <a:gd name="T8" fmla="*/ 80 w 744"/>
                <a:gd name="T9" fmla="*/ 0 h 378"/>
                <a:gd name="T10" fmla="*/ 83 w 744"/>
                <a:gd name="T11" fmla="*/ 3 h 378"/>
                <a:gd name="T12" fmla="*/ 76 w 744"/>
                <a:gd name="T13" fmla="*/ 17 h 378"/>
                <a:gd name="T14" fmla="*/ 66 w 744"/>
                <a:gd name="T15" fmla="*/ 31 h 378"/>
                <a:gd name="T16" fmla="*/ 53 w 744"/>
                <a:gd name="T17" fmla="*/ 39 h 378"/>
                <a:gd name="T18" fmla="*/ 39 w 744"/>
                <a:gd name="T19" fmla="*/ 42 h 378"/>
                <a:gd name="T20" fmla="*/ 25 w 744"/>
                <a:gd name="T21" fmla="*/ 41 h 378"/>
                <a:gd name="T22" fmla="*/ 12 w 744"/>
                <a:gd name="T23" fmla="*/ 33 h 378"/>
                <a:gd name="T24" fmla="*/ 0 w 744"/>
                <a:gd name="T25" fmla="*/ 17 h 378"/>
                <a:gd name="T26" fmla="*/ 0 w 744"/>
                <a:gd name="T27" fmla="*/ 17 h 3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44"/>
                <a:gd name="T43" fmla="*/ 0 h 378"/>
                <a:gd name="T44" fmla="*/ 744 w 744"/>
                <a:gd name="T45" fmla="*/ 378 h 37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44" h="378">
                  <a:moveTo>
                    <a:pt x="0" y="154"/>
                  </a:moveTo>
                  <a:lnTo>
                    <a:pt x="170" y="151"/>
                  </a:lnTo>
                  <a:lnTo>
                    <a:pt x="368" y="129"/>
                  </a:lnTo>
                  <a:lnTo>
                    <a:pt x="548" y="78"/>
                  </a:lnTo>
                  <a:lnTo>
                    <a:pt x="723" y="0"/>
                  </a:lnTo>
                  <a:lnTo>
                    <a:pt x="744" y="30"/>
                  </a:lnTo>
                  <a:lnTo>
                    <a:pt x="684" y="151"/>
                  </a:lnTo>
                  <a:lnTo>
                    <a:pt x="595" y="275"/>
                  </a:lnTo>
                  <a:lnTo>
                    <a:pt x="475" y="353"/>
                  </a:lnTo>
                  <a:lnTo>
                    <a:pt x="351" y="378"/>
                  </a:lnTo>
                  <a:lnTo>
                    <a:pt x="222" y="365"/>
                  </a:lnTo>
                  <a:lnTo>
                    <a:pt x="111" y="300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3" name="Freeform 12"/>
            <p:cNvSpPr>
              <a:spLocks/>
            </p:cNvSpPr>
            <p:nvPr/>
          </p:nvSpPr>
          <p:spPr bwMode="auto">
            <a:xfrm>
              <a:off x="412" y="340"/>
              <a:ext cx="209" cy="167"/>
            </a:xfrm>
            <a:custGeom>
              <a:avLst/>
              <a:gdLst>
                <a:gd name="T0" fmla="*/ 13 w 629"/>
                <a:gd name="T1" fmla="*/ 9 h 501"/>
                <a:gd name="T2" fmla="*/ 6 w 629"/>
                <a:gd name="T3" fmla="*/ 13 h 501"/>
                <a:gd name="T4" fmla="*/ 2 w 629"/>
                <a:gd name="T5" fmla="*/ 23 h 501"/>
                <a:gd name="T6" fmla="*/ 0 w 629"/>
                <a:gd name="T7" fmla="*/ 35 h 501"/>
                <a:gd name="T8" fmla="*/ 3 w 629"/>
                <a:gd name="T9" fmla="*/ 48 h 501"/>
                <a:gd name="T10" fmla="*/ 8 w 629"/>
                <a:gd name="T11" fmla="*/ 53 h 501"/>
                <a:gd name="T12" fmla="*/ 16 w 629"/>
                <a:gd name="T13" fmla="*/ 56 h 501"/>
                <a:gd name="T14" fmla="*/ 24 w 629"/>
                <a:gd name="T15" fmla="*/ 54 h 501"/>
                <a:gd name="T16" fmla="*/ 28 w 629"/>
                <a:gd name="T17" fmla="*/ 50 h 501"/>
                <a:gd name="T18" fmla="*/ 31 w 629"/>
                <a:gd name="T19" fmla="*/ 43 h 501"/>
                <a:gd name="T20" fmla="*/ 33 w 629"/>
                <a:gd name="T21" fmla="*/ 37 h 501"/>
                <a:gd name="T22" fmla="*/ 44 w 629"/>
                <a:gd name="T23" fmla="*/ 46 h 501"/>
                <a:gd name="T24" fmla="*/ 54 w 629"/>
                <a:gd name="T25" fmla="*/ 48 h 501"/>
                <a:gd name="T26" fmla="*/ 65 w 629"/>
                <a:gd name="T27" fmla="*/ 43 h 501"/>
                <a:gd name="T28" fmla="*/ 69 w 629"/>
                <a:gd name="T29" fmla="*/ 31 h 501"/>
                <a:gd name="T30" fmla="*/ 68 w 629"/>
                <a:gd name="T31" fmla="*/ 12 h 501"/>
                <a:gd name="T32" fmla="*/ 61 w 629"/>
                <a:gd name="T33" fmla="*/ 3 h 501"/>
                <a:gd name="T34" fmla="*/ 54 w 629"/>
                <a:gd name="T35" fmla="*/ 0 h 501"/>
                <a:gd name="T36" fmla="*/ 46 w 629"/>
                <a:gd name="T37" fmla="*/ 1 h 501"/>
                <a:gd name="T38" fmla="*/ 38 w 629"/>
                <a:gd name="T39" fmla="*/ 5 h 501"/>
                <a:gd name="T40" fmla="*/ 35 w 629"/>
                <a:gd name="T41" fmla="*/ 11 h 501"/>
                <a:gd name="T42" fmla="*/ 32 w 629"/>
                <a:gd name="T43" fmla="*/ 17 h 501"/>
                <a:gd name="T44" fmla="*/ 31 w 629"/>
                <a:gd name="T45" fmla="*/ 26 h 501"/>
                <a:gd name="T46" fmla="*/ 26 w 629"/>
                <a:gd name="T47" fmla="*/ 13 h 501"/>
                <a:gd name="T48" fmla="*/ 20 w 629"/>
                <a:gd name="T49" fmla="*/ 9 h 501"/>
                <a:gd name="T50" fmla="*/ 13 w 629"/>
                <a:gd name="T51" fmla="*/ 9 h 501"/>
                <a:gd name="T52" fmla="*/ 13 w 629"/>
                <a:gd name="T53" fmla="*/ 9 h 50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29"/>
                <a:gd name="T82" fmla="*/ 0 h 501"/>
                <a:gd name="T83" fmla="*/ 629 w 629"/>
                <a:gd name="T84" fmla="*/ 501 h 50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29" h="501">
                  <a:moveTo>
                    <a:pt x="115" y="77"/>
                  </a:moveTo>
                  <a:lnTo>
                    <a:pt x="51" y="116"/>
                  </a:lnTo>
                  <a:lnTo>
                    <a:pt x="21" y="205"/>
                  </a:lnTo>
                  <a:lnTo>
                    <a:pt x="0" y="317"/>
                  </a:lnTo>
                  <a:lnTo>
                    <a:pt x="26" y="432"/>
                  </a:lnTo>
                  <a:lnTo>
                    <a:pt x="73" y="480"/>
                  </a:lnTo>
                  <a:lnTo>
                    <a:pt x="142" y="501"/>
                  </a:lnTo>
                  <a:lnTo>
                    <a:pt x="218" y="489"/>
                  </a:lnTo>
                  <a:lnTo>
                    <a:pt x="257" y="449"/>
                  </a:lnTo>
                  <a:lnTo>
                    <a:pt x="284" y="390"/>
                  </a:lnTo>
                  <a:lnTo>
                    <a:pt x="300" y="331"/>
                  </a:lnTo>
                  <a:lnTo>
                    <a:pt x="398" y="411"/>
                  </a:lnTo>
                  <a:lnTo>
                    <a:pt x="489" y="429"/>
                  </a:lnTo>
                  <a:lnTo>
                    <a:pt x="590" y="386"/>
                  </a:lnTo>
                  <a:lnTo>
                    <a:pt x="629" y="278"/>
                  </a:lnTo>
                  <a:lnTo>
                    <a:pt x="613" y="107"/>
                  </a:lnTo>
                  <a:lnTo>
                    <a:pt x="553" y="29"/>
                  </a:lnTo>
                  <a:lnTo>
                    <a:pt x="489" y="0"/>
                  </a:lnTo>
                  <a:lnTo>
                    <a:pt x="411" y="5"/>
                  </a:lnTo>
                  <a:lnTo>
                    <a:pt x="339" y="42"/>
                  </a:lnTo>
                  <a:lnTo>
                    <a:pt x="312" y="99"/>
                  </a:lnTo>
                  <a:lnTo>
                    <a:pt x="287" y="150"/>
                  </a:lnTo>
                  <a:lnTo>
                    <a:pt x="278" y="232"/>
                  </a:lnTo>
                  <a:lnTo>
                    <a:pt x="236" y="116"/>
                  </a:lnTo>
                  <a:lnTo>
                    <a:pt x="185" y="77"/>
                  </a:lnTo>
                  <a:lnTo>
                    <a:pt x="115" y="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4" name="Freeform 13"/>
            <p:cNvSpPr>
              <a:spLocks/>
            </p:cNvSpPr>
            <p:nvPr/>
          </p:nvSpPr>
          <p:spPr bwMode="auto">
            <a:xfrm>
              <a:off x="693" y="432"/>
              <a:ext cx="294" cy="478"/>
            </a:xfrm>
            <a:custGeom>
              <a:avLst/>
              <a:gdLst>
                <a:gd name="T0" fmla="*/ 40 w 882"/>
                <a:gd name="T1" fmla="*/ 8 h 1436"/>
                <a:gd name="T2" fmla="*/ 50 w 882"/>
                <a:gd name="T3" fmla="*/ 1 h 1436"/>
                <a:gd name="T4" fmla="*/ 59 w 882"/>
                <a:gd name="T5" fmla="*/ 0 h 1436"/>
                <a:gd name="T6" fmla="*/ 71 w 882"/>
                <a:gd name="T7" fmla="*/ 2 h 1436"/>
                <a:gd name="T8" fmla="*/ 84 w 882"/>
                <a:gd name="T9" fmla="*/ 7 h 1436"/>
                <a:gd name="T10" fmla="*/ 92 w 882"/>
                <a:gd name="T11" fmla="*/ 16 h 1436"/>
                <a:gd name="T12" fmla="*/ 97 w 882"/>
                <a:gd name="T13" fmla="*/ 29 h 1436"/>
                <a:gd name="T14" fmla="*/ 98 w 882"/>
                <a:gd name="T15" fmla="*/ 43 h 1436"/>
                <a:gd name="T16" fmla="*/ 96 w 882"/>
                <a:gd name="T17" fmla="*/ 67 h 1436"/>
                <a:gd name="T18" fmla="*/ 90 w 882"/>
                <a:gd name="T19" fmla="*/ 88 h 1436"/>
                <a:gd name="T20" fmla="*/ 82 w 882"/>
                <a:gd name="T21" fmla="*/ 108 h 1436"/>
                <a:gd name="T22" fmla="*/ 74 w 882"/>
                <a:gd name="T23" fmla="*/ 123 h 1436"/>
                <a:gd name="T24" fmla="*/ 62 w 882"/>
                <a:gd name="T25" fmla="*/ 134 h 1436"/>
                <a:gd name="T26" fmla="*/ 49 w 882"/>
                <a:gd name="T27" fmla="*/ 145 h 1436"/>
                <a:gd name="T28" fmla="*/ 36 w 882"/>
                <a:gd name="T29" fmla="*/ 153 h 1436"/>
                <a:gd name="T30" fmla="*/ 21 w 882"/>
                <a:gd name="T31" fmla="*/ 159 h 1436"/>
                <a:gd name="T32" fmla="*/ 10 w 882"/>
                <a:gd name="T33" fmla="*/ 159 h 1436"/>
                <a:gd name="T34" fmla="*/ 4 w 882"/>
                <a:gd name="T35" fmla="*/ 154 h 1436"/>
                <a:gd name="T36" fmla="*/ 0 w 882"/>
                <a:gd name="T37" fmla="*/ 145 h 1436"/>
                <a:gd name="T38" fmla="*/ 18 w 882"/>
                <a:gd name="T39" fmla="*/ 112 h 1436"/>
                <a:gd name="T40" fmla="*/ 36 w 882"/>
                <a:gd name="T41" fmla="*/ 100 h 1436"/>
                <a:gd name="T42" fmla="*/ 50 w 882"/>
                <a:gd name="T43" fmla="*/ 91 h 1436"/>
                <a:gd name="T44" fmla="*/ 60 w 882"/>
                <a:gd name="T45" fmla="*/ 80 h 1436"/>
                <a:gd name="T46" fmla="*/ 62 w 882"/>
                <a:gd name="T47" fmla="*/ 66 h 1436"/>
                <a:gd name="T48" fmla="*/ 59 w 882"/>
                <a:gd name="T49" fmla="*/ 51 h 1436"/>
                <a:gd name="T50" fmla="*/ 52 w 882"/>
                <a:gd name="T51" fmla="*/ 42 h 1436"/>
                <a:gd name="T52" fmla="*/ 42 w 882"/>
                <a:gd name="T53" fmla="*/ 30 h 1436"/>
                <a:gd name="T54" fmla="*/ 36 w 882"/>
                <a:gd name="T55" fmla="*/ 17 h 1436"/>
                <a:gd name="T56" fmla="*/ 40 w 882"/>
                <a:gd name="T57" fmla="*/ 8 h 1436"/>
                <a:gd name="T58" fmla="*/ 40 w 882"/>
                <a:gd name="T59" fmla="*/ 8 h 14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82"/>
                <a:gd name="T91" fmla="*/ 0 h 1436"/>
                <a:gd name="T92" fmla="*/ 882 w 882"/>
                <a:gd name="T93" fmla="*/ 1436 h 14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82" h="1436">
                  <a:moveTo>
                    <a:pt x="363" y="76"/>
                  </a:moveTo>
                  <a:lnTo>
                    <a:pt x="449" y="12"/>
                  </a:lnTo>
                  <a:lnTo>
                    <a:pt x="534" y="0"/>
                  </a:lnTo>
                  <a:lnTo>
                    <a:pt x="641" y="18"/>
                  </a:lnTo>
                  <a:lnTo>
                    <a:pt x="753" y="64"/>
                  </a:lnTo>
                  <a:lnTo>
                    <a:pt x="830" y="145"/>
                  </a:lnTo>
                  <a:lnTo>
                    <a:pt x="873" y="257"/>
                  </a:lnTo>
                  <a:lnTo>
                    <a:pt x="882" y="390"/>
                  </a:lnTo>
                  <a:lnTo>
                    <a:pt x="861" y="601"/>
                  </a:lnTo>
                  <a:lnTo>
                    <a:pt x="813" y="793"/>
                  </a:lnTo>
                  <a:lnTo>
                    <a:pt x="737" y="973"/>
                  </a:lnTo>
                  <a:lnTo>
                    <a:pt x="664" y="1110"/>
                  </a:lnTo>
                  <a:lnTo>
                    <a:pt x="561" y="1214"/>
                  </a:lnTo>
                  <a:lnTo>
                    <a:pt x="445" y="1308"/>
                  </a:lnTo>
                  <a:lnTo>
                    <a:pt x="326" y="1380"/>
                  </a:lnTo>
                  <a:lnTo>
                    <a:pt x="188" y="1433"/>
                  </a:lnTo>
                  <a:lnTo>
                    <a:pt x="94" y="1436"/>
                  </a:lnTo>
                  <a:lnTo>
                    <a:pt x="34" y="1389"/>
                  </a:lnTo>
                  <a:lnTo>
                    <a:pt x="0" y="1313"/>
                  </a:lnTo>
                  <a:lnTo>
                    <a:pt x="163" y="1007"/>
                  </a:lnTo>
                  <a:lnTo>
                    <a:pt x="326" y="904"/>
                  </a:lnTo>
                  <a:lnTo>
                    <a:pt x="449" y="819"/>
                  </a:lnTo>
                  <a:lnTo>
                    <a:pt x="544" y="720"/>
                  </a:lnTo>
                  <a:lnTo>
                    <a:pt x="561" y="592"/>
                  </a:lnTo>
                  <a:lnTo>
                    <a:pt x="531" y="463"/>
                  </a:lnTo>
                  <a:lnTo>
                    <a:pt x="466" y="378"/>
                  </a:lnTo>
                  <a:lnTo>
                    <a:pt x="377" y="271"/>
                  </a:lnTo>
                  <a:lnTo>
                    <a:pt x="326" y="155"/>
                  </a:lnTo>
                  <a:lnTo>
                    <a:pt x="363" y="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5" name="Freeform 14"/>
            <p:cNvSpPr>
              <a:spLocks/>
            </p:cNvSpPr>
            <p:nvPr/>
          </p:nvSpPr>
          <p:spPr bwMode="auto">
            <a:xfrm>
              <a:off x="288" y="150"/>
              <a:ext cx="758" cy="836"/>
            </a:xfrm>
            <a:custGeom>
              <a:avLst/>
              <a:gdLst>
                <a:gd name="T0" fmla="*/ 146 w 2273"/>
                <a:gd name="T1" fmla="*/ 9 h 2506"/>
                <a:gd name="T2" fmla="*/ 151 w 2273"/>
                <a:gd name="T3" fmla="*/ 34 h 2506"/>
                <a:gd name="T4" fmla="*/ 157 w 2273"/>
                <a:gd name="T5" fmla="*/ 61 h 2506"/>
                <a:gd name="T6" fmla="*/ 177 w 2273"/>
                <a:gd name="T7" fmla="*/ 63 h 2506"/>
                <a:gd name="T8" fmla="*/ 222 w 2273"/>
                <a:gd name="T9" fmla="*/ 72 h 2506"/>
                <a:gd name="T10" fmla="*/ 249 w 2273"/>
                <a:gd name="T11" fmla="*/ 109 h 2506"/>
                <a:gd name="T12" fmla="*/ 251 w 2273"/>
                <a:gd name="T13" fmla="*/ 165 h 2506"/>
                <a:gd name="T14" fmla="*/ 239 w 2273"/>
                <a:gd name="T15" fmla="*/ 204 h 2506"/>
                <a:gd name="T16" fmla="*/ 226 w 2273"/>
                <a:gd name="T17" fmla="*/ 225 h 2506"/>
                <a:gd name="T18" fmla="*/ 177 w 2273"/>
                <a:gd name="T19" fmla="*/ 270 h 2506"/>
                <a:gd name="T20" fmla="*/ 134 w 2273"/>
                <a:gd name="T21" fmla="*/ 276 h 2506"/>
                <a:gd name="T22" fmla="*/ 120 w 2273"/>
                <a:gd name="T23" fmla="*/ 267 h 2506"/>
                <a:gd name="T24" fmla="*/ 105 w 2273"/>
                <a:gd name="T25" fmla="*/ 276 h 2506"/>
                <a:gd name="T26" fmla="*/ 76 w 2273"/>
                <a:gd name="T27" fmla="*/ 266 h 2506"/>
                <a:gd name="T28" fmla="*/ 39 w 2273"/>
                <a:gd name="T29" fmla="*/ 254 h 2506"/>
                <a:gd name="T30" fmla="*/ 10 w 2273"/>
                <a:gd name="T31" fmla="*/ 213 h 2506"/>
                <a:gd name="T32" fmla="*/ 2 w 2273"/>
                <a:gd name="T33" fmla="*/ 181 h 2506"/>
                <a:gd name="T34" fmla="*/ 1 w 2273"/>
                <a:gd name="T35" fmla="*/ 145 h 2506"/>
                <a:gd name="T36" fmla="*/ 4 w 2273"/>
                <a:gd name="T37" fmla="*/ 128 h 2506"/>
                <a:gd name="T38" fmla="*/ 16 w 2273"/>
                <a:gd name="T39" fmla="*/ 99 h 2506"/>
                <a:gd name="T40" fmla="*/ 49 w 2273"/>
                <a:gd name="T41" fmla="*/ 62 h 2506"/>
                <a:gd name="T42" fmla="*/ 28 w 2273"/>
                <a:gd name="T43" fmla="*/ 89 h 2506"/>
                <a:gd name="T44" fmla="*/ 14 w 2273"/>
                <a:gd name="T45" fmla="*/ 119 h 2506"/>
                <a:gd name="T46" fmla="*/ 8 w 2273"/>
                <a:gd name="T47" fmla="*/ 148 h 2506"/>
                <a:gd name="T48" fmla="*/ 14 w 2273"/>
                <a:gd name="T49" fmla="*/ 196 h 2506"/>
                <a:gd name="T50" fmla="*/ 43 w 2273"/>
                <a:gd name="T51" fmla="*/ 245 h 2506"/>
                <a:gd name="T52" fmla="*/ 76 w 2273"/>
                <a:gd name="T53" fmla="*/ 254 h 2506"/>
                <a:gd name="T54" fmla="*/ 81 w 2273"/>
                <a:gd name="T55" fmla="*/ 252 h 2506"/>
                <a:gd name="T56" fmla="*/ 108 w 2273"/>
                <a:gd name="T57" fmla="*/ 261 h 2506"/>
                <a:gd name="T58" fmla="*/ 128 w 2273"/>
                <a:gd name="T59" fmla="*/ 259 h 2506"/>
                <a:gd name="T60" fmla="*/ 145 w 2273"/>
                <a:gd name="T61" fmla="*/ 264 h 2506"/>
                <a:gd name="T62" fmla="*/ 133 w 2273"/>
                <a:gd name="T63" fmla="*/ 257 h 2506"/>
                <a:gd name="T64" fmla="*/ 134 w 2273"/>
                <a:gd name="T65" fmla="*/ 255 h 2506"/>
                <a:gd name="T66" fmla="*/ 181 w 2273"/>
                <a:gd name="T67" fmla="*/ 250 h 2506"/>
                <a:gd name="T68" fmla="*/ 220 w 2273"/>
                <a:gd name="T69" fmla="*/ 212 h 2506"/>
                <a:gd name="T70" fmla="*/ 230 w 2273"/>
                <a:gd name="T71" fmla="*/ 192 h 2506"/>
                <a:gd name="T72" fmla="*/ 237 w 2273"/>
                <a:gd name="T73" fmla="*/ 166 h 2506"/>
                <a:gd name="T74" fmla="*/ 238 w 2273"/>
                <a:gd name="T75" fmla="*/ 121 h 2506"/>
                <a:gd name="T76" fmla="*/ 213 w 2273"/>
                <a:gd name="T77" fmla="*/ 90 h 2506"/>
                <a:gd name="T78" fmla="*/ 179 w 2273"/>
                <a:gd name="T79" fmla="*/ 92 h 2506"/>
                <a:gd name="T80" fmla="*/ 168 w 2273"/>
                <a:gd name="T81" fmla="*/ 94 h 2506"/>
                <a:gd name="T82" fmla="*/ 205 w 2273"/>
                <a:gd name="T83" fmla="*/ 83 h 2506"/>
                <a:gd name="T84" fmla="*/ 237 w 2273"/>
                <a:gd name="T85" fmla="*/ 110 h 2506"/>
                <a:gd name="T86" fmla="*/ 243 w 2273"/>
                <a:gd name="T87" fmla="*/ 135 h 2506"/>
                <a:gd name="T88" fmla="*/ 240 w 2273"/>
                <a:gd name="T89" fmla="*/ 175 h 2506"/>
                <a:gd name="T90" fmla="*/ 245 w 2273"/>
                <a:gd name="T91" fmla="*/ 160 h 2506"/>
                <a:gd name="T92" fmla="*/ 244 w 2273"/>
                <a:gd name="T93" fmla="*/ 113 h 2506"/>
                <a:gd name="T94" fmla="*/ 225 w 2273"/>
                <a:gd name="T95" fmla="*/ 81 h 2506"/>
                <a:gd name="T96" fmla="*/ 179 w 2273"/>
                <a:gd name="T97" fmla="*/ 71 h 2506"/>
                <a:gd name="T98" fmla="*/ 165 w 2273"/>
                <a:gd name="T99" fmla="*/ 73 h 2506"/>
                <a:gd name="T100" fmla="*/ 153 w 2273"/>
                <a:gd name="T101" fmla="*/ 79 h 2506"/>
                <a:gd name="T102" fmla="*/ 123 w 2273"/>
                <a:gd name="T103" fmla="*/ 61 h 2506"/>
                <a:gd name="T104" fmla="*/ 102 w 2273"/>
                <a:gd name="T105" fmla="*/ 54 h 2506"/>
                <a:gd name="T106" fmla="*/ 111 w 2273"/>
                <a:gd name="T107" fmla="*/ 51 h 2506"/>
                <a:gd name="T108" fmla="*/ 145 w 2273"/>
                <a:gd name="T109" fmla="*/ 74 h 2506"/>
                <a:gd name="T110" fmla="*/ 149 w 2273"/>
                <a:gd name="T111" fmla="*/ 62 h 2506"/>
                <a:gd name="T112" fmla="*/ 144 w 2273"/>
                <a:gd name="T113" fmla="*/ 28 h 2506"/>
                <a:gd name="T114" fmla="*/ 138 w 2273"/>
                <a:gd name="T115" fmla="*/ 4 h 2506"/>
                <a:gd name="T116" fmla="*/ 136 w 2273"/>
                <a:gd name="T117" fmla="*/ 22 h 2506"/>
                <a:gd name="T118" fmla="*/ 144 w 2273"/>
                <a:gd name="T119" fmla="*/ 60 h 2506"/>
                <a:gd name="T120" fmla="*/ 142 w 2273"/>
                <a:gd name="T121" fmla="*/ 58 h 2506"/>
                <a:gd name="T122" fmla="*/ 129 w 2273"/>
                <a:gd name="T123" fmla="*/ 18 h 2506"/>
                <a:gd name="T124" fmla="*/ 131 w 2273"/>
                <a:gd name="T125" fmla="*/ 1 h 250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273"/>
                <a:gd name="T190" fmla="*/ 0 h 2506"/>
                <a:gd name="T191" fmla="*/ 2273 w 2273"/>
                <a:gd name="T192" fmla="*/ 2506 h 250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273" h="2506">
                  <a:moveTo>
                    <a:pt x="1285" y="15"/>
                  </a:moveTo>
                  <a:lnTo>
                    <a:pt x="1301" y="31"/>
                  </a:lnTo>
                  <a:lnTo>
                    <a:pt x="1298" y="47"/>
                  </a:lnTo>
                  <a:lnTo>
                    <a:pt x="1291" y="69"/>
                  </a:lnTo>
                  <a:lnTo>
                    <a:pt x="1315" y="82"/>
                  </a:lnTo>
                  <a:lnTo>
                    <a:pt x="1319" y="87"/>
                  </a:lnTo>
                  <a:lnTo>
                    <a:pt x="1317" y="122"/>
                  </a:lnTo>
                  <a:lnTo>
                    <a:pt x="1319" y="175"/>
                  </a:lnTo>
                  <a:lnTo>
                    <a:pt x="1351" y="264"/>
                  </a:lnTo>
                  <a:lnTo>
                    <a:pt x="1361" y="303"/>
                  </a:lnTo>
                  <a:lnTo>
                    <a:pt x="1385" y="382"/>
                  </a:lnTo>
                  <a:lnTo>
                    <a:pt x="1393" y="410"/>
                  </a:lnTo>
                  <a:lnTo>
                    <a:pt x="1398" y="431"/>
                  </a:lnTo>
                  <a:lnTo>
                    <a:pt x="1408" y="482"/>
                  </a:lnTo>
                  <a:lnTo>
                    <a:pt x="1412" y="549"/>
                  </a:lnTo>
                  <a:lnTo>
                    <a:pt x="1410" y="588"/>
                  </a:lnTo>
                  <a:lnTo>
                    <a:pt x="1419" y="598"/>
                  </a:lnTo>
                  <a:lnTo>
                    <a:pt x="1461" y="593"/>
                  </a:lnTo>
                  <a:lnTo>
                    <a:pt x="1519" y="581"/>
                  </a:lnTo>
                  <a:lnTo>
                    <a:pt x="1594" y="567"/>
                  </a:lnTo>
                  <a:lnTo>
                    <a:pt x="1721" y="558"/>
                  </a:lnTo>
                  <a:lnTo>
                    <a:pt x="1767" y="560"/>
                  </a:lnTo>
                  <a:lnTo>
                    <a:pt x="1825" y="570"/>
                  </a:lnTo>
                  <a:lnTo>
                    <a:pt x="1911" y="598"/>
                  </a:lnTo>
                  <a:lnTo>
                    <a:pt x="1999" y="649"/>
                  </a:lnTo>
                  <a:lnTo>
                    <a:pt x="2086" y="721"/>
                  </a:lnTo>
                  <a:lnTo>
                    <a:pt x="2131" y="772"/>
                  </a:lnTo>
                  <a:lnTo>
                    <a:pt x="2184" y="858"/>
                  </a:lnTo>
                  <a:lnTo>
                    <a:pt x="2217" y="933"/>
                  </a:lnTo>
                  <a:lnTo>
                    <a:pt x="2236" y="984"/>
                  </a:lnTo>
                  <a:lnTo>
                    <a:pt x="2252" y="1058"/>
                  </a:lnTo>
                  <a:lnTo>
                    <a:pt x="2268" y="1204"/>
                  </a:lnTo>
                  <a:lnTo>
                    <a:pt x="2273" y="1269"/>
                  </a:lnTo>
                  <a:lnTo>
                    <a:pt x="2271" y="1420"/>
                  </a:lnTo>
                  <a:lnTo>
                    <a:pt x="2262" y="1480"/>
                  </a:lnTo>
                  <a:lnTo>
                    <a:pt x="2258" y="1501"/>
                  </a:lnTo>
                  <a:lnTo>
                    <a:pt x="2250" y="1558"/>
                  </a:lnTo>
                  <a:lnTo>
                    <a:pt x="2231" y="1630"/>
                  </a:lnTo>
                  <a:lnTo>
                    <a:pt x="2201" y="1723"/>
                  </a:lnTo>
                  <a:lnTo>
                    <a:pt x="2150" y="1839"/>
                  </a:lnTo>
                  <a:lnTo>
                    <a:pt x="2103" y="1919"/>
                  </a:lnTo>
                  <a:lnTo>
                    <a:pt x="2080" y="1955"/>
                  </a:lnTo>
                  <a:lnTo>
                    <a:pt x="2052" y="1994"/>
                  </a:lnTo>
                  <a:lnTo>
                    <a:pt x="2037" y="2015"/>
                  </a:lnTo>
                  <a:lnTo>
                    <a:pt x="2034" y="2024"/>
                  </a:lnTo>
                  <a:lnTo>
                    <a:pt x="1999" y="2068"/>
                  </a:lnTo>
                  <a:lnTo>
                    <a:pt x="1951" y="2131"/>
                  </a:lnTo>
                  <a:lnTo>
                    <a:pt x="1841" y="2252"/>
                  </a:lnTo>
                  <a:lnTo>
                    <a:pt x="1700" y="2357"/>
                  </a:lnTo>
                  <a:lnTo>
                    <a:pt x="1589" y="2424"/>
                  </a:lnTo>
                  <a:lnTo>
                    <a:pt x="1478" y="2476"/>
                  </a:lnTo>
                  <a:lnTo>
                    <a:pt x="1408" y="2496"/>
                  </a:lnTo>
                  <a:lnTo>
                    <a:pt x="1315" y="2506"/>
                  </a:lnTo>
                  <a:lnTo>
                    <a:pt x="1247" y="2494"/>
                  </a:lnTo>
                  <a:lnTo>
                    <a:pt x="1206" y="2477"/>
                  </a:lnTo>
                  <a:lnTo>
                    <a:pt x="1122" y="2417"/>
                  </a:lnTo>
                  <a:lnTo>
                    <a:pt x="1097" y="2377"/>
                  </a:lnTo>
                  <a:lnTo>
                    <a:pt x="1090" y="2377"/>
                  </a:lnTo>
                  <a:lnTo>
                    <a:pt x="1084" y="2384"/>
                  </a:lnTo>
                  <a:lnTo>
                    <a:pt x="1084" y="2401"/>
                  </a:lnTo>
                  <a:lnTo>
                    <a:pt x="1078" y="2424"/>
                  </a:lnTo>
                  <a:lnTo>
                    <a:pt x="1067" y="2440"/>
                  </a:lnTo>
                  <a:lnTo>
                    <a:pt x="1039" y="2462"/>
                  </a:lnTo>
                  <a:lnTo>
                    <a:pt x="991" y="2476"/>
                  </a:lnTo>
                  <a:lnTo>
                    <a:pt x="941" y="2480"/>
                  </a:lnTo>
                  <a:lnTo>
                    <a:pt x="876" y="2473"/>
                  </a:lnTo>
                  <a:lnTo>
                    <a:pt x="834" y="2462"/>
                  </a:lnTo>
                  <a:lnTo>
                    <a:pt x="769" y="2426"/>
                  </a:lnTo>
                  <a:lnTo>
                    <a:pt x="714" y="2384"/>
                  </a:lnTo>
                  <a:lnTo>
                    <a:pt x="683" y="2390"/>
                  </a:lnTo>
                  <a:lnTo>
                    <a:pt x="577" y="2387"/>
                  </a:lnTo>
                  <a:lnTo>
                    <a:pt x="539" y="2377"/>
                  </a:lnTo>
                  <a:lnTo>
                    <a:pt x="484" y="2364"/>
                  </a:lnTo>
                  <a:lnTo>
                    <a:pt x="405" y="2326"/>
                  </a:lnTo>
                  <a:lnTo>
                    <a:pt x="347" y="2282"/>
                  </a:lnTo>
                  <a:lnTo>
                    <a:pt x="315" y="2257"/>
                  </a:lnTo>
                  <a:lnTo>
                    <a:pt x="245" y="2178"/>
                  </a:lnTo>
                  <a:lnTo>
                    <a:pt x="196" y="2114"/>
                  </a:lnTo>
                  <a:lnTo>
                    <a:pt x="136" y="2008"/>
                  </a:lnTo>
                  <a:lnTo>
                    <a:pt x="91" y="1910"/>
                  </a:lnTo>
                  <a:lnTo>
                    <a:pt x="81" y="1869"/>
                  </a:lnTo>
                  <a:lnTo>
                    <a:pt x="73" y="1827"/>
                  </a:lnTo>
                  <a:lnTo>
                    <a:pt x="51" y="1762"/>
                  </a:lnTo>
                  <a:lnTo>
                    <a:pt x="29" y="1687"/>
                  </a:lnTo>
                  <a:lnTo>
                    <a:pt x="20" y="1630"/>
                  </a:lnTo>
                  <a:lnTo>
                    <a:pt x="16" y="1613"/>
                  </a:lnTo>
                  <a:lnTo>
                    <a:pt x="13" y="1592"/>
                  </a:lnTo>
                  <a:lnTo>
                    <a:pt x="4" y="1498"/>
                  </a:lnTo>
                  <a:lnTo>
                    <a:pt x="0" y="1436"/>
                  </a:lnTo>
                  <a:lnTo>
                    <a:pt x="7" y="1302"/>
                  </a:lnTo>
                  <a:lnTo>
                    <a:pt x="7" y="1291"/>
                  </a:lnTo>
                  <a:lnTo>
                    <a:pt x="16" y="1234"/>
                  </a:lnTo>
                  <a:lnTo>
                    <a:pt x="22" y="1204"/>
                  </a:lnTo>
                  <a:lnTo>
                    <a:pt x="31" y="1155"/>
                  </a:lnTo>
                  <a:lnTo>
                    <a:pt x="37" y="1149"/>
                  </a:lnTo>
                  <a:lnTo>
                    <a:pt x="41" y="1125"/>
                  </a:lnTo>
                  <a:lnTo>
                    <a:pt x="66" y="1048"/>
                  </a:lnTo>
                  <a:lnTo>
                    <a:pt x="76" y="1032"/>
                  </a:lnTo>
                  <a:lnTo>
                    <a:pt x="111" y="949"/>
                  </a:lnTo>
                  <a:lnTo>
                    <a:pt x="143" y="886"/>
                  </a:lnTo>
                  <a:lnTo>
                    <a:pt x="215" y="768"/>
                  </a:lnTo>
                  <a:lnTo>
                    <a:pt x="294" y="662"/>
                  </a:lnTo>
                  <a:lnTo>
                    <a:pt x="322" y="630"/>
                  </a:lnTo>
                  <a:lnTo>
                    <a:pt x="401" y="570"/>
                  </a:lnTo>
                  <a:lnTo>
                    <a:pt x="440" y="554"/>
                  </a:lnTo>
                  <a:lnTo>
                    <a:pt x="465" y="556"/>
                  </a:lnTo>
                  <a:lnTo>
                    <a:pt x="465" y="565"/>
                  </a:lnTo>
                  <a:lnTo>
                    <a:pt x="375" y="637"/>
                  </a:lnTo>
                  <a:lnTo>
                    <a:pt x="336" y="681"/>
                  </a:lnTo>
                  <a:lnTo>
                    <a:pt x="254" y="798"/>
                  </a:lnTo>
                  <a:lnTo>
                    <a:pt x="229" y="848"/>
                  </a:lnTo>
                  <a:lnTo>
                    <a:pt x="184" y="923"/>
                  </a:lnTo>
                  <a:lnTo>
                    <a:pt x="161" y="974"/>
                  </a:lnTo>
                  <a:lnTo>
                    <a:pt x="136" y="1048"/>
                  </a:lnTo>
                  <a:lnTo>
                    <a:pt x="124" y="1071"/>
                  </a:lnTo>
                  <a:lnTo>
                    <a:pt x="117" y="1102"/>
                  </a:lnTo>
                  <a:lnTo>
                    <a:pt x="112" y="1109"/>
                  </a:lnTo>
                  <a:lnTo>
                    <a:pt x="99" y="1168"/>
                  </a:lnTo>
                  <a:lnTo>
                    <a:pt x="85" y="1213"/>
                  </a:lnTo>
                  <a:lnTo>
                    <a:pt x="73" y="1331"/>
                  </a:lnTo>
                  <a:lnTo>
                    <a:pt x="69" y="1397"/>
                  </a:lnTo>
                  <a:lnTo>
                    <a:pt x="71" y="1504"/>
                  </a:lnTo>
                  <a:lnTo>
                    <a:pt x="76" y="1525"/>
                  </a:lnTo>
                  <a:lnTo>
                    <a:pt x="91" y="1644"/>
                  </a:lnTo>
                  <a:lnTo>
                    <a:pt x="122" y="1762"/>
                  </a:lnTo>
                  <a:lnTo>
                    <a:pt x="154" y="1848"/>
                  </a:lnTo>
                  <a:lnTo>
                    <a:pt x="215" y="1971"/>
                  </a:lnTo>
                  <a:lnTo>
                    <a:pt x="257" y="2042"/>
                  </a:lnTo>
                  <a:lnTo>
                    <a:pt x="336" y="2145"/>
                  </a:lnTo>
                  <a:lnTo>
                    <a:pt x="389" y="2198"/>
                  </a:lnTo>
                  <a:lnTo>
                    <a:pt x="444" y="2242"/>
                  </a:lnTo>
                  <a:lnTo>
                    <a:pt x="484" y="2267"/>
                  </a:lnTo>
                  <a:lnTo>
                    <a:pt x="547" y="2282"/>
                  </a:lnTo>
                  <a:lnTo>
                    <a:pt x="651" y="2290"/>
                  </a:lnTo>
                  <a:lnTo>
                    <a:pt x="683" y="2282"/>
                  </a:lnTo>
                  <a:lnTo>
                    <a:pt x="686" y="2282"/>
                  </a:lnTo>
                  <a:lnTo>
                    <a:pt x="690" y="2278"/>
                  </a:lnTo>
                  <a:lnTo>
                    <a:pt x="690" y="2252"/>
                  </a:lnTo>
                  <a:lnTo>
                    <a:pt x="698" y="2248"/>
                  </a:lnTo>
                  <a:lnTo>
                    <a:pt x="725" y="2259"/>
                  </a:lnTo>
                  <a:lnTo>
                    <a:pt x="804" y="2333"/>
                  </a:lnTo>
                  <a:lnTo>
                    <a:pt x="844" y="2352"/>
                  </a:lnTo>
                  <a:lnTo>
                    <a:pt x="872" y="2357"/>
                  </a:lnTo>
                  <a:lnTo>
                    <a:pt x="934" y="2352"/>
                  </a:lnTo>
                  <a:lnTo>
                    <a:pt x="975" y="2341"/>
                  </a:lnTo>
                  <a:lnTo>
                    <a:pt x="1054" y="2321"/>
                  </a:lnTo>
                  <a:lnTo>
                    <a:pt x="1099" y="2312"/>
                  </a:lnTo>
                  <a:lnTo>
                    <a:pt x="1113" y="2299"/>
                  </a:lnTo>
                  <a:lnTo>
                    <a:pt x="1126" y="2301"/>
                  </a:lnTo>
                  <a:lnTo>
                    <a:pt x="1153" y="2326"/>
                  </a:lnTo>
                  <a:lnTo>
                    <a:pt x="1194" y="2360"/>
                  </a:lnTo>
                  <a:lnTo>
                    <a:pt x="1241" y="2380"/>
                  </a:lnTo>
                  <a:lnTo>
                    <a:pt x="1280" y="2387"/>
                  </a:lnTo>
                  <a:lnTo>
                    <a:pt x="1296" y="2384"/>
                  </a:lnTo>
                  <a:lnTo>
                    <a:pt x="1305" y="2373"/>
                  </a:lnTo>
                  <a:lnTo>
                    <a:pt x="1304" y="2360"/>
                  </a:lnTo>
                  <a:lnTo>
                    <a:pt x="1291" y="2350"/>
                  </a:lnTo>
                  <a:lnTo>
                    <a:pt x="1247" y="2341"/>
                  </a:lnTo>
                  <a:lnTo>
                    <a:pt x="1213" y="2324"/>
                  </a:lnTo>
                  <a:lnTo>
                    <a:pt x="1192" y="2311"/>
                  </a:lnTo>
                  <a:lnTo>
                    <a:pt x="1156" y="2275"/>
                  </a:lnTo>
                  <a:lnTo>
                    <a:pt x="1148" y="2259"/>
                  </a:lnTo>
                  <a:lnTo>
                    <a:pt x="1148" y="2248"/>
                  </a:lnTo>
                  <a:lnTo>
                    <a:pt x="1164" y="2248"/>
                  </a:lnTo>
                  <a:lnTo>
                    <a:pt x="1208" y="2290"/>
                  </a:lnTo>
                  <a:lnTo>
                    <a:pt x="1274" y="2321"/>
                  </a:lnTo>
                  <a:lnTo>
                    <a:pt x="1304" y="2331"/>
                  </a:lnTo>
                  <a:lnTo>
                    <a:pt x="1389" y="2335"/>
                  </a:lnTo>
                  <a:lnTo>
                    <a:pt x="1486" y="2312"/>
                  </a:lnTo>
                  <a:lnTo>
                    <a:pt x="1630" y="2241"/>
                  </a:lnTo>
                  <a:lnTo>
                    <a:pt x="1756" y="2152"/>
                  </a:lnTo>
                  <a:lnTo>
                    <a:pt x="1851" y="2064"/>
                  </a:lnTo>
                  <a:lnTo>
                    <a:pt x="1865" y="2045"/>
                  </a:lnTo>
                  <a:lnTo>
                    <a:pt x="1927" y="1973"/>
                  </a:lnTo>
                  <a:lnTo>
                    <a:pt x="1978" y="1901"/>
                  </a:lnTo>
                  <a:lnTo>
                    <a:pt x="2006" y="1854"/>
                  </a:lnTo>
                  <a:lnTo>
                    <a:pt x="2018" y="1829"/>
                  </a:lnTo>
                  <a:lnTo>
                    <a:pt x="2041" y="1792"/>
                  </a:lnTo>
                  <a:lnTo>
                    <a:pt x="2065" y="1734"/>
                  </a:lnTo>
                  <a:lnTo>
                    <a:pt x="2071" y="1725"/>
                  </a:lnTo>
                  <a:lnTo>
                    <a:pt x="2078" y="1704"/>
                  </a:lnTo>
                  <a:lnTo>
                    <a:pt x="2097" y="1651"/>
                  </a:lnTo>
                  <a:lnTo>
                    <a:pt x="2110" y="1604"/>
                  </a:lnTo>
                  <a:lnTo>
                    <a:pt x="2120" y="1564"/>
                  </a:lnTo>
                  <a:lnTo>
                    <a:pt x="2131" y="1492"/>
                  </a:lnTo>
                  <a:lnTo>
                    <a:pt x="2145" y="1392"/>
                  </a:lnTo>
                  <a:lnTo>
                    <a:pt x="2150" y="1356"/>
                  </a:lnTo>
                  <a:lnTo>
                    <a:pt x="2148" y="1151"/>
                  </a:lnTo>
                  <a:lnTo>
                    <a:pt x="2142" y="1120"/>
                  </a:lnTo>
                  <a:lnTo>
                    <a:pt x="2137" y="1088"/>
                  </a:lnTo>
                  <a:lnTo>
                    <a:pt x="2127" y="1058"/>
                  </a:lnTo>
                  <a:lnTo>
                    <a:pt x="2097" y="990"/>
                  </a:lnTo>
                  <a:lnTo>
                    <a:pt x="2046" y="909"/>
                  </a:lnTo>
                  <a:lnTo>
                    <a:pt x="1980" y="846"/>
                  </a:lnTo>
                  <a:lnTo>
                    <a:pt x="1918" y="810"/>
                  </a:lnTo>
                  <a:lnTo>
                    <a:pt x="1865" y="789"/>
                  </a:lnTo>
                  <a:lnTo>
                    <a:pt x="1809" y="778"/>
                  </a:lnTo>
                  <a:lnTo>
                    <a:pt x="1743" y="782"/>
                  </a:lnTo>
                  <a:lnTo>
                    <a:pt x="1670" y="802"/>
                  </a:lnTo>
                  <a:lnTo>
                    <a:pt x="1614" y="827"/>
                  </a:lnTo>
                  <a:lnTo>
                    <a:pt x="1544" y="865"/>
                  </a:lnTo>
                  <a:lnTo>
                    <a:pt x="1523" y="874"/>
                  </a:lnTo>
                  <a:lnTo>
                    <a:pt x="1512" y="872"/>
                  </a:lnTo>
                  <a:lnTo>
                    <a:pt x="1505" y="863"/>
                  </a:lnTo>
                  <a:lnTo>
                    <a:pt x="1507" y="846"/>
                  </a:lnTo>
                  <a:lnTo>
                    <a:pt x="1544" y="823"/>
                  </a:lnTo>
                  <a:lnTo>
                    <a:pt x="1635" y="772"/>
                  </a:lnTo>
                  <a:lnTo>
                    <a:pt x="1737" y="739"/>
                  </a:lnTo>
                  <a:lnTo>
                    <a:pt x="1788" y="734"/>
                  </a:lnTo>
                  <a:lnTo>
                    <a:pt x="1844" y="742"/>
                  </a:lnTo>
                  <a:lnTo>
                    <a:pt x="1914" y="765"/>
                  </a:lnTo>
                  <a:lnTo>
                    <a:pt x="1969" y="795"/>
                  </a:lnTo>
                  <a:lnTo>
                    <a:pt x="2037" y="852"/>
                  </a:lnTo>
                  <a:lnTo>
                    <a:pt x="2071" y="891"/>
                  </a:lnTo>
                  <a:lnTo>
                    <a:pt x="2131" y="988"/>
                  </a:lnTo>
                  <a:lnTo>
                    <a:pt x="2167" y="1071"/>
                  </a:lnTo>
                  <a:lnTo>
                    <a:pt x="2169" y="1087"/>
                  </a:lnTo>
                  <a:lnTo>
                    <a:pt x="2180" y="1130"/>
                  </a:lnTo>
                  <a:lnTo>
                    <a:pt x="2182" y="1160"/>
                  </a:lnTo>
                  <a:lnTo>
                    <a:pt x="2188" y="1213"/>
                  </a:lnTo>
                  <a:lnTo>
                    <a:pt x="2188" y="1371"/>
                  </a:lnTo>
                  <a:lnTo>
                    <a:pt x="2180" y="1450"/>
                  </a:lnTo>
                  <a:lnTo>
                    <a:pt x="2175" y="1477"/>
                  </a:lnTo>
                  <a:lnTo>
                    <a:pt x="2161" y="1571"/>
                  </a:lnTo>
                  <a:lnTo>
                    <a:pt x="2163" y="1574"/>
                  </a:lnTo>
                  <a:lnTo>
                    <a:pt x="2167" y="1574"/>
                  </a:lnTo>
                  <a:lnTo>
                    <a:pt x="2180" y="1536"/>
                  </a:lnTo>
                  <a:lnTo>
                    <a:pt x="2188" y="1507"/>
                  </a:lnTo>
                  <a:lnTo>
                    <a:pt x="2191" y="1471"/>
                  </a:lnTo>
                  <a:lnTo>
                    <a:pt x="2201" y="1436"/>
                  </a:lnTo>
                  <a:lnTo>
                    <a:pt x="2215" y="1286"/>
                  </a:lnTo>
                  <a:lnTo>
                    <a:pt x="2210" y="1141"/>
                  </a:lnTo>
                  <a:lnTo>
                    <a:pt x="2205" y="1109"/>
                  </a:lnTo>
                  <a:lnTo>
                    <a:pt x="2199" y="1047"/>
                  </a:lnTo>
                  <a:lnTo>
                    <a:pt x="2191" y="1020"/>
                  </a:lnTo>
                  <a:lnTo>
                    <a:pt x="2184" y="981"/>
                  </a:lnTo>
                  <a:lnTo>
                    <a:pt x="2170" y="928"/>
                  </a:lnTo>
                  <a:lnTo>
                    <a:pt x="2131" y="842"/>
                  </a:lnTo>
                  <a:lnTo>
                    <a:pt x="2108" y="807"/>
                  </a:lnTo>
                  <a:lnTo>
                    <a:pt x="2025" y="730"/>
                  </a:lnTo>
                  <a:lnTo>
                    <a:pt x="1945" y="681"/>
                  </a:lnTo>
                  <a:lnTo>
                    <a:pt x="1881" y="653"/>
                  </a:lnTo>
                  <a:lnTo>
                    <a:pt x="1851" y="645"/>
                  </a:lnTo>
                  <a:lnTo>
                    <a:pt x="1742" y="630"/>
                  </a:lnTo>
                  <a:lnTo>
                    <a:pt x="1612" y="637"/>
                  </a:lnTo>
                  <a:lnTo>
                    <a:pt x="1591" y="642"/>
                  </a:lnTo>
                  <a:lnTo>
                    <a:pt x="1554" y="645"/>
                  </a:lnTo>
                  <a:lnTo>
                    <a:pt x="1537" y="649"/>
                  </a:lnTo>
                  <a:lnTo>
                    <a:pt x="1505" y="653"/>
                  </a:lnTo>
                  <a:lnTo>
                    <a:pt x="1484" y="658"/>
                  </a:lnTo>
                  <a:lnTo>
                    <a:pt x="1412" y="656"/>
                  </a:lnTo>
                  <a:lnTo>
                    <a:pt x="1410" y="653"/>
                  </a:lnTo>
                  <a:lnTo>
                    <a:pt x="1406" y="653"/>
                  </a:lnTo>
                  <a:lnTo>
                    <a:pt x="1396" y="662"/>
                  </a:lnTo>
                  <a:lnTo>
                    <a:pt x="1379" y="711"/>
                  </a:lnTo>
                  <a:lnTo>
                    <a:pt x="1361" y="730"/>
                  </a:lnTo>
                  <a:lnTo>
                    <a:pt x="1304" y="714"/>
                  </a:lnTo>
                  <a:lnTo>
                    <a:pt x="1277" y="696"/>
                  </a:lnTo>
                  <a:lnTo>
                    <a:pt x="1162" y="581"/>
                  </a:lnTo>
                  <a:lnTo>
                    <a:pt x="1108" y="552"/>
                  </a:lnTo>
                  <a:lnTo>
                    <a:pt x="1071" y="535"/>
                  </a:lnTo>
                  <a:lnTo>
                    <a:pt x="1036" y="519"/>
                  </a:lnTo>
                  <a:lnTo>
                    <a:pt x="1022" y="516"/>
                  </a:lnTo>
                  <a:lnTo>
                    <a:pt x="946" y="494"/>
                  </a:lnTo>
                  <a:lnTo>
                    <a:pt x="918" y="488"/>
                  </a:lnTo>
                  <a:lnTo>
                    <a:pt x="899" y="470"/>
                  </a:lnTo>
                  <a:lnTo>
                    <a:pt x="897" y="461"/>
                  </a:lnTo>
                  <a:lnTo>
                    <a:pt x="897" y="454"/>
                  </a:lnTo>
                  <a:lnTo>
                    <a:pt x="904" y="450"/>
                  </a:lnTo>
                  <a:lnTo>
                    <a:pt x="997" y="458"/>
                  </a:lnTo>
                  <a:lnTo>
                    <a:pt x="1076" y="484"/>
                  </a:lnTo>
                  <a:lnTo>
                    <a:pt x="1143" y="516"/>
                  </a:lnTo>
                  <a:lnTo>
                    <a:pt x="1194" y="556"/>
                  </a:lnTo>
                  <a:lnTo>
                    <a:pt x="1296" y="658"/>
                  </a:lnTo>
                  <a:lnTo>
                    <a:pt x="1301" y="662"/>
                  </a:lnTo>
                  <a:lnTo>
                    <a:pt x="1305" y="662"/>
                  </a:lnTo>
                  <a:lnTo>
                    <a:pt x="1321" y="642"/>
                  </a:lnTo>
                  <a:lnTo>
                    <a:pt x="1330" y="611"/>
                  </a:lnTo>
                  <a:lnTo>
                    <a:pt x="1334" y="593"/>
                  </a:lnTo>
                  <a:lnTo>
                    <a:pt x="1340" y="556"/>
                  </a:lnTo>
                  <a:lnTo>
                    <a:pt x="1338" y="447"/>
                  </a:lnTo>
                  <a:lnTo>
                    <a:pt x="1335" y="424"/>
                  </a:lnTo>
                  <a:lnTo>
                    <a:pt x="1326" y="363"/>
                  </a:lnTo>
                  <a:lnTo>
                    <a:pt x="1315" y="312"/>
                  </a:lnTo>
                  <a:lnTo>
                    <a:pt x="1298" y="251"/>
                  </a:lnTo>
                  <a:lnTo>
                    <a:pt x="1291" y="225"/>
                  </a:lnTo>
                  <a:lnTo>
                    <a:pt x="1283" y="204"/>
                  </a:lnTo>
                  <a:lnTo>
                    <a:pt x="1274" y="145"/>
                  </a:lnTo>
                  <a:lnTo>
                    <a:pt x="1280" y="75"/>
                  </a:lnTo>
                  <a:lnTo>
                    <a:pt x="1238" y="40"/>
                  </a:lnTo>
                  <a:lnTo>
                    <a:pt x="1196" y="52"/>
                  </a:lnTo>
                  <a:lnTo>
                    <a:pt x="1183" y="61"/>
                  </a:lnTo>
                  <a:lnTo>
                    <a:pt x="1173" y="75"/>
                  </a:lnTo>
                  <a:lnTo>
                    <a:pt x="1176" y="98"/>
                  </a:lnTo>
                  <a:lnTo>
                    <a:pt x="1226" y="194"/>
                  </a:lnTo>
                  <a:lnTo>
                    <a:pt x="1274" y="319"/>
                  </a:lnTo>
                  <a:lnTo>
                    <a:pt x="1285" y="363"/>
                  </a:lnTo>
                  <a:lnTo>
                    <a:pt x="1298" y="429"/>
                  </a:lnTo>
                  <a:lnTo>
                    <a:pt x="1304" y="463"/>
                  </a:lnTo>
                  <a:lnTo>
                    <a:pt x="1298" y="544"/>
                  </a:lnTo>
                  <a:lnTo>
                    <a:pt x="1285" y="600"/>
                  </a:lnTo>
                  <a:lnTo>
                    <a:pt x="1280" y="605"/>
                  </a:lnTo>
                  <a:lnTo>
                    <a:pt x="1270" y="605"/>
                  </a:lnTo>
                  <a:lnTo>
                    <a:pt x="1266" y="600"/>
                  </a:lnTo>
                  <a:lnTo>
                    <a:pt x="1275" y="524"/>
                  </a:lnTo>
                  <a:lnTo>
                    <a:pt x="1275" y="447"/>
                  </a:lnTo>
                  <a:lnTo>
                    <a:pt x="1262" y="401"/>
                  </a:lnTo>
                  <a:lnTo>
                    <a:pt x="1253" y="361"/>
                  </a:lnTo>
                  <a:lnTo>
                    <a:pt x="1222" y="286"/>
                  </a:lnTo>
                  <a:lnTo>
                    <a:pt x="1162" y="166"/>
                  </a:lnTo>
                  <a:lnTo>
                    <a:pt x="1111" y="87"/>
                  </a:lnTo>
                  <a:lnTo>
                    <a:pt x="1113" y="59"/>
                  </a:lnTo>
                  <a:lnTo>
                    <a:pt x="1124" y="40"/>
                  </a:lnTo>
                  <a:lnTo>
                    <a:pt x="1150" y="19"/>
                  </a:lnTo>
                  <a:lnTo>
                    <a:pt x="1180" y="9"/>
                  </a:lnTo>
                  <a:lnTo>
                    <a:pt x="1208" y="0"/>
                  </a:lnTo>
                  <a:lnTo>
                    <a:pt x="1253" y="3"/>
                  </a:lnTo>
                  <a:lnTo>
                    <a:pt x="1285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6" name="Freeform 15"/>
            <p:cNvSpPr>
              <a:spLocks/>
            </p:cNvSpPr>
            <p:nvPr/>
          </p:nvSpPr>
          <p:spPr bwMode="auto">
            <a:xfrm>
              <a:off x="508" y="269"/>
              <a:ext cx="65" cy="55"/>
            </a:xfrm>
            <a:custGeom>
              <a:avLst/>
              <a:gdLst>
                <a:gd name="T0" fmla="*/ 9 w 195"/>
                <a:gd name="T1" fmla="*/ 2 h 165"/>
                <a:gd name="T2" fmla="*/ 13 w 195"/>
                <a:gd name="T3" fmla="*/ 4 h 165"/>
                <a:gd name="T4" fmla="*/ 17 w 195"/>
                <a:gd name="T5" fmla="*/ 8 h 165"/>
                <a:gd name="T6" fmla="*/ 19 w 195"/>
                <a:gd name="T7" fmla="*/ 9 h 165"/>
                <a:gd name="T8" fmla="*/ 20 w 195"/>
                <a:gd name="T9" fmla="*/ 10 h 165"/>
                <a:gd name="T10" fmla="*/ 19 w 195"/>
                <a:gd name="T11" fmla="*/ 12 h 165"/>
                <a:gd name="T12" fmla="*/ 19 w 195"/>
                <a:gd name="T13" fmla="*/ 13 h 165"/>
                <a:gd name="T14" fmla="*/ 22 w 195"/>
                <a:gd name="T15" fmla="*/ 16 h 165"/>
                <a:gd name="T16" fmla="*/ 22 w 195"/>
                <a:gd name="T17" fmla="*/ 17 h 165"/>
                <a:gd name="T18" fmla="*/ 21 w 195"/>
                <a:gd name="T19" fmla="*/ 18 h 165"/>
                <a:gd name="T20" fmla="*/ 18 w 195"/>
                <a:gd name="T21" fmla="*/ 18 h 165"/>
                <a:gd name="T22" fmla="*/ 16 w 195"/>
                <a:gd name="T23" fmla="*/ 16 h 165"/>
                <a:gd name="T24" fmla="*/ 9 w 195"/>
                <a:gd name="T25" fmla="*/ 11 h 165"/>
                <a:gd name="T26" fmla="*/ 7 w 195"/>
                <a:gd name="T27" fmla="*/ 9 h 165"/>
                <a:gd name="T28" fmla="*/ 6 w 195"/>
                <a:gd name="T29" fmla="*/ 7 h 165"/>
                <a:gd name="T30" fmla="*/ 1 w 195"/>
                <a:gd name="T31" fmla="*/ 5 h 165"/>
                <a:gd name="T32" fmla="*/ 0 w 195"/>
                <a:gd name="T33" fmla="*/ 4 h 165"/>
                <a:gd name="T34" fmla="*/ 0 w 195"/>
                <a:gd name="T35" fmla="*/ 2 h 165"/>
                <a:gd name="T36" fmla="*/ 2 w 195"/>
                <a:gd name="T37" fmla="*/ 0 h 165"/>
                <a:gd name="T38" fmla="*/ 5 w 195"/>
                <a:gd name="T39" fmla="*/ 0 h 165"/>
                <a:gd name="T40" fmla="*/ 9 w 195"/>
                <a:gd name="T41" fmla="*/ 2 h 165"/>
                <a:gd name="T42" fmla="*/ 9 w 195"/>
                <a:gd name="T43" fmla="*/ 2 h 16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95"/>
                <a:gd name="T67" fmla="*/ 0 h 165"/>
                <a:gd name="T68" fmla="*/ 195 w 195"/>
                <a:gd name="T69" fmla="*/ 165 h 16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95" h="165">
                  <a:moveTo>
                    <a:pt x="79" y="18"/>
                  </a:moveTo>
                  <a:lnTo>
                    <a:pt x="116" y="38"/>
                  </a:lnTo>
                  <a:lnTo>
                    <a:pt x="156" y="69"/>
                  </a:lnTo>
                  <a:lnTo>
                    <a:pt x="170" y="78"/>
                  </a:lnTo>
                  <a:lnTo>
                    <a:pt x="177" y="94"/>
                  </a:lnTo>
                  <a:lnTo>
                    <a:pt x="174" y="108"/>
                  </a:lnTo>
                  <a:lnTo>
                    <a:pt x="174" y="118"/>
                  </a:lnTo>
                  <a:lnTo>
                    <a:pt x="195" y="148"/>
                  </a:lnTo>
                  <a:lnTo>
                    <a:pt x="195" y="157"/>
                  </a:lnTo>
                  <a:lnTo>
                    <a:pt x="186" y="165"/>
                  </a:lnTo>
                  <a:lnTo>
                    <a:pt x="161" y="159"/>
                  </a:lnTo>
                  <a:lnTo>
                    <a:pt x="147" y="141"/>
                  </a:lnTo>
                  <a:lnTo>
                    <a:pt x="82" y="97"/>
                  </a:lnTo>
                  <a:lnTo>
                    <a:pt x="59" y="78"/>
                  </a:lnTo>
                  <a:lnTo>
                    <a:pt x="50" y="64"/>
                  </a:lnTo>
                  <a:lnTo>
                    <a:pt x="7" y="44"/>
                  </a:lnTo>
                  <a:lnTo>
                    <a:pt x="0" y="32"/>
                  </a:lnTo>
                  <a:lnTo>
                    <a:pt x="0" y="15"/>
                  </a:lnTo>
                  <a:lnTo>
                    <a:pt x="19" y="0"/>
                  </a:lnTo>
                  <a:lnTo>
                    <a:pt x="42" y="1"/>
                  </a:lnTo>
                  <a:lnTo>
                    <a:pt x="7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7" name="Freeform 16"/>
            <p:cNvSpPr>
              <a:spLocks/>
            </p:cNvSpPr>
            <p:nvPr/>
          </p:nvSpPr>
          <p:spPr bwMode="auto">
            <a:xfrm>
              <a:off x="418" y="298"/>
              <a:ext cx="74" cy="35"/>
            </a:xfrm>
            <a:custGeom>
              <a:avLst/>
              <a:gdLst>
                <a:gd name="T0" fmla="*/ 12 w 220"/>
                <a:gd name="T1" fmla="*/ 2 h 105"/>
                <a:gd name="T2" fmla="*/ 14 w 220"/>
                <a:gd name="T3" fmla="*/ 2 h 105"/>
                <a:gd name="T4" fmla="*/ 18 w 220"/>
                <a:gd name="T5" fmla="*/ 3 h 105"/>
                <a:gd name="T6" fmla="*/ 24 w 220"/>
                <a:gd name="T7" fmla="*/ 6 h 105"/>
                <a:gd name="T8" fmla="*/ 25 w 220"/>
                <a:gd name="T9" fmla="*/ 7 h 105"/>
                <a:gd name="T10" fmla="*/ 25 w 220"/>
                <a:gd name="T11" fmla="*/ 8 h 105"/>
                <a:gd name="T12" fmla="*/ 23 w 220"/>
                <a:gd name="T13" fmla="*/ 9 h 105"/>
                <a:gd name="T14" fmla="*/ 23 w 220"/>
                <a:gd name="T15" fmla="*/ 11 h 105"/>
                <a:gd name="T16" fmla="*/ 21 w 220"/>
                <a:gd name="T17" fmla="*/ 12 h 105"/>
                <a:gd name="T18" fmla="*/ 17 w 220"/>
                <a:gd name="T19" fmla="*/ 11 h 105"/>
                <a:gd name="T20" fmla="*/ 16 w 220"/>
                <a:gd name="T21" fmla="*/ 11 h 105"/>
                <a:gd name="T22" fmla="*/ 13 w 220"/>
                <a:gd name="T23" fmla="*/ 10 h 105"/>
                <a:gd name="T24" fmla="*/ 11 w 220"/>
                <a:gd name="T25" fmla="*/ 9 h 105"/>
                <a:gd name="T26" fmla="*/ 8 w 220"/>
                <a:gd name="T27" fmla="*/ 9 h 105"/>
                <a:gd name="T28" fmla="*/ 5 w 220"/>
                <a:gd name="T29" fmla="*/ 8 h 105"/>
                <a:gd name="T30" fmla="*/ 1 w 220"/>
                <a:gd name="T31" fmla="*/ 3 h 105"/>
                <a:gd name="T32" fmla="*/ 0 w 220"/>
                <a:gd name="T33" fmla="*/ 2 h 105"/>
                <a:gd name="T34" fmla="*/ 0 w 220"/>
                <a:gd name="T35" fmla="*/ 1 h 105"/>
                <a:gd name="T36" fmla="*/ 5 w 220"/>
                <a:gd name="T37" fmla="*/ 0 h 105"/>
                <a:gd name="T38" fmla="*/ 9 w 220"/>
                <a:gd name="T39" fmla="*/ 0 h 105"/>
                <a:gd name="T40" fmla="*/ 12 w 220"/>
                <a:gd name="T41" fmla="*/ 2 h 105"/>
                <a:gd name="T42" fmla="*/ 12 w 220"/>
                <a:gd name="T43" fmla="*/ 2 h 10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0"/>
                <a:gd name="T67" fmla="*/ 0 h 105"/>
                <a:gd name="T68" fmla="*/ 220 w 220"/>
                <a:gd name="T69" fmla="*/ 105 h 10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0" h="105">
                  <a:moveTo>
                    <a:pt x="107" y="14"/>
                  </a:moveTo>
                  <a:lnTo>
                    <a:pt x="123" y="17"/>
                  </a:lnTo>
                  <a:lnTo>
                    <a:pt x="161" y="28"/>
                  </a:lnTo>
                  <a:lnTo>
                    <a:pt x="214" y="52"/>
                  </a:lnTo>
                  <a:lnTo>
                    <a:pt x="220" y="61"/>
                  </a:lnTo>
                  <a:lnTo>
                    <a:pt x="220" y="70"/>
                  </a:lnTo>
                  <a:lnTo>
                    <a:pt x="202" y="82"/>
                  </a:lnTo>
                  <a:lnTo>
                    <a:pt x="202" y="95"/>
                  </a:lnTo>
                  <a:lnTo>
                    <a:pt x="188" y="105"/>
                  </a:lnTo>
                  <a:lnTo>
                    <a:pt x="156" y="103"/>
                  </a:lnTo>
                  <a:lnTo>
                    <a:pt x="142" y="95"/>
                  </a:lnTo>
                  <a:lnTo>
                    <a:pt x="112" y="89"/>
                  </a:lnTo>
                  <a:lnTo>
                    <a:pt x="95" y="84"/>
                  </a:lnTo>
                  <a:lnTo>
                    <a:pt x="68" y="82"/>
                  </a:lnTo>
                  <a:lnTo>
                    <a:pt x="47" y="70"/>
                  </a:lnTo>
                  <a:lnTo>
                    <a:pt x="7" y="31"/>
                  </a:lnTo>
                  <a:lnTo>
                    <a:pt x="0" y="14"/>
                  </a:lnTo>
                  <a:lnTo>
                    <a:pt x="3" y="6"/>
                  </a:lnTo>
                  <a:lnTo>
                    <a:pt x="47" y="0"/>
                  </a:lnTo>
                  <a:lnTo>
                    <a:pt x="79" y="3"/>
                  </a:lnTo>
                  <a:lnTo>
                    <a:pt x="107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8" name="Freeform 17"/>
            <p:cNvSpPr>
              <a:spLocks/>
            </p:cNvSpPr>
            <p:nvPr/>
          </p:nvSpPr>
          <p:spPr bwMode="auto">
            <a:xfrm>
              <a:off x="526" y="336"/>
              <a:ext cx="107" cy="151"/>
            </a:xfrm>
            <a:custGeom>
              <a:avLst/>
              <a:gdLst>
                <a:gd name="T0" fmla="*/ 23 w 322"/>
                <a:gd name="T1" fmla="*/ 2 h 453"/>
                <a:gd name="T2" fmla="*/ 29 w 322"/>
                <a:gd name="T3" fmla="*/ 8 h 453"/>
                <a:gd name="T4" fmla="*/ 32 w 322"/>
                <a:gd name="T5" fmla="*/ 12 h 453"/>
                <a:gd name="T6" fmla="*/ 34 w 322"/>
                <a:gd name="T7" fmla="*/ 18 h 453"/>
                <a:gd name="T8" fmla="*/ 34 w 322"/>
                <a:gd name="T9" fmla="*/ 21 h 453"/>
                <a:gd name="T10" fmla="*/ 34 w 322"/>
                <a:gd name="T11" fmla="*/ 29 h 453"/>
                <a:gd name="T12" fmla="*/ 35 w 322"/>
                <a:gd name="T13" fmla="*/ 31 h 453"/>
                <a:gd name="T14" fmla="*/ 36 w 322"/>
                <a:gd name="T15" fmla="*/ 36 h 453"/>
                <a:gd name="T16" fmla="*/ 34 w 322"/>
                <a:gd name="T17" fmla="*/ 41 h 453"/>
                <a:gd name="T18" fmla="*/ 32 w 322"/>
                <a:gd name="T19" fmla="*/ 45 h 453"/>
                <a:gd name="T20" fmla="*/ 28 w 322"/>
                <a:gd name="T21" fmla="*/ 49 h 453"/>
                <a:gd name="T22" fmla="*/ 26 w 322"/>
                <a:gd name="T23" fmla="*/ 49 h 453"/>
                <a:gd name="T24" fmla="*/ 23 w 322"/>
                <a:gd name="T25" fmla="*/ 49 h 453"/>
                <a:gd name="T26" fmla="*/ 22 w 322"/>
                <a:gd name="T27" fmla="*/ 49 h 453"/>
                <a:gd name="T28" fmla="*/ 17 w 322"/>
                <a:gd name="T29" fmla="*/ 50 h 453"/>
                <a:gd name="T30" fmla="*/ 10 w 322"/>
                <a:gd name="T31" fmla="*/ 50 h 453"/>
                <a:gd name="T32" fmla="*/ 5 w 322"/>
                <a:gd name="T33" fmla="*/ 48 h 453"/>
                <a:gd name="T34" fmla="*/ 0 w 322"/>
                <a:gd name="T35" fmla="*/ 43 h 453"/>
                <a:gd name="T36" fmla="*/ 0 w 322"/>
                <a:gd name="T37" fmla="*/ 42 h 453"/>
                <a:gd name="T38" fmla="*/ 2 w 322"/>
                <a:gd name="T39" fmla="*/ 42 h 453"/>
                <a:gd name="T40" fmla="*/ 5 w 322"/>
                <a:gd name="T41" fmla="*/ 45 h 453"/>
                <a:gd name="T42" fmla="*/ 9 w 322"/>
                <a:gd name="T43" fmla="*/ 47 h 453"/>
                <a:gd name="T44" fmla="*/ 14 w 322"/>
                <a:gd name="T45" fmla="*/ 47 h 453"/>
                <a:gd name="T46" fmla="*/ 18 w 322"/>
                <a:gd name="T47" fmla="*/ 46 h 453"/>
                <a:gd name="T48" fmla="*/ 21 w 322"/>
                <a:gd name="T49" fmla="*/ 43 h 453"/>
                <a:gd name="T50" fmla="*/ 22 w 322"/>
                <a:gd name="T51" fmla="*/ 42 h 453"/>
                <a:gd name="T52" fmla="*/ 25 w 322"/>
                <a:gd name="T53" fmla="*/ 39 h 453"/>
                <a:gd name="T54" fmla="*/ 28 w 322"/>
                <a:gd name="T55" fmla="*/ 33 h 453"/>
                <a:gd name="T56" fmla="*/ 28 w 322"/>
                <a:gd name="T57" fmla="*/ 30 h 453"/>
                <a:gd name="T58" fmla="*/ 29 w 322"/>
                <a:gd name="T59" fmla="*/ 25 h 453"/>
                <a:gd name="T60" fmla="*/ 29 w 322"/>
                <a:gd name="T61" fmla="*/ 18 h 453"/>
                <a:gd name="T62" fmla="*/ 27 w 322"/>
                <a:gd name="T63" fmla="*/ 13 h 453"/>
                <a:gd name="T64" fmla="*/ 26 w 322"/>
                <a:gd name="T65" fmla="*/ 11 h 453"/>
                <a:gd name="T66" fmla="*/ 23 w 322"/>
                <a:gd name="T67" fmla="*/ 6 h 453"/>
                <a:gd name="T68" fmla="*/ 20 w 322"/>
                <a:gd name="T69" fmla="*/ 4 h 453"/>
                <a:gd name="T70" fmla="*/ 16 w 322"/>
                <a:gd name="T71" fmla="*/ 3 h 453"/>
                <a:gd name="T72" fmla="*/ 12 w 322"/>
                <a:gd name="T73" fmla="*/ 3 h 453"/>
                <a:gd name="T74" fmla="*/ 12 w 322"/>
                <a:gd name="T75" fmla="*/ 2 h 453"/>
                <a:gd name="T76" fmla="*/ 11 w 322"/>
                <a:gd name="T77" fmla="*/ 2 h 453"/>
                <a:gd name="T78" fmla="*/ 11 w 322"/>
                <a:gd name="T79" fmla="*/ 1 h 453"/>
                <a:gd name="T80" fmla="*/ 12 w 322"/>
                <a:gd name="T81" fmla="*/ 1 h 453"/>
                <a:gd name="T82" fmla="*/ 14 w 322"/>
                <a:gd name="T83" fmla="*/ 0 h 453"/>
                <a:gd name="T84" fmla="*/ 19 w 322"/>
                <a:gd name="T85" fmla="*/ 0 h 453"/>
                <a:gd name="T86" fmla="*/ 23 w 322"/>
                <a:gd name="T87" fmla="*/ 2 h 453"/>
                <a:gd name="T88" fmla="*/ 23 w 322"/>
                <a:gd name="T89" fmla="*/ 2 h 45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22"/>
                <a:gd name="T136" fmla="*/ 0 h 453"/>
                <a:gd name="T137" fmla="*/ 322 w 322"/>
                <a:gd name="T138" fmla="*/ 453 h 45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22" h="453">
                  <a:moveTo>
                    <a:pt x="211" y="19"/>
                  </a:moveTo>
                  <a:lnTo>
                    <a:pt x="262" y="68"/>
                  </a:lnTo>
                  <a:lnTo>
                    <a:pt x="290" y="112"/>
                  </a:lnTo>
                  <a:lnTo>
                    <a:pt x="304" y="159"/>
                  </a:lnTo>
                  <a:lnTo>
                    <a:pt x="308" y="189"/>
                  </a:lnTo>
                  <a:lnTo>
                    <a:pt x="308" y="264"/>
                  </a:lnTo>
                  <a:lnTo>
                    <a:pt x="317" y="277"/>
                  </a:lnTo>
                  <a:lnTo>
                    <a:pt x="322" y="326"/>
                  </a:lnTo>
                  <a:lnTo>
                    <a:pt x="311" y="367"/>
                  </a:lnTo>
                  <a:lnTo>
                    <a:pt x="292" y="402"/>
                  </a:lnTo>
                  <a:lnTo>
                    <a:pt x="257" y="437"/>
                  </a:lnTo>
                  <a:lnTo>
                    <a:pt x="239" y="444"/>
                  </a:lnTo>
                  <a:lnTo>
                    <a:pt x="208" y="441"/>
                  </a:lnTo>
                  <a:lnTo>
                    <a:pt x="202" y="437"/>
                  </a:lnTo>
                  <a:lnTo>
                    <a:pt x="151" y="453"/>
                  </a:lnTo>
                  <a:lnTo>
                    <a:pt x="93" y="453"/>
                  </a:lnTo>
                  <a:lnTo>
                    <a:pt x="46" y="432"/>
                  </a:lnTo>
                  <a:lnTo>
                    <a:pt x="0" y="384"/>
                  </a:lnTo>
                  <a:lnTo>
                    <a:pt x="0" y="377"/>
                  </a:lnTo>
                  <a:lnTo>
                    <a:pt x="14" y="377"/>
                  </a:lnTo>
                  <a:lnTo>
                    <a:pt x="48" y="407"/>
                  </a:lnTo>
                  <a:lnTo>
                    <a:pt x="83" y="426"/>
                  </a:lnTo>
                  <a:lnTo>
                    <a:pt x="128" y="426"/>
                  </a:lnTo>
                  <a:lnTo>
                    <a:pt x="162" y="411"/>
                  </a:lnTo>
                  <a:lnTo>
                    <a:pt x="188" y="391"/>
                  </a:lnTo>
                  <a:lnTo>
                    <a:pt x="202" y="381"/>
                  </a:lnTo>
                  <a:lnTo>
                    <a:pt x="225" y="354"/>
                  </a:lnTo>
                  <a:lnTo>
                    <a:pt x="251" y="300"/>
                  </a:lnTo>
                  <a:lnTo>
                    <a:pt x="257" y="273"/>
                  </a:lnTo>
                  <a:lnTo>
                    <a:pt x="262" y="221"/>
                  </a:lnTo>
                  <a:lnTo>
                    <a:pt x="261" y="163"/>
                  </a:lnTo>
                  <a:lnTo>
                    <a:pt x="247" y="117"/>
                  </a:lnTo>
                  <a:lnTo>
                    <a:pt x="236" y="95"/>
                  </a:lnTo>
                  <a:lnTo>
                    <a:pt x="204" y="53"/>
                  </a:lnTo>
                  <a:lnTo>
                    <a:pt x="181" y="35"/>
                  </a:lnTo>
                  <a:lnTo>
                    <a:pt x="148" y="26"/>
                  </a:lnTo>
                  <a:lnTo>
                    <a:pt x="111" y="23"/>
                  </a:lnTo>
                  <a:lnTo>
                    <a:pt x="105" y="19"/>
                  </a:lnTo>
                  <a:lnTo>
                    <a:pt x="100" y="15"/>
                  </a:lnTo>
                  <a:lnTo>
                    <a:pt x="100" y="9"/>
                  </a:lnTo>
                  <a:lnTo>
                    <a:pt x="105" y="5"/>
                  </a:lnTo>
                  <a:lnTo>
                    <a:pt x="126" y="0"/>
                  </a:lnTo>
                  <a:lnTo>
                    <a:pt x="172" y="2"/>
                  </a:lnTo>
                  <a:lnTo>
                    <a:pt x="211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9" name="Freeform 18"/>
            <p:cNvSpPr>
              <a:spLocks/>
            </p:cNvSpPr>
            <p:nvPr/>
          </p:nvSpPr>
          <p:spPr bwMode="auto">
            <a:xfrm>
              <a:off x="510" y="343"/>
              <a:ext cx="38" cy="38"/>
            </a:xfrm>
            <a:custGeom>
              <a:avLst/>
              <a:gdLst>
                <a:gd name="T0" fmla="*/ 13 w 113"/>
                <a:gd name="T1" fmla="*/ 1 h 114"/>
                <a:gd name="T2" fmla="*/ 11 w 113"/>
                <a:gd name="T3" fmla="*/ 2 h 114"/>
                <a:gd name="T4" fmla="*/ 10 w 113"/>
                <a:gd name="T5" fmla="*/ 3 h 114"/>
                <a:gd name="T6" fmla="*/ 5 w 113"/>
                <a:gd name="T7" fmla="*/ 7 h 114"/>
                <a:gd name="T8" fmla="*/ 3 w 113"/>
                <a:gd name="T9" fmla="*/ 10 h 114"/>
                <a:gd name="T10" fmla="*/ 0 w 113"/>
                <a:gd name="T11" fmla="*/ 13 h 114"/>
                <a:gd name="T12" fmla="*/ 0 w 113"/>
                <a:gd name="T13" fmla="*/ 13 h 114"/>
                <a:gd name="T14" fmla="*/ 0 w 113"/>
                <a:gd name="T15" fmla="*/ 11 h 114"/>
                <a:gd name="T16" fmla="*/ 1 w 113"/>
                <a:gd name="T17" fmla="*/ 9 h 114"/>
                <a:gd name="T18" fmla="*/ 3 w 113"/>
                <a:gd name="T19" fmla="*/ 6 h 114"/>
                <a:gd name="T20" fmla="*/ 5 w 113"/>
                <a:gd name="T21" fmla="*/ 3 h 114"/>
                <a:gd name="T22" fmla="*/ 8 w 113"/>
                <a:gd name="T23" fmla="*/ 1 h 114"/>
                <a:gd name="T24" fmla="*/ 10 w 113"/>
                <a:gd name="T25" fmla="*/ 0 h 114"/>
                <a:gd name="T26" fmla="*/ 12 w 113"/>
                <a:gd name="T27" fmla="*/ 0 h 114"/>
                <a:gd name="T28" fmla="*/ 13 w 113"/>
                <a:gd name="T29" fmla="*/ 1 h 114"/>
                <a:gd name="T30" fmla="*/ 13 w 113"/>
                <a:gd name="T31" fmla="*/ 1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3"/>
                <a:gd name="T49" fmla="*/ 0 h 114"/>
                <a:gd name="T50" fmla="*/ 113 w 113"/>
                <a:gd name="T51" fmla="*/ 114 h 1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3" h="114">
                  <a:moveTo>
                    <a:pt x="113" y="9"/>
                  </a:moveTo>
                  <a:lnTo>
                    <a:pt x="99" y="21"/>
                  </a:lnTo>
                  <a:lnTo>
                    <a:pt x="87" y="26"/>
                  </a:lnTo>
                  <a:lnTo>
                    <a:pt x="45" y="67"/>
                  </a:lnTo>
                  <a:lnTo>
                    <a:pt x="27" y="93"/>
                  </a:lnTo>
                  <a:lnTo>
                    <a:pt x="1" y="114"/>
                  </a:lnTo>
                  <a:lnTo>
                    <a:pt x="0" y="114"/>
                  </a:lnTo>
                  <a:lnTo>
                    <a:pt x="0" y="102"/>
                  </a:lnTo>
                  <a:lnTo>
                    <a:pt x="11" y="81"/>
                  </a:lnTo>
                  <a:lnTo>
                    <a:pt x="24" y="51"/>
                  </a:lnTo>
                  <a:lnTo>
                    <a:pt x="44" y="26"/>
                  </a:lnTo>
                  <a:lnTo>
                    <a:pt x="69" y="7"/>
                  </a:lnTo>
                  <a:lnTo>
                    <a:pt x="87" y="0"/>
                  </a:lnTo>
                  <a:lnTo>
                    <a:pt x="108" y="2"/>
                  </a:lnTo>
                  <a:lnTo>
                    <a:pt x="113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0" name="Freeform 19"/>
            <p:cNvSpPr>
              <a:spLocks/>
            </p:cNvSpPr>
            <p:nvPr/>
          </p:nvSpPr>
          <p:spPr bwMode="auto">
            <a:xfrm>
              <a:off x="402" y="363"/>
              <a:ext cx="120" cy="151"/>
            </a:xfrm>
            <a:custGeom>
              <a:avLst/>
              <a:gdLst>
                <a:gd name="T0" fmla="*/ 23 w 360"/>
                <a:gd name="T1" fmla="*/ 2 h 455"/>
                <a:gd name="T2" fmla="*/ 25 w 360"/>
                <a:gd name="T3" fmla="*/ 4 h 455"/>
                <a:gd name="T4" fmla="*/ 25 w 360"/>
                <a:gd name="T5" fmla="*/ 4 h 455"/>
                <a:gd name="T6" fmla="*/ 24 w 360"/>
                <a:gd name="T7" fmla="*/ 4 h 455"/>
                <a:gd name="T8" fmla="*/ 22 w 360"/>
                <a:gd name="T9" fmla="*/ 2 h 455"/>
                <a:gd name="T10" fmla="*/ 18 w 360"/>
                <a:gd name="T11" fmla="*/ 2 h 455"/>
                <a:gd name="T12" fmla="*/ 13 w 360"/>
                <a:gd name="T13" fmla="*/ 4 h 455"/>
                <a:gd name="T14" fmla="*/ 11 w 360"/>
                <a:gd name="T15" fmla="*/ 6 h 455"/>
                <a:gd name="T16" fmla="*/ 8 w 360"/>
                <a:gd name="T17" fmla="*/ 12 h 455"/>
                <a:gd name="T18" fmla="*/ 6 w 360"/>
                <a:gd name="T19" fmla="*/ 17 h 455"/>
                <a:gd name="T20" fmla="*/ 5 w 360"/>
                <a:gd name="T21" fmla="*/ 23 h 455"/>
                <a:gd name="T22" fmla="*/ 5 w 360"/>
                <a:gd name="T23" fmla="*/ 32 h 455"/>
                <a:gd name="T24" fmla="*/ 8 w 360"/>
                <a:gd name="T25" fmla="*/ 38 h 455"/>
                <a:gd name="T26" fmla="*/ 9 w 360"/>
                <a:gd name="T27" fmla="*/ 40 h 455"/>
                <a:gd name="T28" fmla="*/ 13 w 360"/>
                <a:gd name="T29" fmla="*/ 44 h 455"/>
                <a:gd name="T30" fmla="*/ 16 w 360"/>
                <a:gd name="T31" fmla="*/ 46 h 455"/>
                <a:gd name="T32" fmla="*/ 21 w 360"/>
                <a:gd name="T33" fmla="*/ 46 h 455"/>
                <a:gd name="T34" fmla="*/ 27 w 360"/>
                <a:gd name="T35" fmla="*/ 44 h 455"/>
                <a:gd name="T36" fmla="*/ 31 w 360"/>
                <a:gd name="T37" fmla="*/ 40 h 455"/>
                <a:gd name="T38" fmla="*/ 34 w 360"/>
                <a:gd name="T39" fmla="*/ 34 h 455"/>
                <a:gd name="T40" fmla="*/ 35 w 360"/>
                <a:gd name="T41" fmla="*/ 26 h 455"/>
                <a:gd name="T42" fmla="*/ 35 w 360"/>
                <a:gd name="T43" fmla="*/ 24 h 455"/>
                <a:gd name="T44" fmla="*/ 36 w 360"/>
                <a:gd name="T45" fmla="*/ 24 h 455"/>
                <a:gd name="T46" fmla="*/ 37 w 360"/>
                <a:gd name="T47" fmla="*/ 28 h 455"/>
                <a:gd name="T48" fmla="*/ 38 w 360"/>
                <a:gd name="T49" fmla="*/ 35 h 455"/>
                <a:gd name="T50" fmla="*/ 38 w 360"/>
                <a:gd name="T51" fmla="*/ 36 h 455"/>
                <a:gd name="T52" fmla="*/ 40 w 360"/>
                <a:gd name="T53" fmla="*/ 38 h 455"/>
                <a:gd name="T54" fmla="*/ 40 w 360"/>
                <a:gd name="T55" fmla="*/ 43 h 455"/>
                <a:gd name="T56" fmla="*/ 38 w 360"/>
                <a:gd name="T57" fmla="*/ 46 h 455"/>
                <a:gd name="T58" fmla="*/ 35 w 360"/>
                <a:gd name="T59" fmla="*/ 49 h 455"/>
                <a:gd name="T60" fmla="*/ 31 w 360"/>
                <a:gd name="T61" fmla="*/ 50 h 455"/>
                <a:gd name="T62" fmla="*/ 26 w 360"/>
                <a:gd name="T63" fmla="*/ 49 h 455"/>
                <a:gd name="T64" fmla="*/ 22 w 360"/>
                <a:gd name="T65" fmla="*/ 50 h 455"/>
                <a:gd name="T66" fmla="*/ 17 w 360"/>
                <a:gd name="T67" fmla="*/ 49 h 455"/>
                <a:gd name="T68" fmla="*/ 11 w 360"/>
                <a:gd name="T69" fmla="*/ 47 h 455"/>
                <a:gd name="T70" fmla="*/ 6 w 360"/>
                <a:gd name="T71" fmla="*/ 43 h 455"/>
                <a:gd name="T72" fmla="*/ 3 w 360"/>
                <a:gd name="T73" fmla="*/ 39 h 455"/>
                <a:gd name="T74" fmla="*/ 1 w 360"/>
                <a:gd name="T75" fmla="*/ 33 h 455"/>
                <a:gd name="T76" fmla="*/ 0 w 360"/>
                <a:gd name="T77" fmla="*/ 28 h 455"/>
                <a:gd name="T78" fmla="*/ 1 w 360"/>
                <a:gd name="T79" fmla="*/ 20 h 455"/>
                <a:gd name="T80" fmla="*/ 2 w 360"/>
                <a:gd name="T81" fmla="*/ 15 h 455"/>
                <a:gd name="T82" fmla="*/ 4 w 360"/>
                <a:gd name="T83" fmla="*/ 10 h 455"/>
                <a:gd name="T84" fmla="*/ 9 w 360"/>
                <a:gd name="T85" fmla="*/ 3 h 455"/>
                <a:gd name="T86" fmla="*/ 12 w 360"/>
                <a:gd name="T87" fmla="*/ 1 h 455"/>
                <a:gd name="T88" fmla="*/ 16 w 360"/>
                <a:gd name="T89" fmla="*/ 0 h 455"/>
                <a:gd name="T90" fmla="*/ 21 w 360"/>
                <a:gd name="T91" fmla="*/ 0 h 455"/>
                <a:gd name="T92" fmla="*/ 23 w 360"/>
                <a:gd name="T93" fmla="*/ 2 h 455"/>
                <a:gd name="T94" fmla="*/ 23 w 360"/>
                <a:gd name="T95" fmla="*/ 2 h 45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60"/>
                <a:gd name="T145" fmla="*/ 0 h 455"/>
                <a:gd name="T146" fmla="*/ 360 w 360"/>
                <a:gd name="T147" fmla="*/ 455 h 45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60" h="455">
                  <a:moveTo>
                    <a:pt x="206" y="14"/>
                  </a:moveTo>
                  <a:lnTo>
                    <a:pt x="224" y="33"/>
                  </a:lnTo>
                  <a:lnTo>
                    <a:pt x="224" y="35"/>
                  </a:lnTo>
                  <a:lnTo>
                    <a:pt x="216" y="35"/>
                  </a:lnTo>
                  <a:lnTo>
                    <a:pt x="195" y="16"/>
                  </a:lnTo>
                  <a:lnTo>
                    <a:pt x="161" y="16"/>
                  </a:lnTo>
                  <a:lnTo>
                    <a:pt x="119" y="33"/>
                  </a:lnTo>
                  <a:lnTo>
                    <a:pt x="102" y="54"/>
                  </a:lnTo>
                  <a:lnTo>
                    <a:pt x="70" y="107"/>
                  </a:lnTo>
                  <a:lnTo>
                    <a:pt x="53" y="154"/>
                  </a:lnTo>
                  <a:lnTo>
                    <a:pt x="45" y="205"/>
                  </a:lnTo>
                  <a:lnTo>
                    <a:pt x="47" y="288"/>
                  </a:lnTo>
                  <a:lnTo>
                    <a:pt x="68" y="347"/>
                  </a:lnTo>
                  <a:lnTo>
                    <a:pt x="79" y="368"/>
                  </a:lnTo>
                  <a:lnTo>
                    <a:pt x="119" y="402"/>
                  </a:lnTo>
                  <a:lnTo>
                    <a:pt x="146" y="416"/>
                  </a:lnTo>
                  <a:lnTo>
                    <a:pt x="186" y="416"/>
                  </a:lnTo>
                  <a:lnTo>
                    <a:pt x="242" y="398"/>
                  </a:lnTo>
                  <a:lnTo>
                    <a:pt x="276" y="362"/>
                  </a:lnTo>
                  <a:lnTo>
                    <a:pt x="305" y="307"/>
                  </a:lnTo>
                  <a:lnTo>
                    <a:pt x="316" y="235"/>
                  </a:lnTo>
                  <a:lnTo>
                    <a:pt x="316" y="219"/>
                  </a:lnTo>
                  <a:lnTo>
                    <a:pt x="324" y="219"/>
                  </a:lnTo>
                  <a:lnTo>
                    <a:pt x="335" y="256"/>
                  </a:lnTo>
                  <a:lnTo>
                    <a:pt x="339" y="318"/>
                  </a:lnTo>
                  <a:lnTo>
                    <a:pt x="341" y="328"/>
                  </a:lnTo>
                  <a:lnTo>
                    <a:pt x="360" y="351"/>
                  </a:lnTo>
                  <a:lnTo>
                    <a:pt x="360" y="391"/>
                  </a:lnTo>
                  <a:lnTo>
                    <a:pt x="341" y="419"/>
                  </a:lnTo>
                  <a:lnTo>
                    <a:pt x="311" y="446"/>
                  </a:lnTo>
                  <a:lnTo>
                    <a:pt x="276" y="455"/>
                  </a:lnTo>
                  <a:lnTo>
                    <a:pt x="235" y="444"/>
                  </a:lnTo>
                  <a:lnTo>
                    <a:pt x="195" y="451"/>
                  </a:lnTo>
                  <a:lnTo>
                    <a:pt x="152" y="450"/>
                  </a:lnTo>
                  <a:lnTo>
                    <a:pt x="101" y="429"/>
                  </a:lnTo>
                  <a:lnTo>
                    <a:pt x="52" y="389"/>
                  </a:lnTo>
                  <a:lnTo>
                    <a:pt x="29" y="353"/>
                  </a:lnTo>
                  <a:lnTo>
                    <a:pt x="8" y="298"/>
                  </a:lnTo>
                  <a:lnTo>
                    <a:pt x="0" y="249"/>
                  </a:lnTo>
                  <a:lnTo>
                    <a:pt x="5" y="182"/>
                  </a:lnTo>
                  <a:lnTo>
                    <a:pt x="17" y="135"/>
                  </a:lnTo>
                  <a:lnTo>
                    <a:pt x="33" y="93"/>
                  </a:lnTo>
                  <a:lnTo>
                    <a:pt x="77" y="30"/>
                  </a:lnTo>
                  <a:lnTo>
                    <a:pt x="104" y="9"/>
                  </a:lnTo>
                  <a:lnTo>
                    <a:pt x="140" y="0"/>
                  </a:lnTo>
                  <a:lnTo>
                    <a:pt x="186" y="2"/>
                  </a:lnTo>
                  <a:lnTo>
                    <a:pt x="206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1" name="Freeform 20"/>
            <p:cNvSpPr>
              <a:spLocks/>
            </p:cNvSpPr>
            <p:nvPr/>
          </p:nvSpPr>
          <p:spPr bwMode="auto">
            <a:xfrm>
              <a:off x="562" y="363"/>
              <a:ext cx="42" cy="88"/>
            </a:xfrm>
            <a:custGeom>
              <a:avLst/>
              <a:gdLst>
                <a:gd name="T0" fmla="*/ 9 w 125"/>
                <a:gd name="T1" fmla="*/ 2 h 262"/>
                <a:gd name="T2" fmla="*/ 12 w 125"/>
                <a:gd name="T3" fmla="*/ 4 h 262"/>
                <a:gd name="T4" fmla="*/ 13 w 125"/>
                <a:gd name="T5" fmla="*/ 8 h 262"/>
                <a:gd name="T6" fmla="*/ 14 w 125"/>
                <a:gd name="T7" fmla="*/ 16 h 262"/>
                <a:gd name="T8" fmla="*/ 13 w 125"/>
                <a:gd name="T9" fmla="*/ 20 h 262"/>
                <a:gd name="T10" fmla="*/ 12 w 125"/>
                <a:gd name="T11" fmla="*/ 25 h 262"/>
                <a:gd name="T12" fmla="*/ 9 w 125"/>
                <a:gd name="T13" fmla="*/ 29 h 262"/>
                <a:gd name="T14" fmla="*/ 9 w 125"/>
                <a:gd name="T15" fmla="*/ 29 h 262"/>
                <a:gd name="T16" fmla="*/ 6 w 125"/>
                <a:gd name="T17" fmla="*/ 30 h 262"/>
                <a:gd name="T18" fmla="*/ 4 w 125"/>
                <a:gd name="T19" fmla="*/ 29 h 262"/>
                <a:gd name="T20" fmla="*/ 2 w 125"/>
                <a:gd name="T21" fmla="*/ 24 h 262"/>
                <a:gd name="T22" fmla="*/ 1 w 125"/>
                <a:gd name="T23" fmla="*/ 21 h 262"/>
                <a:gd name="T24" fmla="*/ 0 w 125"/>
                <a:gd name="T25" fmla="*/ 17 h 262"/>
                <a:gd name="T26" fmla="*/ 0 w 125"/>
                <a:gd name="T27" fmla="*/ 16 h 262"/>
                <a:gd name="T28" fmla="*/ 0 w 125"/>
                <a:gd name="T29" fmla="*/ 15 h 262"/>
                <a:gd name="T30" fmla="*/ 2 w 125"/>
                <a:gd name="T31" fmla="*/ 14 h 262"/>
                <a:gd name="T32" fmla="*/ 4 w 125"/>
                <a:gd name="T33" fmla="*/ 14 h 262"/>
                <a:gd name="T34" fmla="*/ 5 w 125"/>
                <a:gd name="T35" fmla="*/ 14 h 262"/>
                <a:gd name="T36" fmla="*/ 6 w 125"/>
                <a:gd name="T37" fmla="*/ 13 h 262"/>
                <a:gd name="T38" fmla="*/ 5 w 125"/>
                <a:gd name="T39" fmla="*/ 4 h 262"/>
                <a:gd name="T40" fmla="*/ 4 w 125"/>
                <a:gd name="T41" fmla="*/ 1 h 262"/>
                <a:gd name="T42" fmla="*/ 4 w 125"/>
                <a:gd name="T43" fmla="*/ 0 h 262"/>
                <a:gd name="T44" fmla="*/ 7 w 125"/>
                <a:gd name="T45" fmla="*/ 0 h 262"/>
                <a:gd name="T46" fmla="*/ 9 w 125"/>
                <a:gd name="T47" fmla="*/ 2 h 262"/>
                <a:gd name="T48" fmla="*/ 9 w 125"/>
                <a:gd name="T49" fmla="*/ 2 h 2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262"/>
                <a:gd name="T77" fmla="*/ 125 w 125"/>
                <a:gd name="T78" fmla="*/ 262 h 26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262">
                  <a:moveTo>
                    <a:pt x="81" y="14"/>
                  </a:moveTo>
                  <a:lnTo>
                    <a:pt x="104" y="40"/>
                  </a:lnTo>
                  <a:lnTo>
                    <a:pt x="118" y="72"/>
                  </a:lnTo>
                  <a:lnTo>
                    <a:pt x="125" y="139"/>
                  </a:lnTo>
                  <a:lnTo>
                    <a:pt x="116" y="177"/>
                  </a:lnTo>
                  <a:lnTo>
                    <a:pt x="104" y="217"/>
                  </a:lnTo>
                  <a:lnTo>
                    <a:pt x="83" y="252"/>
                  </a:lnTo>
                  <a:lnTo>
                    <a:pt x="79" y="256"/>
                  </a:lnTo>
                  <a:lnTo>
                    <a:pt x="53" y="262"/>
                  </a:lnTo>
                  <a:lnTo>
                    <a:pt x="32" y="256"/>
                  </a:lnTo>
                  <a:lnTo>
                    <a:pt x="17" y="214"/>
                  </a:lnTo>
                  <a:lnTo>
                    <a:pt x="9" y="186"/>
                  </a:lnTo>
                  <a:lnTo>
                    <a:pt x="2" y="156"/>
                  </a:lnTo>
                  <a:lnTo>
                    <a:pt x="0" y="139"/>
                  </a:lnTo>
                  <a:lnTo>
                    <a:pt x="0" y="131"/>
                  </a:lnTo>
                  <a:lnTo>
                    <a:pt x="14" y="124"/>
                  </a:lnTo>
                  <a:lnTo>
                    <a:pt x="39" y="129"/>
                  </a:lnTo>
                  <a:lnTo>
                    <a:pt x="44" y="129"/>
                  </a:lnTo>
                  <a:lnTo>
                    <a:pt x="53" y="118"/>
                  </a:lnTo>
                  <a:lnTo>
                    <a:pt x="49" y="40"/>
                  </a:lnTo>
                  <a:lnTo>
                    <a:pt x="32" y="10"/>
                  </a:lnTo>
                  <a:lnTo>
                    <a:pt x="39" y="0"/>
                  </a:lnTo>
                  <a:lnTo>
                    <a:pt x="59" y="3"/>
                  </a:lnTo>
                  <a:lnTo>
                    <a:pt x="8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2" name="Freeform 21"/>
            <p:cNvSpPr>
              <a:spLocks/>
            </p:cNvSpPr>
            <p:nvPr/>
          </p:nvSpPr>
          <p:spPr bwMode="auto">
            <a:xfrm>
              <a:off x="490" y="377"/>
              <a:ext cx="10" cy="21"/>
            </a:xfrm>
            <a:custGeom>
              <a:avLst/>
              <a:gdLst>
                <a:gd name="T0" fmla="*/ 3 w 28"/>
                <a:gd name="T1" fmla="*/ 2 h 61"/>
                <a:gd name="T2" fmla="*/ 4 w 28"/>
                <a:gd name="T3" fmla="*/ 6 h 61"/>
                <a:gd name="T4" fmla="*/ 4 w 28"/>
                <a:gd name="T5" fmla="*/ 7 h 61"/>
                <a:gd name="T6" fmla="*/ 3 w 28"/>
                <a:gd name="T7" fmla="*/ 7 h 61"/>
                <a:gd name="T8" fmla="*/ 1 w 28"/>
                <a:gd name="T9" fmla="*/ 6 h 61"/>
                <a:gd name="T10" fmla="*/ 0 w 28"/>
                <a:gd name="T11" fmla="*/ 1 h 61"/>
                <a:gd name="T12" fmla="*/ 0 w 28"/>
                <a:gd name="T13" fmla="*/ 0 h 61"/>
                <a:gd name="T14" fmla="*/ 1 w 28"/>
                <a:gd name="T15" fmla="*/ 0 h 61"/>
                <a:gd name="T16" fmla="*/ 3 w 28"/>
                <a:gd name="T17" fmla="*/ 2 h 61"/>
                <a:gd name="T18" fmla="*/ 3 w 28"/>
                <a:gd name="T19" fmla="*/ 2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61"/>
                <a:gd name="T32" fmla="*/ 28 w 28"/>
                <a:gd name="T33" fmla="*/ 61 h 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61">
                  <a:moveTo>
                    <a:pt x="19" y="15"/>
                  </a:moveTo>
                  <a:lnTo>
                    <a:pt x="28" y="53"/>
                  </a:lnTo>
                  <a:lnTo>
                    <a:pt x="28" y="57"/>
                  </a:lnTo>
                  <a:lnTo>
                    <a:pt x="23" y="61"/>
                  </a:lnTo>
                  <a:lnTo>
                    <a:pt x="11" y="49"/>
                  </a:lnTo>
                  <a:lnTo>
                    <a:pt x="0" y="10"/>
                  </a:lnTo>
                  <a:lnTo>
                    <a:pt x="0" y="0"/>
                  </a:lnTo>
                  <a:lnTo>
                    <a:pt x="7" y="0"/>
                  </a:lnTo>
                  <a:lnTo>
                    <a:pt x="19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3" name="Freeform 22"/>
            <p:cNvSpPr>
              <a:spLocks/>
            </p:cNvSpPr>
            <p:nvPr/>
          </p:nvSpPr>
          <p:spPr bwMode="auto">
            <a:xfrm>
              <a:off x="755" y="392"/>
              <a:ext cx="57" cy="13"/>
            </a:xfrm>
            <a:custGeom>
              <a:avLst/>
              <a:gdLst>
                <a:gd name="T0" fmla="*/ 14 w 172"/>
                <a:gd name="T1" fmla="*/ 1 h 40"/>
                <a:gd name="T2" fmla="*/ 19 w 172"/>
                <a:gd name="T3" fmla="*/ 2 h 40"/>
                <a:gd name="T4" fmla="*/ 18 w 172"/>
                <a:gd name="T5" fmla="*/ 3 h 40"/>
                <a:gd name="T6" fmla="*/ 16 w 172"/>
                <a:gd name="T7" fmla="*/ 3 h 40"/>
                <a:gd name="T8" fmla="*/ 5 w 172"/>
                <a:gd name="T9" fmla="*/ 4 h 40"/>
                <a:gd name="T10" fmla="*/ 2 w 172"/>
                <a:gd name="T11" fmla="*/ 4 h 40"/>
                <a:gd name="T12" fmla="*/ 1 w 172"/>
                <a:gd name="T13" fmla="*/ 3 h 40"/>
                <a:gd name="T14" fmla="*/ 0 w 172"/>
                <a:gd name="T15" fmla="*/ 2 h 40"/>
                <a:gd name="T16" fmla="*/ 0 w 172"/>
                <a:gd name="T17" fmla="*/ 0 h 40"/>
                <a:gd name="T18" fmla="*/ 1 w 172"/>
                <a:gd name="T19" fmla="*/ 0 h 40"/>
                <a:gd name="T20" fmla="*/ 3 w 172"/>
                <a:gd name="T21" fmla="*/ 1 h 40"/>
                <a:gd name="T22" fmla="*/ 14 w 172"/>
                <a:gd name="T23" fmla="*/ 1 h 40"/>
                <a:gd name="T24" fmla="*/ 14 w 172"/>
                <a:gd name="T25" fmla="*/ 1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2"/>
                <a:gd name="T40" fmla="*/ 0 h 40"/>
                <a:gd name="T41" fmla="*/ 172 w 172"/>
                <a:gd name="T42" fmla="*/ 40 h 4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2" h="40">
                  <a:moveTo>
                    <a:pt x="126" y="13"/>
                  </a:moveTo>
                  <a:lnTo>
                    <a:pt x="172" y="17"/>
                  </a:lnTo>
                  <a:lnTo>
                    <a:pt x="165" y="24"/>
                  </a:lnTo>
                  <a:lnTo>
                    <a:pt x="141" y="28"/>
                  </a:lnTo>
                  <a:lnTo>
                    <a:pt x="47" y="40"/>
                  </a:lnTo>
                  <a:lnTo>
                    <a:pt x="21" y="35"/>
                  </a:lnTo>
                  <a:lnTo>
                    <a:pt x="10" y="28"/>
                  </a:lnTo>
                  <a:lnTo>
                    <a:pt x="0" y="14"/>
                  </a:lnTo>
                  <a:lnTo>
                    <a:pt x="3" y="4"/>
                  </a:lnTo>
                  <a:lnTo>
                    <a:pt x="8" y="0"/>
                  </a:lnTo>
                  <a:lnTo>
                    <a:pt x="28" y="7"/>
                  </a:lnTo>
                  <a:lnTo>
                    <a:pt x="12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4" name="Freeform 23"/>
            <p:cNvSpPr>
              <a:spLocks/>
            </p:cNvSpPr>
            <p:nvPr/>
          </p:nvSpPr>
          <p:spPr bwMode="auto">
            <a:xfrm>
              <a:off x="458" y="394"/>
              <a:ext cx="38" cy="79"/>
            </a:xfrm>
            <a:custGeom>
              <a:avLst/>
              <a:gdLst>
                <a:gd name="T0" fmla="*/ 7 w 114"/>
                <a:gd name="T1" fmla="*/ 2 h 237"/>
                <a:gd name="T2" fmla="*/ 10 w 114"/>
                <a:gd name="T3" fmla="*/ 5 h 237"/>
                <a:gd name="T4" fmla="*/ 12 w 114"/>
                <a:gd name="T5" fmla="*/ 13 h 237"/>
                <a:gd name="T6" fmla="*/ 13 w 114"/>
                <a:gd name="T7" fmla="*/ 17 h 237"/>
                <a:gd name="T8" fmla="*/ 12 w 114"/>
                <a:gd name="T9" fmla="*/ 22 h 237"/>
                <a:gd name="T10" fmla="*/ 10 w 114"/>
                <a:gd name="T11" fmla="*/ 25 h 237"/>
                <a:gd name="T12" fmla="*/ 9 w 114"/>
                <a:gd name="T13" fmla="*/ 26 h 237"/>
                <a:gd name="T14" fmla="*/ 4 w 114"/>
                <a:gd name="T15" fmla="*/ 26 h 237"/>
                <a:gd name="T16" fmla="*/ 3 w 114"/>
                <a:gd name="T17" fmla="*/ 25 h 237"/>
                <a:gd name="T18" fmla="*/ 1 w 114"/>
                <a:gd name="T19" fmla="*/ 21 h 237"/>
                <a:gd name="T20" fmla="*/ 0 w 114"/>
                <a:gd name="T21" fmla="*/ 17 h 237"/>
                <a:gd name="T22" fmla="*/ 0 w 114"/>
                <a:gd name="T23" fmla="*/ 13 h 237"/>
                <a:gd name="T24" fmla="*/ 1 w 114"/>
                <a:gd name="T25" fmla="*/ 13 h 237"/>
                <a:gd name="T26" fmla="*/ 4 w 114"/>
                <a:gd name="T27" fmla="*/ 13 h 237"/>
                <a:gd name="T28" fmla="*/ 4 w 114"/>
                <a:gd name="T29" fmla="*/ 12 h 237"/>
                <a:gd name="T30" fmla="*/ 4 w 114"/>
                <a:gd name="T31" fmla="*/ 6 h 237"/>
                <a:gd name="T32" fmla="*/ 3 w 114"/>
                <a:gd name="T33" fmla="*/ 4 h 237"/>
                <a:gd name="T34" fmla="*/ 3 w 114"/>
                <a:gd name="T35" fmla="*/ 3 h 237"/>
                <a:gd name="T36" fmla="*/ 2 w 114"/>
                <a:gd name="T37" fmla="*/ 1 h 237"/>
                <a:gd name="T38" fmla="*/ 3 w 114"/>
                <a:gd name="T39" fmla="*/ 0 h 237"/>
                <a:gd name="T40" fmla="*/ 5 w 114"/>
                <a:gd name="T41" fmla="*/ 0 h 237"/>
                <a:gd name="T42" fmla="*/ 7 w 114"/>
                <a:gd name="T43" fmla="*/ 2 h 237"/>
                <a:gd name="T44" fmla="*/ 7 w 114"/>
                <a:gd name="T45" fmla="*/ 2 h 23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4"/>
                <a:gd name="T70" fmla="*/ 0 h 237"/>
                <a:gd name="T71" fmla="*/ 114 w 114"/>
                <a:gd name="T72" fmla="*/ 237 h 23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4" h="237">
                  <a:moveTo>
                    <a:pt x="67" y="15"/>
                  </a:moveTo>
                  <a:lnTo>
                    <a:pt x="87" y="47"/>
                  </a:lnTo>
                  <a:lnTo>
                    <a:pt x="108" y="120"/>
                  </a:lnTo>
                  <a:lnTo>
                    <a:pt x="114" y="156"/>
                  </a:lnTo>
                  <a:lnTo>
                    <a:pt x="107" y="198"/>
                  </a:lnTo>
                  <a:lnTo>
                    <a:pt x="93" y="226"/>
                  </a:lnTo>
                  <a:lnTo>
                    <a:pt x="77" y="237"/>
                  </a:lnTo>
                  <a:lnTo>
                    <a:pt x="37" y="231"/>
                  </a:lnTo>
                  <a:lnTo>
                    <a:pt x="25" y="223"/>
                  </a:lnTo>
                  <a:lnTo>
                    <a:pt x="7" y="186"/>
                  </a:lnTo>
                  <a:lnTo>
                    <a:pt x="0" y="150"/>
                  </a:lnTo>
                  <a:lnTo>
                    <a:pt x="0" y="121"/>
                  </a:lnTo>
                  <a:lnTo>
                    <a:pt x="8" y="114"/>
                  </a:lnTo>
                  <a:lnTo>
                    <a:pt x="34" y="114"/>
                  </a:lnTo>
                  <a:lnTo>
                    <a:pt x="38" y="110"/>
                  </a:lnTo>
                  <a:lnTo>
                    <a:pt x="32" y="57"/>
                  </a:lnTo>
                  <a:lnTo>
                    <a:pt x="27" y="40"/>
                  </a:lnTo>
                  <a:lnTo>
                    <a:pt x="25" y="25"/>
                  </a:lnTo>
                  <a:lnTo>
                    <a:pt x="18" y="10"/>
                  </a:lnTo>
                  <a:lnTo>
                    <a:pt x="23" y="0"/>
                  </a:lnTo>
                  <a:lnTo>
                    <a:pt x="46" y="2"/>
                  </a:lnTo>
                  <a:lnTo>
                    <a:pt x="67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5" name="Freeform 24"/>
            <p:cNvSpPr>
              <a:spLocks/>
            </p:cNvSpPr>
            <p:nvPr/>
          </p:nvSpPr>
          <p:spPr bwMode="auto">
            <a:xfrm>
              <a:off x="655" y="415"/>
              <a:ext cx="147" cy="478"/>
            </a:xfrm>
            <a:custGeom>
              <a:avLst/>
              <a:gdLst>
                <a:gd name="T0" fmla="*/ 42 w 440"/>
                <a:gd name="T1" fmla="*/ 5 h 1434"/>
                <a:gd name="T2" fmla="*/ 45 w 440"/>
                <a:gd name="T3" fmla="*/ 12 h 1434"/>
                <a:gd name="T4" fmla="*/ 47 w 440"/>
                <a:gd name="T5" fmla="*/ 18 h 1434"/>
                <a:gd name="T6" fmla="*/ 48 w 440"/>
                <a:gd name="T7" fmla="*/ 25 h 1434"/>
                <a:gd name="T8" fmla="*/ 49 w 440"/>
                <a:gd name="T9" fmla="*/ 38 h 1434"/>
                <a:gd name="T10" fmla="*/ 49 w 440"/>
                <a:gd name="T11" fmla="*/ 54 h 1434"/>
                <a:gd name="T12" fmla="*/ 48 w 440"/>
                <a:gd name="T13" fmla="*/ 58 h 1434"/>
                <a:gd name="T14" fmla="*/ 48 w 440"/>
                <a:gd name="T15" fmla="*/ 65 h 1434"/>
                <a:gd name="T16" fmla="*/ 45 w 440"/>
                <a:gd name="T17" fmla="*/ 80 h 1434"/>
                <a:gd name="T18" fmla="*/ 43 w 440"/>
                <a:gd name="T19" fmla="*/ 87 h 1434"/>
                <a:gd name="T20" fmla="*/ 41 w 440"/>
                <a:gd name="T21" fmla="*/ 93 h 1434"/>
                <a:gd name="T22" fmla="*/ 38 w 440"/>
                <a:gd name="T23" fmla="*/ 102 h 1434"/>
                <a:gd name="T24" fmla="*/ 34 w 440"/>
                <a:gd name="T25" fmla="*/ 113 h 1434"/>
                <a:gd name="T26" fmla="*/ 29 w 440"/>
                <a:gd name="T27" fmla="*/ 125 h 1434"/>
                <a:gd name="T28" fmla="*/ 23 w 440"/>
                <a:gd name="T29" fmla="*/ 135 h 1434"/>
                <a:gd name="T30" fmla="*/ 15 w 440"/>
                <a:gd name="T31" fmla="*/ 147 h 1434"/>
                <a:gd name="T32" fmla="*/ 8 w 440"/>
                <a:gd name="T33" fmla="*/ 156 h 1434"/>
                <a:gd name="T34" fmla="*/ 5 w 440"/>
                <a:gd name="T35" fmla="*/ 159 h 1434"/>
                <a:gd name="T36" fmla="*/ 2 w 440"/>
                <a:gd name="T37" fmla="*/ 159 h 1434"/>
                <a:gd name="T38" fmla="*/ 1 w 440"/>
                <a:gd name="T39" fmla="*/ 159 h 1434"/>
                <a:gd name="T40" fmla="*/ 0 w 440"/>
                <a:gd name="T41" fmla="*/ 158 h 1434"/>
                <a:gd name="T42" fmla="*/ 2 w 440"/>
                <a:gd name="T43" fmla="*/ 156 h 1434"/>
                <a:gd name="T44" fmla="*/ 8 w 440"/>
                <a:gd name="T45" fmla="*/ 148 h 1434"/>
                <a:gd name="T46" fmla="*/ 15 w 440"/>
                <a:gd name="T47" fmla="*/ 140 h 1434"/>
                <a:gd name="T48" fmla="*/ 23 w 440"/>
                <a:gd name="T49" fmla="*/ 126 h 1434"/>
                <a:gd name="T50" fmla="*/ 31 w 440"/>
                <a:gd name="T51" fmla="*/ 110 h 1434"/>
                <a:gd name="T52" fmla="*/ 38 w 440"/>
                <a:gd name="T53" fmla="*/ 93 h 1434"/>
                <a:gd name="T54" fmla="*/ 40 w 440"/>
                <a:gd name="T55" fmla="*/ 84 h 1434"/>
                <a:gd name="T56" fmla="*/ 43 w 440"/>
                <a:gd name="T57" fmla="*/ 69 h 1434"/>
                <a:gd name="T58" fmla="*/ 44 w 440"/>
                <a:gd name="T59" fmla="*/ 65 h 1434"/>
                <a:gd name="T60" fmla="*/ 45 w 440"/>
                <a:gd name="T61" fmla="*/ 60 h 1434"/>
                <a:gd name="T62" fmla="*/ 46 w 440"/>
                <a:gd name="T63" fmla="*/ 52 h 1434"/>
                <a:gd name="T64" fmla="*/ 46 w 440"/>
                <a:gd name="T65" fmla="*/ 35 h 1434"/>
                <a:gd name="T66" fmla="*/ 45 w 440"/>
                <a:gd name="T67" fmla="*/ 26 h 1434"/>
                <a:gd name="T68" fmla="*/ 44 w 440"/>
                <a:gd name="T69" fmla="*/ 22 h 1434"/>
                <a:gd name="T70" fmla="*/ 43 w 440"/>
                <a:gd name="T71" fmla="*/ 17 h 1434"/>
                <a:gd name="T72" fmla="*/ 41 w 440"/>
                <a:gd name="T73" fmla="*/ 10 h 1434"/>
                <a:gd name="T74" fmla="*/ 38 w 440"/>
                <a:gd name="T75" fmla="*/ 4 h 1434"/>
                <a:gd name="T76" fmla="*/ 36 w 440"/>
                <a:gd name="T77" fmla="*/ 1 h 1434"/>
                <a:gd name="T78" fmla="*/ 36 w 440"/>
                <a:gd name="T79" fmla="*/ 0 h 1434"/>
                <a:gd name="T80" fmla="*/ 38 w 440"/>
                <a:gd name="T81" fmla="*/ 1 h 1434"/>
                <a:gd name="T82" fmla="*/ 42 w 440"/>
                <a:gd name="T83" fmla="*/ 5 h 1434"/>
                <a:gd name="T84" fmla="*/ 42 w 440"/>
                <a:gd name="T85" fmla="*/ 5 h 143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40"/>
                <a:gd name="T130" fmla="*/ 0 h 1434"/>
                <a:gd name="T131" fmla="*/ 440 w 440"/>
                <a:gd name="T132" fmla="*/ 1434 h 143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40" h="1434">
                  <a:moveTo>
                    <a:pt x="374" y="45"/>
                  </a:moveTo>
                  <a:lnTo>
                    <a:pt x="401" y="109"/>
                  </a:lnTo>
                  <a:lnTo>
                    <a:pt x="418" y="163"/>
                  </a:lnTo>
                  <a:lnTo>
                    <a:pt x="430" y="229"/>
                  </a:lnTo>
                  <a:lnTo>
                    <a:pt x="440" y="345"/>
                  </a:lnTo>
                  <a:lnTo>
                    <a:pt x="440" y="482"/>
                  </a:lnTo>
                  <a:lnTo>
                    <a:pt x="434" y="523"/>
                  </a:lnTo>
                  <a:lnTo>
                    <a:pt x="428" y="589"/>
                  </a:lnTo>
                  <a:lnTo>
                    <a:pt x="400" y="718"/>
                  </a:lnTo>
                  <a:lnTo>
                    <a:pt x="385" y="779"/>
                  </a:lnTo>
                  <a:lnTo>
                    <a:pt x="371" y="835"/>
                  </a:lnTo>
                  <a:lnTo>
                    <a:pt x="343" y="920"/>
                  </a:lnTo>
                  <a:lnTo>
                    <a:pt x="305" y="1018"/>
                  </a:lnTo>
                  <a:lnTo>
                    <a:pt x="256" y="1124"/>
                  </a:lnTo>
                  <a:lnTo>
                    <a:pt x="207" y="1216"/>
                  </a:lnTo>
                  <a:lnTo>
                    <a:pt x="137" y="1325"/>
                  </a:lnTo>
                  <a:lnTo>
                    <a:pt x="70" y="1408"/>
                  </a:lnTo>
                  <a:lnTo>
                    <a:pt x="42" y="1427"/>
                  </a:lnTo>
                  <a:lnTo>
                    <a:pt x="19" y="1434"/>
                  </a:lnTo>
                  <a:lnTo>
                    <a:pt x="10" y="1432"/>
                  </a:lnTo>
                  <a:lnTo>
                    <a:pt x="0" y="1423"/>
                  </a:lnTo>
                  <a:lnTo>
                    <a:pt x="19" y="1400"/>
                  </a:lnTo>
                  <a:lnTo>
                    <a:pt x="76" y="1336"/>
                  </a:lnTo>
                  <a:lnTo>
                    <a:pt x="133" y="1260"/>
                  </a:lnTo>
                  <a:lnTo>
                    <a:pt x="207" y="1136"/>
                  </a:lnTo>
                  <a:lnTo>
                    <a:pt x="277" y="992"/>
                  </a:lnTo>
                  <a:lnTo>
                    <a:pt x="337" y="837"/>
                  </a:lnTo>
                  <a:lnTo>
                    <a:pt x="358" y="756"/>
                  </a:lnTo>
                  <a:lnTo>
                    <a:pt x="388" y="618"/>
                  </a:lnTo>
                  <a:lnTo>
                    <a:pt x="397" y="581"/>
                  </a:lnTo>
                  <a:lnTo>
                    <a:pt x="401" y="540"/>
                  </a:lnTo>
                  <a:lnTo>
                    <a:pt x="409" y="466"/>
                  </a:lnTo>
                  <a:lnTo>
                    <a:pt x="409" y="314"/>
                  </a:lnTo>
                  <a:lnTo>
                    <a:pt x="401" y="237"/>
                  </a:lnTo>
                  <a:lnTo>
                    <a:pt x="397" y="195"/>
                  </a:lnTo>
                  <a:lnTo>
                    <a:pt x="385" y="149"/>
                  </a:lnTo>
                  <a:lnTo>
                    <a:pt x="367" y="91"/>
                  </a:lnTo>
                  <a:lnTo>
                    <a:pt x="337" y="36"/>
                  </a:lnTo>
                  <a:lnTo>
                    <a:pt x="320" y="12"/>
                  </a:lnTo>
                  <a:lnTo>
                    <a:pt x="322" y="0"/>
                  </a:lnTo>
                  <a:lnTo>
                    <a:pt x="339" y="5"/>
                  </a:lnTo>
                  <a:lnTo>
                    <a:pt x="374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6" name="Freeform 25"/>
            <p:cNvSpPr>
              <a:spLocks/>
            </p:cNvSpPr>
            <p:nvPr/>
          </p:nvSpPr>
          <p:spPr bwMode="auto">
            <a:xfrm>
              <a:off x="486" y="456"/>
              <a:ext cx="227" cy="187"/>
            </a:xfrm>
            <a:custGeom>
              <a:avLst/>
              <a:gdLst>
                <a:gd name="T0" fmla="*/ 60 w 681"/>
                <a:gd name="T1" fmla="*/ 1 h 559"/>
                <a:gd name="T2" fmla="*/ 67 w 681"/>
                <a:gd name="T3" fmla="*/ 3 h 559"/>
                <a:gd name="T4" fmla="*/ 75 w 681"/>
                <a:gd name="T5" fmla="*/ 10 h 559"/>
                <a:gd name="T6" fmla="*/ 76 w 681"/>
                <a:gd name="T7" fmla="*/ 14 h 559"/>
                <a:gd name="T8" fmla="*/ 74 w 681"/>
                <a:gd name="T9" fmla="*/ 15 h 559"/>
                <a:gd name="T10" fmla="*/ 71 w 681"/>
                <a:gd name="T11" fmla="*/ 15 h 559"/>
                <a:gd name="T12" fmla="*/ 69 w 681"/>
                <a:gd name="T13" fmla="*/ 13 h 559"/>
                <a:gd name="T14" fmla="*/ 68 w 681"/>
                <a:gd name="T15" fmla="*/ 12 h 559"/>
                <a:gd name="T16" fmla="*/ 66 w 681"/>
                <a:gd name="T17" fmla="*/ 14 h 559"/>
                <a:gd name="T18" fmla="*/ 64 w 681"/>
                <a:gd name="T19" fmla="*/ 22 h 559"/>
                <a:gd name="T20" fmla="*/ 64 w 681"/>
                <a:gd name="T21" fmla="*/ 28 h 559"/>
                <a:gd name="T22" fmla="*/ 60 w 681"/>
                <a:gd name="T23" fmla="*/ 37 h 559"/>
                <a:gd name="T24" fmla="*/ 52 w 681"/>
                <a:gd name="T25" fmla="*/ 50 h 559"/>
                <a:gd name="T26" fmla="*/ 45 w 681"/>
                <a:gd name="T27" fmla="*/ 59 h 559"/>
                <a:gd name="T28" fmla="*/ 37 w 681"/>
                <a:gd name="T29" fmla="*/ 63 h 559"/>
                <a:gd name="T30" fmla="*/ 34 w 681"/>
                <a:gd name="T31" fmla="*/ 59 h 559"/>
                <a:gd name="T32" fmla="*/ 33 w 681"/>
                <a:gd name="T33" fmla="*/ 55 h 559"/>
                <a:gd name="T34" fmla="*/ 36 w 681"/>
                <a:gd name="T35" fmla="*/ 54 h 559"/>
                <a:gd name="T36" fmla="*/ 40 w 681"/>
                <a:gd name="T37" fmla="*/ 48 h 559"/>
                <a:gd name="T38" fmla="*/ 38 w 681"/>
                <a:gd name="T39" fmla="*/ 48 h 559"/>
                <a:gd name="T40" fmla="*/ 37 w 681"/>
                <a:gd name="T41" fmla="*/ 45 h 559"/>
                <a:gd name="T42" fmla="*/ 49 w 681"/>
                <a:gd name="T43" fmla="*/ 34 h 559"/>
                <a:gd name="T44" fmla="*/ 60 w 681"/>
                <a:gd name="T45" fmla="*/ 18 h 559"/>
                <a:gd name="T46" fmla="*/ 59 w 681"/>
                <a:gd name="T47" fmla="*/ 17 h 559"/>
                <a:gd name="T48" fmla="*/ 52 w 681"/>
                <a:gd name="T49" fmla="*/ 20 h 559"/>
                <a:gd name="T50" fmla="*/ 33 w 681"/>
                <a:gd name="T51" fmla="*/ 27 h 559"/>
                <a:gd name="T52" fmla="*/ 23 w 681"/>
                <a:gd name="T53" fmla="*/ 29 h 559"/>
                <a:gd name="T54" fmla="*/ 1 w 681"/>
                <a:gd name="T55" fmla="*/ 31 h 559"/>
                <a:gd name="T56" fmla="*/ 0 w 681"/>
                <a:gd name="T57" fmla="*/ 30 h 559"/>
                <a:gd name="T58" fmla="*/ 13 w 681"/>
                <a:gd name="T59" fmla="*/ 28 h 559"/>
                <a:gd name="T60" fmla="*/ 19 w 681"/>
                <a:gd name="T61" fmla="*/ 27 h 559"/>
                <a:gd name="T62" fmla="*/ 38 w 681"/>
                <a:gd name="T63" fmla="*/ 21 h 559"/>
                <a:gd name="T64" fmla="*/ 59 w 681"/>
                <a:gd name="T65" fmla="*/ 10 h 559"/>
                <a:gd name="T66" fmla="*/ 58 w 681"/>
                <a:gd name="T67" fmla="*/ 8 h 559"/>
                <a:gd name="T68" fmla="*/ 54 w 681"/>
                <a:gd name="T69" fmla="*/ 2 h 559"/>
                <a:gd name="T70" fmla="*/ 56 w 681"/>
                <a:gd name="T71" fmla="*/ 0 h 559"/>
                <a:gd name="T72" fmla="*/ 58 w 681"/>
                <a:gd name="T73" fmla="*/ 1 h 55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81"/>
                <a:gd name="T112" fmla="*/ 0 h 559"/>
                <a:gd name="T113" fmla="*/ 681 w 681"/>
                <a:gd name="T114" fmla="*/ 559 h 55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81" h="559">
                  <a:moveTo>
                    <a:pt x="521" y="10"/>
                  </a:moveTo>
                  <a:lnTo>
                    <a:pt x="536" y="12"/>
                  </a:lnTo>
                  <a:lnTo>
                    <a:pt x="576" y="19"/>
                  </a:lnTo>
                  <a:lnTo>
                    <a:pt x="603" y="28"/>
                  </a:lnTo>
                  <a:lnTo>
                    <a:pt x="641" y="56"/>
                  </a:lnTo>
                  <a:lnTo>
                    <a:pt x="671" y="91"/>
                  </a:lnTo>
                  <a:lnTo>
                    <a:pt x="681" y="117"/>
                  </a:lnTo>
                  <a:lnTo>
                    <a:pt x="681" y="129"/>
                  </a:lnTo>
                  <a:lnTo>
                    <a:pt x="675" y="133"/>
                  </a:lnTo>
                  <a:lnTo>
                    <a:pt x="662" y="135"/>
                  </a:lnTo>
                  <a:lnTo>
                    <a:pt x="653" y="140"/>
                  </a:lnTo>
                  <a:lnTo>
                    <a:pt x="639" y="138"/>
                  </a:lnTo>
                  <a:lnTo>
                    <a:pt x="629" y="133"/>
                  </a:lnTo>
                  <a:lnTo>
                    <a:pt x="622" y="121"/>
                  </a:lnTo>
                  <a:lnTo>
                    <a:pt x="622" y="114"/>
                  </a:lnTo>
                  <a:lnTo>
                    <a:pt x="615" y="108"/>
                  </a:lnTo>
                  <a:lnTo>
                    <a:pt x="597" y="119"/>
                  </a:lnTo>
                  <a:lnTo>
                    <a:pt x="590" y="127"/>
                  </a:lnTo>
                  <a:lnTo>
                    <a:pt x="590" y="165"/>
                  </a:lnTo>
                  <a:lnTo>
                    <a:pt x="578" y="195"/>
                  </a:lnTo>
                  <a:lnTo>
                    <a:pt x="584" y="223"/>
                  </a:lnTo>
                  <a:lnTo>
                    <a:pt x="576" y="253"/>
                  </a:lnTo>
                  <a:lnTo>
                    <a:pt x="555" y="295"/>
                  </a:lnTo>
                  <a:lnTo>
                    <a:pt x="542" y="328"/>
                  </a:lnTo>
                  <a:lnTo>
                    <a:pt x="510" y="386"/>
                  </a:lnTo>
                  <a:lnTo>
                    <a:pt x="469" y="445"/>
                  </a:lnTo>
                  <a:lnTo>
                    <a:pt x="446" y="474"/>
                  </a:lnTo>
                  <a:lnTo>
                    <a:pt x="402" y="523"/>
                  </a:lnTo>
                  <a:lnTo>
                    <a:pt x="351" y="559"/>
                  </a:lnTo>
                  <a:lnTo>
                    <a:pt x="332" y="559"/>
                  </a:lnTo>
                  <a:lnTo>
                    <a:pt x="311" y="535"/>
                  </a:lnTo>
                  <a:lnTo>
                    <a:pt x="306" y="523"/>
                  </a:lnTo>
                  <a:lnTo>
                    <a:pt x="290" y="504"/>
                  </a:lnTo>
                  <a:lnTo>
                    <a:pt x="293" y="493"/>
                  </a:lnTo>
                  <a:lnTo>
                    <a:pt x="309" y="481"/>
                  </a:lnTo>
                  <a:lnTo>
                    <a:pt x="320" y="479"/>
                  </a:lnTo>
                  <a:lnTo>
                    <a:pt x="362" y="435"/>
                  </a:lnTo>
                  <a:lnTo>
                    <a:pt x="362" y="430"/>
                  </a:lnTo>
                  <a:lnTo>
                    <a:pt x="357" y="426"/>
                  </a:lnTo>
                  <a:lnTo>
                    <a:pt x="346" y="423"/>
                  </a:lnTo>
                  <a:lnTo>
                    <a:pt x="337" y="412"/>
                  </a:lnTo>
                  <a:lnTo>
                    <a:pt x="337" y="404"/>
                  </a:lnTo>
                  <a:lnTo>
                    <a:pt x="372" y="379"/>
                  </a:lnTo>
                  <a:lnTo>
                    <a:pt x="442" y="307"/>
                  </a:lnTo>
                  <a:lnTo>
                    <a:pt x="512" y="210"/>
                  </a:lnTo>
                  <a:lnTo>
                    <a:pt x="536" y="159"/>
                  </a:lnTo>
                  <a:lnTo>
                    <a:pt x="536" y="156"/>
                  </a:lnTo>
                  <a:lnTo>
                    <a:pt x="531" y="151"/>
                  </a:lnTo>
                  <a:lnTo>
                    <a:pt x="510" y="159"/>
                  </a:lnTo>
                  <a:lnTo>
                    <a:pt x="467" y="181"/>
                  </a:lnTo>
                  <a:lnTo>
                    <a:pt x="438" y="189"/>
                  </a:lnTo>
                  <a:lnTo>
                    <a:pt x="295" y="240"/>
                  </a:lnTo>
                  <a:lnTo>
                    <a:pt x="244" y="252"/>
                  </a:lnTo>
                  <a:lnTo>
                    <a:pt x="207" y="263"/>
                  </a:lnTo>
                  <a:lnTo>
                    <a:pt x="86" y="277"/>
                  </a:lnTo>
                  <a:lnTo>
                    <a:pt x="12" y="275"/>
                  </a:lnTo>
                  <a:lnTo>
                    <a:pt x="4" y="271"/>
                  </a:lnTo>
                  <a:lnTo>
                    <a:pt x="0" y="265"/>
                  </a:lnTo>
                  <a:lnTo>
                    <a:pt x="0" y="258"/>
                  </a:lnTo>
                  <a:lnTo>
                    <a:pt x="117" y="252"/>
                  </a:lnTo>
                  <a:lnTo>
                    <a:pt x="146" y="244"/>
                  </a:lnTo>
                  <a:lnTo>
                    <a:pt x="172" y="242"/>
                  </a:lnTo>
                  <a:lnTo>
                    <a:pt x="274" y="214"/>
                  </a:lnTo>
                  <a:lnTo>
                    <a:pt x="341" y="191"/>
                  </a:lnTo>
                  <a:lnTo>
                    <a:pt x="461" y="135"/>
                  </a:lnTo>
                  <a:lnTo>
                    <a:pt x="529" y="93"/>
                  </a:lnTo>
                  <a:lnTo>
                    <a:pt x="536" y="87"/>
                  </a:lnTo>
                  <a:lnTo>
                    <a:pt x="518" y="70"/>
                  </a:lnTo>
                  <a:lnTo>
                    <a:pt x="499" y="49"/>
                  </a:lnTo>
                  <a:lnTo>
                    <a:pt x="485" y="15"/>
                  </a:lnTo>
                  <a:lnTo>
                    <a:pt x="491" y="0"/>
                  </a:lnTo>
                  <a:lnTo>
                    <a:pt x="508" y="2"/>
                  </a:lnTo>
                  <a:lnTo>
                    <a:pt x="521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7" name="Freeform 26"/>
            <p:cNvSpPr>
              <a:spLocks/>
            </p:cNvSpPr>
            <p:nvPr/>
          </p:nvSpPr>
          <p:spPr bwMode="auto">
            <a:xfrm>
              <a:off x="831" y="487"/>
              <a:ext cx="20" cy="38"/>
            </a:xfrm>
            <a:custGeom>
              <a:avLst/>
              <a:gdLst>
                <a:gd name="T0" fmla="*/ 2 w 60"/>
                <a:gd name="T1" fmla="*/ 1 h 112"/>
                <a:gd name="T2" fmla="*/ 2 w 60"/>
                <a:gd name="T3" fmla="*/ 7 h 112"/>
                <a:gd name="T4" fmla="*/ 4 w 60"/>
                <a:gd name="T5" fmla="*/ 9 h 112"/>
                <a:gd name="T6" fmla="*/ 7 w 60"/>
                <a:gd name="T7" fmla="*/ 12 h 112"/>
                <a:gd name="T8" fmla="*/ 7 w 60"/>
                <a:gd name="T9" fmla="*/ 13 h 112"/>
                <a:gd name="T10" fmla="*/ 5 w 60"/>
                <a:gd name="T11" fmla="*/ 12 h 112"/>
                <a:gd name="T12" fmla="*/ 2 w 60"/>
                <a:gd name="T13" fmla="*/ 9 h 112"/>
                <a:gd name="T14" fmla="*/ 0 w 60"/>
                <a:gd name="T15" fmla="*/ 6 h 112"/>
                <a:gd name="T16" fmla="*/ 0 w 60"/>
                <a:gd name="T17" fmla="*/ 3 h 112"/>
                <a:gd name="T18" fmla="*/ 0 w 60"/>
                <a:gd name="T19" fmla="*/ 1 h 112"/>
                <a:gd name="T20" fmla="*/ 1 w 60"/>
                <a:gd name="T21" fmla="*/ 0 h 112"/>
                <a:gd name="T22" fmla="*/ 1 w 60"/>
                <a:gd name="T23" fmla="*/ 0 h 112"/>
                <a:gd name="T24" fmla="*/ 2 w 60"/>
                <a:gd name="T25" fmla="*/ 1 h 112"/>
                <a:gd name="T26" fmla="*/ 2 w 60"/>
                <a:gd name="T27" fmla="*/ 1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0"/>
                <a:gd name="T43" fmla="*/ 0 h 112"/>
                <a:gd name="T44" fmla="*/ 60 w 60"/>
                <a:gd name="T45" fmla="*/ 112 h 1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0" h="112">
                  <a:moveTo>
                    <a:pt x="16" y="6"/>
                  </a:moveTo>
                  <a:lnTo>
                    <a:pt x="21" y="58"/>
                  </a:lnTo>
                  <a:lnTo>
                    <a:pt x="35" y="81"/>
                  </a:lnTo>
                  <a:lnTo>
                    <a:pt x="60" y="107"/>
                  </a:lnTo>
                  <a:lnTo>
                    <a:pt x="60" y="112"/>
                  </a:lnTo>
                  <a:lnTo>
                    <a:pt x="45" y="106"/>
                  </a:lnTo>
                  <a:lnTo>
                    <a:pt x="16" y="77"/>
                  </a:lnTo>
                  <a:lnTo>
                    <a:pt x="2" y="49"/>
                  </a:lnTo>
                  <a:lnTo>
                    <a:pt x="0" y="30"/>
                  </a:lnTo>
                  <a:lnTo>
                    <a:pt x="0" y="9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6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8" name="Freeform 27"/>
            <p:cNvSpPr>
              <a:spLocks/>
            </p:cNvSpPr>
            <p:nvPr/>
          </p:nvSpPr>
          <p:spPr bwMode="auto">
            <a:xfrm>
              <a:off x="765" y="490"/>
              <a:ext cx="119" cy="273"/>
            </a:xfrm>
            <a:custGeom>
              <a:avLst/>
              <a:gdLst>
                <a:gd name="T0" fmla="*/ 17 w 357"/>
                <a:gd name="T1" fmla="*/ 2 h 819"/>
                <a:gd name="T2" fmla="*/ 18 w 357"/>
                <a:gd name="T3" fmla="*/ 5 h 819"/>
                <a:gd name="T4" fmla="*/ 18 w 357"/>
                <a:gd name="T5" fmla="*/ 7 h 819"/>
                <a:gd name="T6" fmla="*/ 20 w 357"/>
                <a:gd name="T7" fmla="*/ 11 h 819"/>
                <a:gd name="T8" fmla="*/ 31 w 357"/>
                <a:gd name="T9" fmla="*/ 23 h 819"/>
                <a:gd name="T10" fmla="*/ 37 w 357"/>
                <a:gd name="T11" fmla="*/ 32 h 819"/>
                <a:gd name="T12" fmla="*/ 38 w 357"/>
                <a:gd name="T13" fmla="*/ 37 h 819"/>
                <a:gd name="T14" fmla="*/ 40 w 357"/>
                <a:gd name="T15" fmla="*/ 48 h 819"/>
                <a:gd name="T16" fmla="*/ 39 w 357"/>
                <a:gd name="T17" fmla="*/ 56 h 819"/>
                <a:gd name="T18" fmla="*/ 35 w 357"/>
                <a:gd name="T19" fmla="*/ 64 h 819"/>
                <a:gd name="T20" fmla="*/ 28 w 357"/>
                <a:gd name="T21" fmla="*/ 71 h 819"/>
                <a:gd name="T22" fmla="*/ 9 w 357"/>
                <a:gd name="T23" fmla="*/ 84 h 819"/>
                <a:gd name="T24" fmla="*/ 0 w 357"/>
                <a:gd name="T25" fmla="*/ 91 h 819"/>
                <a:gd name="T26" fmla="*/ 0 w 357"/>
                <a:gd name="T27" fmla="*/ 91 h 819"/>
                <a:gd name="T28" fmla="*/ 0 w 357"/>
                <a:gd name="T29" fmla="*/ 91 h 819"/>
                <a:gd name="T30" fmla="*/ 3 w 357"/>
                <a:gd name="T31" fmla="*/ 85 h 819"/>
                <a:gd name="T32" fmla="*/ 8 w 357"/>
                <a:gd name="T33" fmla="*/ 80 h 819"/>
                <a:gd name="T34" fmla="*/ 27 w 357"/>
                <a:gd name="T35" fmla="*/ 64 h 819"/>
                <a:gd name="T36" fmla="*/ 31 w 357"/>
                <a:gd name="T37" fmla="*/ 59 h 819"/>
                <a:gd name="T38" fmla="*/ 35 w 357"/>
                <a:gd name="T39" fmla="*/ 52 h 819"/>
                <a:gd name="T40" fmla="*/ 35 w 357"/>
                <a:gd name="T41" fmla="*/ 43 h 819"/>
                <a:gd name="T42" fmla="*/ 34 w 357"/>
                <a:gd name="T43" fmla="*/ 36 h 819"/>
                <a:gd name="T44" fmla="*/ 32 w 357"/>
                <a:gd name="T45" fmla="*/ 30 h 819"/>
                <a:gd name="T46" fmla="*/ 27 w 357"/>
                <a:gd name="T47" fmla="*/ 23 h 819"/>
                <a:gd name="T48" fmla="*/ 18 w 357"/>
                <a:gd name="T49" fmla="*/ 12 h 819"/>
                <a:gd name="T50" fmla="*/ 15 w 357"/>
                <a:gd name="T51" fmla="*/ 7 h 819"/>
                <a:gd name="T52" fmla="*/ 15 w 357"/>
                <a:gd name="T53" fmla="*/ 4 h 819"/>
                <a:gd name="T54" fmla="*/ 14 w 357"/>
                <a:gd name="T55" fmla="*/ 2 h 819"/>
                <a:gd name="T56" fmla="*/ 14 w 357"/>
                <a:gd name="T57" fmla="*/ 1 h 819"/>
                <a:gd name="T58" fmla="*/ 15 w 357"/>
                <a:gd name="T59" fmla="*/ 0 h 819"/>
                <a:gd name="T60" fmla="*/ 16 w 357"/>
                <a:gd name="T61" fmla="*/ 0 h 819"/>
                <a:gd name="T62" fmla="*/ 17 w 357"/>
                <a:gd name="T63" fmla="*/ 2 h 819"/>
                <a:gd name="T64" fmla="*/ 17 w 357"/>
                <a:gd name="T65" fmla="*/ 2 h 81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57"/>
                <a:gd name="T100" fmla="*/ 0 h 819"/>
                <a:gd name="T101" fmla="*/ 357 w 357"/>
                <a:gd name="T102" fmla="*/ 819 h 81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57" h="819">
                  <a:moveTo>
                    <a:pt x="153" y="17"/>
                  </a:moveTo>
                  <a:lnTo>
                    <a:pt x="160" y="46"/>
                  </a:lnTo>
                  <a:lnTo>
                    <a:pt x="165" y="67"/>
                  </a:lnTo>
                  <a:lnTo>
                    <a:pt x="181" y="98"/>
                  </a:lnTo>
                  <a:lnTo>
                    <a:pt x="276" y="205"/>
                  </a:lnTo>
                  <a:lnTo>
                    <a:pt x="329" y="289"/>
                  </a:lnTo>
                  <a:lnTo>
                    <a:pt x="346" y="336"/>
                  </a:lnTo>
                  <a:lnTo>
                    <a:pt x="357" y="434"/>
                  </a:lnTo>
                  <a:lnTo>
                    <a:pt x="348" y="505"/>
                  </a:lnTo>
                  <a:lnTo>
                    <a:pt x="315" y="574"/>
                  </a:lnTo>
                  <a:lnTo>
                    <a:pt x="253" y="635"/>
                  </a:lnTo>
                  <a:lnTo>
                    <a:pt x="79" y="758"/>
                  </a:lnTo>
                  <a:lnTo>
                    <a:pt x="4" y="819"/>
                  </a:lnTo>
                  <a:lnTo>
                    <a:pt x="2" y="819"/>
                  </a:lnTo>
                  <a:lnTo>
                    <a:pt x="0" y="816"/>
                  </a:lnTo>
                  <a:lnTo>
                    <a:pt x="30" y="767"/>
                  </a:lnTo>
                  <a:lnTo>
                    <a:pt x="71" y="719"/>
                  </a:lnTo>
                  <a:lnTo>
                    <a:pt x="242" y="580"/>
                  </a:lnTo>
                  <a:lnTo>
                    <a:pt x="282" y="533"/>
                  </a:lnTo>
                  <a:lnTo>
                    <a:pt x="311" y="468"/>
                  </a:lnTo>
                  <a:lnTo>
                    <a:pt x="318" y="386"/>
                  </a:lnTo>
                  <a:lnTo>
                    <a:pt x="308" y="324"/>
                  </a:lnTo>
                  <a:lnTo>
                    <a:pt x="285" y="271"/>
                  </a:lnTo>
                  <a:lnTo>
                    <a:pt x="243" y="210"/>
                  </a:lnTo>
                  <a:lnTo>
                    <a:pt x="158" y="110"/>
                  </a:lnTo>
                  <a:lnTo>
                    <a:pt x="137" y="63"/>
                  </a:lnTo>
                  <a:lnTo>
                    <a:pt x="134" y="36"/>
                  </a:lnTo>
                  <a:lnTo>
                    <a:pt x="130" y="15"/>
                  </a:lnTo>
                  <a:lnTo>
                    <a:pt x="130" y="6"/>
                  </a:lnTo>
                  <a:lnTo>
                    <a:pt x="134" y="0"/>
                  </a:lnTo>
                  <a:lnTo>
                    <a:pt x="141" y="4"/>
                  </a:lnTo>
                  <a:lnTo>
                    <a:pt x="15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9" name="Freeform 28"/>
            <p:cNvSpPr>
              <a:spLocks/>
            </p:cNvSpPr>
            <p:nvPr/>
          </p:nvSpPr>
          <p:spPr bwMode="auto">
            <a:xfrm>
              <a:off x="381" y="511"/>
              <a:ext cx="203" cy="142"/>
            </a:xfrm>
            <a:custGeom>
              <a:avLst/>
              <a:gdLst>
                <a:gd name="T0" fmla="*/ 14 w 610"/>
                <a:gd name="T1" fmla="*/ 3 h 424"/>
                <a:gd name="T2" fmla="*/ 15 w 610"/>
                <a:gd name="T3" fmla="*/ 4 h 424"/>
                <a:gd name="T4" fmla="*/ 14 w 610"/>
                <a:gd name="T5" fmla="*/ 6 h 424"/>
                <a:gd name="T6" fmla="*/ 12 w 610"/>
                <a:gd name="T7" fmla="*/ 9 h 424"/>
                <a:gd name="T8" fmla="*/ 12 w 610"/>
                <a:gd name="T9" fmla="*/ 9 h 424"/>
                <a:gd name="T10" fmla="*/ 14 w 610"/>
                <a:gd name="T11" fmla="*/ 10 h 424"/>
                <a:gd name="T12" fmla="*/ 20 w 610"/>
                <a:gd name="T13" fmla="*/ 11 h 424"/>
                <a:gd name="T14" fmla="*/ 27 w 610"/>
                <a:gd name="T15" fmla="*/ 13 h 424"/>
                <a:gd name="T16" fmla="*/ 27 w 610"/>
                <a:gd name="T17" fmla="*/ 13 h 424"/>
                <a:gd name="T18" fmla="*/ 27 w 610"/>
                <a:gd name="T19" fmla="*/ 13 h 424"/>
                <a:gd name="T20" fmla="*/ 27 w 610"/>
                <a:gd name="T21" fmla="*/ 14 h 424"/>
                <a:gd name="T22" fmla="*/ 25 w 610"/>
                <a:gd name="T23" fmla="*/ 14 h 424"/>
                <a:gd name="T24" fmla="*/ 19 w 610"/>
                <a:gd name="T25" fmla="*/ 15 h 424"/>
                <a:gd name="T26" fmla="*/ 18 w 610"/>
                <a:gd name="T27" fmla="*/ 16 h 424"/>
                <a:gd name="T28" fmla="*/ 32 w 610"/>
                <a:gd name="T29" fmla="*/ 29 h 424"/>
                <a:gd name="T30" fmla="*/ 36 w 610"/>
                <a:gd name="T31" fmla="*/ 33 h 424"/>
                <a:gd name="T32" fmla="*/ 40 w 610"/>
                <a:gd name="T33" fmla="*/ 34 h 424"/>
                <a:gd name="T34" fmla="*/ 44 w 610"/>
                <a:gd name="T35" fmla="*/ 34 h 424"/>
                <a:gd name="T36" fmla="*/ 48 w 610"/>
                <a:gd name="T37" fmla="*/ 36 h 424"/>
                <a:gd name="T38" fmla="*/ 63 w 610"/>
                <a:gd name="T39" fmla="*/ 34 h 424"/>
                <a:gd name="T40" fmla="*/ 65 w 610"/>
                <a:gd name="T41" fmla="*/ 34 h 424"/>
                <a:gd name="T42" fmla="*/ 68 w 610"/>
                <a:gd name="T43" fmla="*/ 34 h 424"/>
                <a:gd name="T44" fmla="*/ 68 w 610"/>
                <a:gd name="T45" fmla="*/ 34 h 424"/>
                <a:gd name="T46" fmla="*/ 62 w 610"/>
                <a:gd name="T47" fmla="*/ 38 h 424"/>
                <a:gd name="T48" fmla="*/ 62 w 610"/>
                <a:gd name="T49" fmla="*/ 38 h 424"/>
                <a:gd name="T50" fmla="*/ 61 w 610"/>
                <a:gd name="T51" fmla="*/ 39 h 424"/>
                <a:gd name="T52" fmla="*/ 61 w 610"/>
                <a:gd name="T53" fmla="*/ 39 h 424"/>
                <a:gd name="T54" fmla="*/ 63 w 610"/>
                <a:gd name="T55" fmla="*/ 41 h 424"/>
                <a:gd name="T56" fmla="*/ 63 w 610"/>
                <a:gd name="T57" fmla="*/ 44 h 424"/>
                <a:gd name="T58" fmla="*/ 59 w 610"/>
                <a:gd name="T59" fmla="*/ 46 h 424"/>
                <a:gd name="T60" fmla="*/ 56 w 610"/>
                <a:gd name="T61" fmla="*/ 48 h 424"/>
                <a:gd name="T62" fmla="*/ 53 w 610"/>
                <a:gd name="T63" fmla="*/ 47 h 424"/>
                <a:gd name="T64" fmla="*/ 52 w 610"/>
                <a:gd name="T65" fmla="*/ 46 h 424"/>
                <a:gd name="T66" fmla="*/ 50 w 610"/>
                <a:gd name="T67" fmla="*/ 43 h 424"/>
                <a:gd name="T68" fmla="*/ 49 w 610"/>
                <a:gd name="T69" fmla="*/ 42 h 424"/>
                <a:gd name="T70" fmla="*/ 49 w 610"/>
                <a:gd name="T71" fmla="*/ 41 h 424"/>
                <a:gd name="T72" fmla="*/ 42 w 610"/>
                <a:gd name="T73" fmla="*/ 41 h 424"/>
                <a:gd name="T74" fmla="*/ 38 w 610"/>
                <a:gd name="T75" fmla="*/ 39 h 424"/>
                <a:gd name="T76" fmla="*/ 33 w 610"/>
                <a:gd name="T77" fmla="*/ 36 h 424"/>
                <a:gd name="T78" fmla="*/ 21 w 610"/>
                <a:gd name="T79" fmla="*/ 24 h 424"/>
                <a:gd name="T80" fmla="*/ 16 w 610"/>
                <a:gd name="T81" fmla="*/ 18 h 424"/>
                <a:gd name="T82" fmla="*/ 15 w 610"/>
                <a:gd name="T83" fmla="*/ 15 h 424"/>
                <a:gd name="T84" fmla="*/ 13 w 610"/>
                <a:gd name="T85" fmla="*/ 14 h 424"/>
                <a:gd name="T86" fmla="*/ 12 w 610"/>
                <a:gd name="T87" fmla="*/ 14 h 424"/>
                <a:gd name="T88" fmla="*/ 9 w 610"/>
                <a:gd name="T89" fmla="*/ 11 h 424"/>
                <a:gd name="T90" fmla="*/ 8 w 610"/>
                <a:gd name="T91" fmla="*/ 11 h 424"/>
                <a:gd name="T92" fmla="*/ 6 w 610"/>
                <a:gd name="T93" fmla="*/ 13 h 424"/>
                <a:gd name="T94" fmla="*/ 5 w 610"/>
                <a:gd name="T95" fmla="*/ 17 h 424"/>
                <a:gd name="T96" fmla="*/ 5 w 610"/>
                <a:gd name="T97" fmla="*/ 19 h 424"/>
                <a:gd name="T98" fmla="*/ 4 w 610"/>
                <a:gd name="T99" fmla="*/ 20 h 424"/>
                <a:gd name="T100" fmla="*/ 3 w 610"/>
                <a:gd name="T101" fmla="*/ 20 h 424"/>
                <a:gd name="T102" fmla="*/ 1 w 610"/>
                <a:gd name="T103" fmla="*/ 17 h 424"/>
                <a:gd name="T104" fmla="*/ 0 w 610"/>
                <a:gd name="T105" fmla="*/ 14 h 424"/>
                <a:gd name="T106" fmla="*/ 0 w 610"/>
                <a:gd name="T107" fmla="*/ 9 h 424"/>
                <a:gd name="T108" fmla="*/ 1 w 610"/>
                <a:gd name="T109" fmla="*/ 6 h 424"/>
                <a:gd name="T110" fmla="*/ 4 w 610"/>
                <a:gd name="T111" fmla="*/ 2 h 424"/>
                <a:gd name="T112" fmla="*/ 6 w 610"/>
                <a:gd name="T113" fmla="*/ 1 h 424"/>
                <a:gd name="T114" fmla="*/ 9 w 610"/>
                <a:gd name="T115" fmla="*/ 0 h 424"/>
                <a:gd name="T116" fmla="*/ 11 w 610"/>
                <a:gd name="T117" fmla="*/ 0 h 424"/>
                <a:gd name="T118" fmla="*/ 14 w 610"/>
                <a:gd name="T119" fmla="*/ 3 h 424"/>
                <a:gd name="T120" fmla="*/ 14 w 610"/>
                <a:gd name="T121" fmla="*/ 3 h 4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0"/>
                <a:gd name="T184" fmla="*/ 0 h 424"/>
                <a:gd name="T185" fmla="*/ 610 w 610"/>
                <a:gd name="T186" fmla="*/ 424 h 42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0" h="424">
                  <a:moveTo>
                    <a:pt x="123" y="24"/>
                  </a:moveTo>
                  <a:lnTo>
                    <a:pt x="132" y="40"/>
                  </a:lnTo>
                  <a:lnTo>
                    <a:pt x="127" y="57"/>
                  </a:lnTo>
                  <a:lnTo>
                    <a:pt x="106" y="77"/>
                  </a:lnTo>
                  <a:lnTo>
                    <a:pt x="109" y="85"/>
                  </a:lnTo>
                  <a:lnTo>
                    <a:pt x="130" y="93"/>
                  </a:lnTo>
                  <a:lnTo>
                    <a:pt x="178" y="102"/>
                  </a:lnTo>
                  <a:lnTo>
                    <a:pt x="239" y="112"/>
                  </a:lnTo>
                  <a:lnTo>
                    <a:pt x="240" y="112"/>
                  </a:lnTo>
                  <a:lnTo>
                    <a:pt x="243" y="114"/>
                  </a:lnTo>
                  <a:lnTo>
                    <a:pt x="243" y="121"/>
                  </a:lnTo>
                  <a:lnTo>
                    <a:pt x="229" y="128"/>
                  </a:lnTo>
                  <a:lnTo>
                    <a:pt x="171" y="137"/>
                  </a:lnTo>
                  <a:lnTo>
                    <a:pt x="166" y="142"/>
                  </a:lnTo>
                  <a:lnTo>
                    <a:pt x="288" y="263"/>
                  </a:lnTo>
                  <a:lnTo>
                    <a:pt x="325" y="293"/>
                  </a:lnTo>
                  <a:lnTo>
                    <a:pt x="364" y="305"/>
                  </a:lnTo>
                  <a:lnTo>
                    <a:pt x="401" y="309"/>
                  </a:lnTo>
                  <a:lnTo>
                    <a:pt x="433" y="316"/>
                  </a:lnTo>
                  <a:lnTo>
                    <a:pt x="566" y="305"/>
                  </a:lnTo>
                  <a:lnTo>
                    <a:pt x="587" y="301"/>
                  </a:lnTo>
                  <a:lnTo>
                    <a:pt x="610" y="301"/>
                  </a:lnTo>
                  <a:lnTo>
                    <a:pt x="610" y="309"/>
                  </a:lnTo>
                  <a:lnTo>
                    <a:pt x="559" y="337"/>
                  </a:lnTo>
                  <a:lnTo>
                    <a:pt x="556" y="337"/>
                  </a:lnTo>
                  <a:lnTo>
                    <a:pt x="552" y="342"/>
                  </a:lnTo>
                  <a:lnTo>
                    <a:pt x="552" y="349"/>
                  </a:lnTo>
                  <a:lnTo>
                    <a:pt x="566" y="367"/>
                  </a:lnTo>
                  <a:lnTo>
                    <a:pt x="566" y="388"/>
                  </a:lnTo>
                  <a:lnTo>
                    <a:pt x="533" y="411"/>
                  </a:lnTo>
                  <a:lnTo>
                    <a:pt x="503" y="424"/>
                  </a:lnTo>
                  <a:lnTo>
                    <a:pt x="481" y="418"/>
                  </a:lnTo>
                  <a:lnTo>
                    <a:pt x="469" y="411"/>
                  </a:lnTo>
                  <a:lnTo>
                    <a:pt x="450" y="386"/>
                  </a:lnTo>
                  <a:lnTo>
                    <a:pt x="445" y="370"/>
                  </a:lnTo>
                  <a:lnTo>
                    <a:pt x="438" y="366"/>
                  </a:lnTo>
                  <a:lnTo>
                    <a:pt x="375" y="360"/>
                  </a:lnTo>
                  <a:lnTo>
                    <a:pt x="339" y="349"/>
                  </a:lnTo>
                  <a:lnTo>
                    <a:pt x="297" y="323"/>
                  </a:lnTo>
                  <a:lnTo>
                    <a:pt x="191" y="214"/>
                  </a:lnTo>
                  <a:lnTo>
                    <a:pt x="141" y="159"/>
                  </a:lnTo>
                  <a:lnTo>
                    <a:pt x="134" y="135"/>
                  </a:lnTo>
                  <a:lnTo>
                    <a:pt x="120" y="127"/>
                  </a:lnTo>
                  <a:lnTo>
                    <a:pt x="106" y="121"/>
                  </a:lnTo>
                  <a:lnTo>
                    <a:pt x="81" y="96"/>
                  </a:lnTo>
                  <a:lnTo>
                    <a:pt x="76" y="96"/>
                  </a:lnTo>
                  <a:lnTo>
                    <a:pt x="58" y="119"/>
                  </a:lnTo>
                  <a:lnTo>
                    <a:pt x="44" y="151"/>
                  </a:lnTo>
                  <a:lnTo>
                    <a:pt x="44" y="170"/>
                  </a:lnTo>
                  <a:lnTo>
                    <a:pt x="39" y="175"/>
                  </a:lnTo>
                  <a:lnTo>
                    <a:pt x="30" y="175"/>
                  </a:lnTo>
                  <a:lnTo>
                    <a:pt x="11" y="151"/>
                  </a:lnTo>
                  <a:lnTo>
                    <a:pt x="0" y="127"/>
                  </a:lnTo>
                  <a:lnTo>
                    <a:pt x="0" y="82"/>
                  </a:lnTo>
                  <a:lnTo>
                    <a:pt x="11" y="54"/>
                  </a:lnTo>
                  <a:lnTo>
                    <a:pt x="39" y="21"/>
                  </a:lnTo>
                  <a:lnTo>
                    <a:pt x="53" y="9"/>
                  </a:lnTo>
                  <a:lnTo>
                    <a:pt x="81" y="0"/>
                  </a:lnTo>
                  <a:lnTo>
                    <a:pt x="97" y="4"/>
                  </a:lnTo>
                  <a:lnTo>
                    <a:pt x="123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0" name="Freeform 29"/>
            <p:cNvSpPr>
              <a:spLocks/>
            </p:cNvSpPr>
            <p:nvPr/>
          </p:nvSpPr>
          <p:spPr bwMode="auto">
            <a:xfrm>
              <a:off x="804" y="560"/>
              <a:ext cx="31" cy="75"/>
            </a:xfrm>
            <a:custGeom>
              <a:avLst/>
              <a:gdLst>
                <a:gd name="T0" fmla="*/ 7 w 95"/>
                <a:gd name="T1" fmla="*/ 3 h 223"/>
                <a:gd name="T2" fmla="*/ 8 w 95"/>
                <a:gd name="T3" fmla="*/ 4 h 223"/>
                <a:gd name="T4" fmla="*/ 9 w 95"/>
                <a:gd name="T5" fmla="*/ 6 h 223"/>
                <a:gd name="T6" fmla="*/ 10 w 95"/>
                <a:gd name="T7" fmla="*/ 8 h 223"/>
                <a:gd name="T8" fmla="*/ 10 w 95"/>
                <a:gd name="T9" fmla="*/ 18 h 223"/>
                <a:gd name="T10" fmla="*/ 8 w 95"/>
                <a:gd name="T11" fmla="*/ 22 h 223"/>
                <a:gd name="T12" fmla="*/ 8 w 95"/>
                <a:gd name="T13" fmla="*/ 23 h 223"/>
                <a:gd name="T14" fmla="*/ 5 w 95"/>
                <a:gd name="T15" fmla="*/ 25 h 223"/>
                <a:gd name="T16" fmla="*/ 4 w 95"/>
                <a:gd name="T17" fmla="*/ 25 h 223"/>
                <a:gd name="T18" fmla="*/ 2 w 95"/>
                <a:gd name="T19" fmla="*/ 25 h 223"/>
                <a:gd name="T20" fmla="*/ 0 w 95"/>
                <a:gd name="T21" fmla="*/ 23 h 223"/>
                <a:gd name="T22" fmla="*/ 0 w 95"/>
                <a:gd name="T23" fmla="*/ 21 h 223"/>
                <a:gd name="T24" fmla="*/ 0 w 95"/>
                <a:gd name="T25" fmla="*/ 17 h 223"/>
                <a:gd name="T26" fmla="*/ 1 w 95"/>
                <a:gd name="T27" fmla="*/ 12 h 223"/>
                <a:gd name="T28" fmla="*/ 3 w 95"/>
                <a:gd name="T29" fmla="*/ 15 h 223"/>
                <a:gd name="T30" fmla="*/ 5 w 95"/>
                <a:gd name="T31" fmla="*/ 15 h 223"/>
                <a:gd name="T32" fmla="*/ 7 w 95"/>
                <a:gd name="T33" fmla="*/ 15 h 223"/>
                <a:gd name="T34" fmla="*/ 8 w 95"/>
                <a:gd name="T35" fmla="*/ 13 h 223"/>
                <a:gd name="T36" fmla="*/ 8 w 95"/>
                <a:gd name="T37" fmla="*/ 6 h 223"/>
                <a:gd name="T38" fmla="*/ 7 w 95"/>
                <a:gd name="T39" fmla="*/ 4 h 223"/>
                <a:gd name="T40" fmla="*/ 4 w 95"/>
                <a:gd name="T41" fmla="*/ 2 h 223"/>
                <a:gd name="T42" fmla="*/ 4 w 95"/>
                <a:gd name="T43" fmla="*/ 2 h 223"/>
                <a:gd name="T44" fmla="*/ 3 w 95"/>
                <a:gd name="T45" fmla="*/ 2 h 223"/>
                <a:gd name="T46" fmla="*/ 3 w 95"/>
                <a:gd name="T47" fmla="*/ 1 h 223"/>
                <a:gd name="T48" fmla="*/ 4 w 95"/>
                <a:gd name="T49" fmla="*/ 0 h 223"/>
                <a:gd name="T50" fmla="*/ 6 w 95"/>
                <a:gd name="T51" fmla="*/ 0 h 223"/>
                <a:gd name="T52" fmla="*/ 7 w 95"/>
                <a:gd name="T53" fmla="*/ 3 h 223"/>
                <a:gd name="T54" fmla="*/ 7 w 95"/>
                <a:gd name="T55" fmla="*/ 3 h 2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5"/>
                <a:gd name="T85" fmla="*/ 0 h 223"/>
                <a:gd name="T86" fmla="*/ 95 w 95"/>
                <a:gd name="T87" fmla="*/ 223 h 22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5" h="223">
                  <a:moveTo>
                    <a:pt x="67" y="26"/>
                  </a:moveTo>
                  <a:lnTo>
                    <a:pt x="72" y="35"/>
                  </a:lnTo>
                  <a:lnTo>
                    <a:pt x="90" y="53"/>
                  </a:lnTo>
                  <a:lnTo>
                    <a:pt x="95" y="70"/>
                  </a:lnTo>
                  <a:lnTo>
                    <a:pt x="92" y="160"/>
                  </a:lnTo>
                  <a:lnTo>
                    <a:pt x="81" y="192"/>
                  </a:lnTo>
                  <a:lnTo>
                    <a:pt x="69" y="205"/>
                  </a:lnTo>
                  <a:lnTo>
                    <a:pt x="42" y="216"/>
                  </a:lnTo>
                  <a:lnTo>
                    <a:pt x="35" y="223"/>
                  </a:lnTo>
                  <a:lnTo>
                    <a:pt x="18" y="220"/>
                  </a:lnTo>
                  <a:lnTo>
                    <a:pt x="4" y="205"/>
                  </a:lnTo>
                  <a:lnTo>
                    <a:pt x="0" y="188"/>
                  </a:lnTo>
                  <a:lnTo>
                    <a:pt x="0" y="148"/>
                  </a:lnTo>
                  <a:lnTo>
                    <a:pt x="7" y="111"/>
                  </a:lnTo>
                  <a:lnTo>
                    <a:pt x="25" y="130"/>
                  </a:lnTo>
                  <a:lnTo>
                    <a:pt x="47" y="137"/>
                  </a:lnTo>
                  <a:lnTo>
                    <a:pt x="65" y="135"/>
                  </a:lnTo>
                  <a:lnTo>
                    <a:pt x="76" y="118"/>
                  </a:lnTo>
                  <a:lnTo>
                    <a:pt x="72" y="56"/>
                  </a:lnTo>
                  <a:lnTo>
                    <a:pt x="62" y="37"/>
                  </a:lnTo>
                  <a:lnTo>
                    <a:pt x="37" y="16"/>
                  </a:lnTo>
                  <a:lnTo>
                    <a:pt x="35" y="14"/>
                  </a:lnTo>
                  <a:lnTo>
                    <a:pt x="28" y="14"/>
                  </a:lnTo>
                  <a:lnTo>
                    <a:pt x="28" y="10"/>
                  </a:lnTo>
                  <a:lnTo>
                    <a:pt x="37" y="0"/>
                  </a:lnTo>
                  <a:lnTo>
                    <a:pt x="51" y="4"/>
                  </a:lnTo>
                  <a:lnTo>
                    <a:pt x="67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1" name="Freeform 30"/>
            <p:cNvSpPr>
              <a:spLocks/>
            </p:cNvSpPr>
            <p:nvPr/>
          </p:nvSpPr>
          <p:spPr bwMode="auto">
            <a:xfrm>
              <a:off x="804" y="609"/>
              <a:ext cx="50" cy="68"/>
            </a:xfrm>
            <a:custGeom>
              <a:avLst/>
              <a:gdLst>
                <a:gd name="T0" fmla="*/ 17 w 151"/>
                <a:gd name="T1" fmla="*/ 2 h 204"/>
                <a:gd name="T2" fmla="*/ 17 w 151"/>
                <a:gd name="T3" fmla="*/ 8 h 204"/>
                <a:gd name="T4" fmla="*/ 15 w 151"/>
                <a:gd name="T5" fmla="*/ 13 h 204"/>
                <a:gd name="T6" fmla="*/ 12 w 151"/>
                <a:gd name="T7" fmla="*/ 17 h 204"/>
                <a:gd name="T8" fmla="*/ 10 w 151"/>
                <a:gd name="T9" fmla="*/ 19 h 204"/>
                <a:gd name="T10" fmla="*/ 7 w 151"/>
                <a:gd name="T11" fmla="*/ 20 h 204"/>
                <a:gd name="T12" fmla="*/ 6 w 151"/>
                <a:gd name="T13" fmla="*/ 21 h 204"/>
                <a:gd name="T14" fmla="*/ 4 w 151"/>
                <a:gd name="T15" fmla="*/ 23 h 204"/>
                <a:gd name="T16" fmla="*/ 1 w 151"/>
                <a:gd name="T17" fmla="*/ 22 h 204"/>
                <a:gd name="T18" fmla="*/ 0 w 151"/>
                <a:gd name="T19" fmla="*/ 21 h 204"/>
                <a:gd name="T20" fmla="*/ 0 w 151"/>
                <a:gd name="T21" fmla="*/ 17 h 204"/>
                <a:gd name="T22" fmla="*/ 2 w 151"/>
                <a:gd name="T23" fmla="*/ 12 h 204"/>
                <a:gd name="T24" fmla="*/ 5 w 151"/>
                <a:gd name="T25" fmla="*/ 10 h 204"/>
                <a:gd name="T26" fmla="*/ 6 w 151"/>
                <a:gd name="T27" fmla="*/ 10 h 204"/>
                <a:gd name="T28" fmla="*/ 6 w 151"/>
                <a:gd name="T29" fmla="*/ 12 h 204"/>
                <a:gd name="T30" fmla="*/ 8 w 151"/>
                <a:gd name="T31" fmla="*/ 14 h 204"/>
                <a:gd name="T32" fmla="*/ 10 w 151"/>
                <a:gd name="T33" fmla="*/ 14 h 204"/>
                <a:gd name="T34" fmla="*/ 13 w 151"/>
                <a:gd name="T35" fmla="*/ 11 h 204"/>
                <a:gd name="T36" fmla="*/ 14 w 151"/>
                <a:gd name="T37" fmla="*/ 9 h 204"/>
                <a:gd name="T38" fmla="*/ 15 w 151"/>
                <a:gd name="T39" fmla="*/ 7 h 204"/>
                <a:gd name="T40" fmla="*/ 15 w 151"/>
                <a:gd name="T41" fmla="*/ 3 h 204"/>
                <a:gd name="T42" fmla="*/ 13 w 151"/>
                <a:gd name="T43" fmla="*/ 1 h 204"/>
                <a:gd name="T44" fmla="*/ 14 w 151"/>
                <a:gd name="T45" fmla="*/ 0 h 204"/>
                <a:gd name="T46" fmla="*/ 15 w 151"/>
                <a:gd name="T47" fmla="*/ 0 h 204"/>
                <a:gd name="T48" fmla="*/ 17 w 151"/>
                <a:gd name="T49" fmla="*/ 2 h 204"/>
                <a:gd name="T50" fmla="*/ 17 w 151"/>
                <a:gd name="T51" fmla="*/ 2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204"/>
                <a:gd name="T80" fmla="*/ 151 w 151"/>
                <a:gd name="T81" fmla="*/ 204 h 2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204">
                  <a:moveTo>
                    <a:pt x="151" y="22"/>
                  </a:moveTo>
                  <a:lnTo>
                    <a:pt x="151" y="68"/>
                  </a:lnTo>
                  <a:lnTo>
                    <a:pt x="134" y="113"/>
                  </a:lnTo>
                  <a:lnTo>
                    <a:pt x="111" y="150"/>
                  </a:lnTo>
                  <a:lnTo>
                    <a:pt x="88" y="168"/>
                  </a:lnTo>
                  <a:lnTo>
                    <a:pt x="65" y="183"/>
                  </a:lnTo>
                  <a:lnTo>
                    <a:pt x="58" y="185"/>
                  </a:lnTo>
                  <a:lnTo>
                    <a:pt x="35" y="204"/>
                  </a:lnTo>
                  <a:lnTo>
                    <a:pt x="9" y="201"/>
                  </a:lnTo>
                  <a:lnTo>
                    <a:pt x="0" y="191"/>
                  </a:lnTo>
                  <a:lnTo>
                    <a:pt x="0" y="153"/>
                  </a:lnTo>
                  <a:lnTo>
                    <a:pt x="18" y="110"/>
                  </a:lnTo>
                  <a:lnTo>
                    <a:pt x="42" y="94"/>
                  </a:lnTo>
                  <a:lnTo>
                    <a:pt x="51" y="94"/>
                  </a:lnTo>
                  <a:lnTo>
                    <a:pt x="54" y="108"/>
                  </a:lnTo>
                  <a:lnTo>
                    <a:pt x="73" y="126"/>
                  </a:lnTo>
                  <a:lnTo>
                    <a:pt x="90" y="124"/>
                  </a:lnTo>
                  <a:lnTo>
                    <a:pt x="118" y="96"/>
                  </a:lnTo>
                  <a:lnTo>
                    <a:pt x="127" y="83"/>
                  </a:lnTo>
                  <a:lnTo>
                    <a:pt x="134" y="60"/>
                  </a:lnTo>
                  <a:lnTo>
                    <a:pt x="132" y="24"/>
                  </a:lnTo>
                  <a:lnTo>
                    <a:pt x="116" y="11"/>
                  </a:lnTo>
                  <a:lnTo>
                    <a:pt x="123" y="0"/>
                  </a:lnTo>
                  <a:lnTo>
                    <a:pt x="134" y="1"/>
                  </a:lnTo>
                  <a:lnTo>
                    <a:pt x="151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2" name="Freeform 31"/>
            <p:cNvSpPr>
              <a:spLocks/>
            </p:cNvSpPr>
            <p:nvPr/>
          </p:nvSpPr>
          <p:spPr bwMode="auto">
            <a:xfrm>
              <a:off x="899" y="609"/>
              <a:ext cx="6" cy="53"/>
            </a:xfrm>
            <a:custGeom>
              <a:avLst/>
              <a:gdLst>
                <a:gd name="T0" fmla="*/ 1 w 19"/>
                <a:gd name="T1" fmla="*/ 1 h 158"/>
                <a:gd name="T2" fmla="*/ 2 w 19"/>
                <a:gd name="T3" fmla="*/ 10 h 158"/>
                <a:gd name="T4" fmla="*/ 0 w 19"/>
                <a:gd name="T5" fmla="*/ 17 h 158"/>
                <a:gd name="T6" fmla="*/ 0 w 19"/>
                <a:gd name="T7" fmla="*/ 18 h 158"/>
                <a:gd name="T8" fmla="*/ 0 w 19"/>
                <a:gd name="T9" fmla="*/ 13 h 158"/>
                <a:gd name="T10" fmla="*/ 0 w 19"/>
                <a:gd name="T11" fmla="*/ 0 h 158"/>
                <a:gd name="T12" fmla="*/ 1 w 19"/>
                <a:gd name="T13" fmla="*/ 0 h 158"/>
                <a:gd name="T14" fmla="*/ 1 w 19"/>
                <a:gd name="T15" fmla="*/ 1 h 158"/>
                <a:gd name="T16" fmla="*/ 1 w 19"/>
                <a:gd name="T17" fmla="*/ 1 h 1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58"/>
                <a:gd name="T29" fmla="*/ 19 w 19"/>
                <a:gd name="T30" fmla="*/ 158 h 15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58">
                  <a:moveTo>
                    <a:pt x="13" y="10"/>
                  </a:moveTo>
                  <a:lnTo>
                    <a:pt x="19" y="88"/>
                  </a:lnTo>
                  <a:lnTo>
                    <a:pt x="4" y="152"/>
                  </a:lnTo>
                  <a:lnTo>
                    <a:pt x="0" y="158"/>
                  </a:lnTo>
                  <a:lnTo>
                    <a:pt x="0" y="116"/>
                  </a:lnTo>
                  <a:lnTo>
                    <a:pt x="3" y="0"/>
                  </a:lnTo>
                  <a:lnTo>
                    <a:pt x="7" y="0"/>
                  </a:lnTo>
                  <a:lnTo>
                    <a:pt x="13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3" name="Freeform 32"/>
            <p:cNvSpPr>
              <a:spLocks/>
            </p:cNvSpPr>
            <p:nvPr/>
          </p:nvSpPr>
          <p:spPr bwMode="auto">
            <a:xfrm>
              <a:off x="544" y="665"/>
              <a:ext cx="64" cy="36"/>
            </a:xfrm>
            <a:custGeom>
              <a:avLst/>
              <a:gdLst>
                <a:gd name="T0" fmla="*/ 21 w 191"/>
                <a:gd name="T1" fmla="*/ 2 h 108"/>
                <a:gd name="T2" fmla="*/ 21 w 191"/>
                <a:gd name="T3" fmla="*/ 7 h 108"/>
                <a:gd name="T4" fmla="*/ 21 w 191"/>
                <a:gd name="T5" fmla="*/ 8 h 108"/>
                <a:gd name="T6" fmla="*/ 14 w 191"/>
                <a:gd name="T7" fmla="*/ 11 h 108"/>
                <a:gd name="T8" fmla="*/ 10 w 191"/>
                <a:gd name="T9" fmla="*/ 12 h 108"/>
                <a:gd name="T10" fmla="*/ 6 w 191"/>
                <a:gd name="T11" fmla="*/ 12 h 108"/>
                <a:gd name="T12" fmla="*/ 3 w 191"/>
                <a:gd name="T13" fmla="*/ 11 h 108"/>
                <a:gd name="T14" fmla="*/ 1 w 191"/>
                <a:gd name="T15" fmla="*/ 8 h 108"/>
                <a:gd name="T16" fmla="*/ 0 w 191"/>
                <a:gd name="T17" fmla="*/ 5 h 108"/>
                <a:gd name="T18" fmla="*/ 0 w 191"/>
                <a:gd name="T19" fmla="*/ 5 h 108"/>
                <a:gd name="T20" fmla="*/ 1 w 191"/>
                <a:gd name="T21" fmla="*/ 4 h 108"/>
                <a:gd name="T22" fmla="*/ 6 w 191"/>
                <a:gd name="T23" fmla="*/ 4 h 108"/>
                <a:gd name="T24" fmla="*/ 13 w 191"/>
                <a:gd name="T25" fmla="*/ 3 h 108"/>
                <a:gd name="T26" fmla="*/ 15 w 191"/>
                <a:gd name="T27" fmla="*/ 2 h 108"/>
                <a:gd name="T28" fmla="*/ 17 w 191"/>
                <a:gd name="T29" fmla="*/ 0 h 108"/>
                <a:gd name="T30" fmla="*/ 20 w 191"/>
                <a:gd name="T31" fmla="*/ 0 h 108"/>
                <a:gd name="T32" fmla="*/ 21 w 191"/>
                <a:gd name="T33" fmla="*/ 2 h 108"/>
                <a:gd name="T34" fmla="*/ 21 w 191"/>
                <a:gd name="T35" fmla="*/ 2 h 10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1"/>
                <a:gd name="T55" fmla="*/ 0 h 108"/>
                <a:gd name="T56" fmla="*/ 191 w 191"/>
                <a:gd name="T57" fmla="*/ 108 h 10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1" h="108">
                  <a:moveTo>
                    <a:pt x="191" y="21"/>
                  </a:moveTo>
                  <a:lnTo>
                    <a:pt x="191" y="61"/>
                  </a:lnTo>
                  <a:lnTo>
                    <a:pt x="184" y="72"/>
                  </a:lnTo>
                  <a:lnTo>
                    <a:pt x="126" y="101"/>
                  </a:lnTo>
                  <a:lnTo>
                    <a:pt x="92" y="108"/>
                  </a:lnTo>
                  <a:lnTo>
                    <a:pt x="56" y="105"/>
                  </a:lnTo>
                  <a:lnTo>
                    <a:pt x="31" y="95"/>
                  </a:lnTo>
                  <a:lnTo>
                    <a:pt x="10" y="75"/>
                  </a:lnTo>
                  <a:lnTo>
                    <a:pt x="0" y="49"/>
                  </a:lnTo>
                  <a:lnTo>
                    <a:pt x="3" y="42"/>
                  </a:lnTo>
                  <a:lnTo>
                    <a:pt x="10" y="38"/>
                  </a:lnTo>
                  <a:lnTo>
                    <a:pt x="54" y="38"/>
                  </a:lnTo>
                  <a:lnTo>
                    <a:pt x="113" y="28"/>
                  </a:lnTo>
                  <a:lnTo>
                    <a:pt x="137" y="17"/>
                  </a:lnTo>
                  <a:lnTo>
                    <a:pt x="156" y="0"/>
                  </a:lnTo>
                  <a:lnTo>
                    <a:pt x="177" y="3"/>
                  </a:lnTo>
                  <a:lnTo>
                    <a:pt x="191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4" name="Freeform 33"/>
            <p:cNvSpPr>
              <a:spLocks/>
            </p:cNvSpPr>
            <p:nvPr/>
          </p:nvSpPr>
          <p:spPr bwMode="auto">
            <a:xfrm>
              <a:off x="740" y="720"/>
              <a:ext cx="117" cy="93"/>
            </a:xfrm>
            <a:custGeom>
              <a:avLst/>
              <a:gdLst>
                <a:gd name="T0" fmla="*/ 35 w 352"/>
                <a:gd name="T1" fmla="*/ 4 h 279"/>
                <a:gd name="T2" fmla="*/ 28 w 352"/>
                <a:gd name="T3" fmla="*/ 8 h 279"/>
                <a:gd name="T4" fmla="*/ 21 w 352"/>
                <a:gd name="T5" fmla="*/ 14 h 279"/>
                <a:gd name="T6" fmla="*/ 16 w 352"/>
                <a:gd name="T7" fmla="*/ 18 h 279"/>
                <a:gd name="T8" fmla="*/ 4 w 352"/>
                <a:gd name="T9" fmla="*/ 29 h 279"/>
                <a:gd name="T10" fmla="*/ 0 w 352"/>
                <a:gd name="T11" fmla="*/ 31 h 279"/>
                <a:gd name="T12" fmla="*/ 0 w 352"/>
                <a:gd name="T13" fmla="*/ 31 h 279"/>
                <a:gd name="T14" fmla="*/ 0 w 352"/>
                <a:gd name="T15" fmla="*/ 30 h 279"/>
                <a:gd name="T16" fmla="*/ 9 w 352"/>
                <a:gd name="T17" fmla="*/ 21 h 279"/>
                <a:gd name="T18" fmla="*/ 17 w 352"/>
                <a:gd name="T19" fmla="*/ 15 h 279"/>
                <a:gd name="T20" fmla="*/ 23 w 352"/>
                <a:gd name="T21" fmla="*/ 11 h 279"/>
                <a:gd name="T22" fmla="*/ 29 w 352"/>
                <a:gd name="T23" fmla="*/ 6 h 279"/>
                <a:gd name="T24" fmla="*/ 37 w 352"/>
                <a:gd name="T25" fmla="*/ 1 h 279"/>
                <a:gd name="T26" fmla="*/ 39 w 352"/>
                <a:gd name="T27" fmla="*/ 0 h 279"/>
                <a:gd name="T28" fmla="*/ 39 w 352"/>
                <a:gd name="T29" fmla="*/ 0 h 279"/>
                <a:gd name="T30" fmla="*/ 35 w 352"/>
                <a:gd name="T31" fmla="*/ 4 h 279"/>
                <a:gd name="T32" fmla="*/ 35 w 352"/>
                <a:gd name="T33" fmla="*/ 4 h 2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2"/>
                <a:gd name="T52" fmla="*/ 0 h 279"/>
                <a:gd name="T53" fmla="*/ 352 w 352"/>
                <a:gd name="T54" fmla="*/ 279 h 27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2" h="279">
                  <a:moveTo>
                    <a:pt x="313" y="36"/>
                  </a:moveTo>
                  <a:lnTo>
                    <a:pt x="254" y="70"/>
                  </a:lnTo>
                  <a:lnTo>
                    <a:pt x="189" y="125"/>
                  </a:lnTo>
                  <a:lnTo>
                    <a:pt x="141" y="165"/>
                  </a:lnTo>
                  <a:lnTo>
                    <a:pt x="34" y="258"/>
                  </a:lnTo>
                  <a:lnTo>
                    <a:pt x="2" y="279"/>
                  </a:lnTo>
                  <a:lnTo>
                    <a:pt x="0" y="279"/>
                  </a:lnTo>
                  <a:lnTo>
                    <a:pt x="4" y="268"/>
                  </a:lnTo>
                  <a:lnTo>
                    <a:pt x="83" y="191"/>
                  </a:lnTo>
                  <a:lnTo>
                    <a:pt x="157" y="133"/>
                  </a:lnTo>
                  <a:lnTo>
                    <a:pt x="208" y="99"/>
                  </a:lnTo>
                  <a:lnTo>
                    <a:pt x="261" y="57"/>
                  </a:lnTo>
                  <a:lnTo>
                    <a:pt x="337" y="10"/>
                  </a:lnTo>
                  <a:lnTo>
                    <a:pt x="350" y="0"/>
                  </a:lnTo>
                  <a:lnTo>
                    <a:pt x="352" y="3"/>
                  </a:lnTo>
                  <a:lnTo>
                    <a:pt x="31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5" name="Freeform 34"/>
            <p:cNvSpPr>
              <a:spLocks/>
            </p:cNvSpPr>
            <p:nvPr/>
          </p:nvSpPr>
          <p:spPr bwMode="auto">
            <a:xfrm>
              <a:off x="507" y="860"/>
              <a:ext cx="24" cy="26"/>
            </a:xfrm>
            <a:custGeom>
              <a:avLst/>
              <a:gdLst>
                <a:gd name="T0" fmla="*/ 6 w 70"/>
                <a:gd name="T1" fmla="*/ 4 h 77"/>
                <a:gd name="T2" fmla="*/ 8 w 70"/>
                <a:gd name="T3" fmla="*/ 8 h 77"/>
                <a:gd name="T4" fmla="*/ 8 w 70"/>
                <a:gd name="T5" fmla="*/ 9 h 77"/>
                <a:gd name="T6" fmla="*/ 6 w 70"/>
                <a:gd name="T7" fmla="*/ 9 h 77"/>
                <a:gd name="T8" fmla="*/ 3 w 70"/>
                <a:gd name="T9" fmla="*/ 5 h 77"/>
                <a:gd name="T10" fmla="*/ 1 w 70"/>
                <a:gd name="T11" fmla="*/ 2 h 77"/>
                <a:gd name="T12" fmla="*/ 0 w 70"/>
                <a:gd name="T13" fmla="*/ 1 h 77"/>
                <a:gd name="T14" fmla="*/ 1 w 70"/>
                <a:gd name="T15" fmla="*/ 0 h 77"/>
                <a:gd name="T16" fmla="*/ 2 w 70"/>
                <a:gd name="T17" fmla="*/ 0 h 77"/>
                <a:gd name="T18" fmla="*/ 6 w 70"/>
                <a:gd name="T19" fmla="*/ 4 h 77"/>
                <a:gd name="T20" fmla="*/ 6 w 70"/>
                <a:gd name="T21" fmla="*/ 4 h 7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77"/>
                <a:gd name="T35" fmla="*/ 70 w 70"/>
                <a:gd name="T36" fmla="*/ 77 h 7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77">
                  <a:moveTo>
                    <a:pt x="52" y="37"/>
                  </a:moveTo>
                  <a:lnTo>
                    <a:pt x="70" y="68"/>
                  </a:lnTo>
                  <a:lnTo>
                    <a:pt x="70" y="77"/>
                  </a:lnTo>
                  <a:lnTo>
                    <a:pt x="52" y="77"/>
                  </a:lnTo>
                  <a:lnTo>
                    <a:pt x="23" y="44"/>
                  </a:lnTo>
                  <a:lnTo>
                    <a:pt x="5" y="21"/>
                  </a:lnTo>
                  <a:lnTo>
                    <a:pt x="0" y="7"/>
                  </a:lnTo>
                  <a:lnTo>
                    <a:pt x="8" y="0"/>
                  </a:lnTo>
                  <a:lnTo>
                    <a:pt x="21" y="2"/>
                  </a:lnTo>
                  <a:lnTo>
                    <a:pt x="52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61" name="Group 130" descr="Stack of books"/>
          <p:cNvGrpSpPr>
            <a:grpSpLocks noChangeAspect="1"/>
          </p:cNvGrpSpPr>
          <p:nvPr/>
        </p:nvGrpSpPr>
        <p:grpSpPr bwMode="auto">
          <a:xfrm>
            <a:off x="179512" y="2132856"/>
            <a:ext cx="1196975" cy="4525963"/>
            <a:chOff x="96" y="1248"/>
            <a:chExt cx="754" cy="2851"/>
          </a:xfrm>
        </p:grpSpPr>
        <p:sp>
          <p:nvSpPr>
            <p:cNvPr id="2062" name="AutoShape 131"/>
            <p:cNvSpPr>
              <a:spLocks noChangeAspect="1" noChangeArrowheads="1" noTextEdit="1"/>
            </p:cNvSpPr>
            <p:nvPr/>
          </p:nvSpPr>
          <p:spPr bwMode="auto">
            <a:xfrm>
              <a:off x="96" y="1248"/>
              <a:ext cx="754" cy="2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Freeform 132"/>
            <p:cNvSpPr>
              <a:spLocks/>
            </p:cNvSpPr>
            <p:nvPr/>
          </p:nvSpPr>
          <p:spPr bwMode="auto">
            <a:xfrm>
              <a:off x="450" y="3902"/>
              <a:ext cx="347" cy="158"/>
            </a:xfrm>
            <a:custGeom>
              <a:avLst/>
              <a:gdLst>
                <a:gd name="T0" fmla="*/ 10 w 693"/>
                <a:gd name="T1" fmla="*/ 39 h 318"/>
                <a:gd name="T2" fmla="*/ 1 w 693"/>
                <a:gd name="T3" fmla="*/ 49 h 318"/>
                <a:gd name="T4" fmla="*/ 0 w 693"/>
                <a:gd name="T5" fmla="*/ 64 h 318"/>
                <a:gd name="T6" fmla="*/ 2 w 693"/>
                <a:gd name="T7" fmla="*/ 73 h 318"/>
                <a:gd name="T8" fmla="*/ 2 w 693"/>
                <a:gd name="T9" fmla="*/ 79 h 318"/>
                <a:gd name="T10" fmla="*/ 173 w 693"/>
                <a:gd name="T11" fmla="*/ 35 h 318"/>
                <a:gd name="T12" fmla="*/ 174 w 693"/>
                <a:gd name="T13" fmla="*/ 0 h 318"/>
                <a:gd name="T14" fmla="*/ 10 w 693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3"/>
                <a:gd name="T25" fmla="*/ 0 h 318"/>
                <a:gd name="T26" fmla="*/ 693 w 693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3" h="318">
                  <a:moveTo>
                    <a:pt x="39" y="159"/>
                  </a:moveTo>
                  <a:lnTo>
                    <a:pt x="4" y="199"/>
                  </a:lnTo>
                  <a:lnTo>
                    <a:pt x="0" y="257"/>
                  </a:lnTo>
                  <a:lnTo>
                    <a:pt x="5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3" y="0"/>
                  </a:lnTo>
                  <a:lnTo>
                    <a:pt x="39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Freeform 133"/>
            <p:cNvSpPr>
              <a:spLocks/>
            </p:cNvSpPr>
            <p:nvPr/>
          </p:nvSpPr>
          <p:spPr bwMode="auto">
            <a:xfrm>
              <a:off x="454" y="3974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Freeform 134"/>
            <p:cNvSpPr>
              <a:spLocks/>
            </p:cNvSpPr>
            <p:nvPr/>
          </p:nvSpPr>
          <p:spPr bwMode="auto">
            <a:xfrm>
              <a:off x="148" y="3753"/>
              <a:ext cx="689" cy="346"/>
            </a:xfrm>
            <a:custGeom>
              <a:avLst/>
              <a:gdLst>
                <a:gd name="T0" fmla="*/ 164 w 1378"/>
                <a:gd name="T1" fmla="*/ 116 h 693"/>
                <a:gd name="T2" fmla="*/ 345 w 1378"/>
                <a:gd name="T3" fmla="*/ 71 h 693"/>
                <a:gd name="T4" fmla="*/ 189 w 1378"/>
                <a:gd name="T5" fmla="*/ 0 h 693"/>
                <a:gd name="T6" fmla="*/ 6 w 1378"/>
                <a:gd name="T7" fmla="*/ 21 h 693"/>
                <a:gd name="T8" fmla="*/ 6 w 1378"/>
                <a:gd name="T9" fmla="*/ 22 h 693"/>
                <a:gd name="T10" fmla="*/ 5 w 1378"/>
                <a:gd name="T11" fmla="*/ 26 h 693"/>
                <a:gd name="T12" fmla="*/ 3 w 1378"/>
                <a:gd name="T13" fmla="*/ 30 h 693"/>
                <a:gd name="T14" fmla="*/ 1 w 1378"/>
                <a:gd name="T15" fmla="*/ 37 h 693"/>
                <a:gd name="T16" fmla="*/ 0 w 1378"/>
                <a:gd name="T17" fmla="*/ 45 h 693"/>
                <a:gd name="T18" fmla="*/ 1 w 1378"/>
                <a:gd name="T19" fmla="*/ 54 h 693"/>
                <a:gd name="T20" fmla="*/ 5 w 1378"/>
                <a:gd name="T21" fmla="*/ 63 h 693"/>
                <a:gd name="T22" fmla="*/ 11 w 1378"/>
                <a:gd name="T23" fmla="*/ 73 h 693"/>
                <a:gd name="T24" fmla="*/ 11 w 1378"/>
                <a:gd name="T25" fmla="*/ 74 h 693"/>
                <a:gd name="T26" fmla="*/ 11 w 1378"/>
                <a:gd name="T27" fmla="*/ 74 h 693"/>
                <a:gd name="T28" fmla="*/ 11 w 1378"/>
                <a:gd name="T29" fmla="*/ 74 h 693"/>
                <a:gd name="T30" fmla="*/ 162 w 1378"/>
                <a:gd name="T31" fmla="*/ 173 h 693"/>
                <a:gd name="T32" fmla="*/ 162 w 1378"/>
                <a:gd name="T33" fmla="*/ 171 h 693"/>
                <a:gd name="T34" fmla="*/ 160 w 1378"/>
                <a:gd name="T35" fmla="*/ 165 h 693"/>
                <a:gd name="T36" fmla="*/ 160 w 1378"/>
                <a:gd name="T37" fmla="*/ 165 h 693"/>
                <a:gd name="T38" fmla="*/ 160 w 1378"/>
                <a:gd name="T39" fmla="*/ 165 h 693"/>
                <a:gd name="T40" fmla="*/ 159 w 1378"/>
                <a:gd name="T41" fmla="*/ 163 h 693"/>
                <a:gd name="T42" fmla="*/ 158 w 1378"/>
                <a:gd name="T43" fmla="*/ 159 h 693"/>
                <a:gd name="T44" fmla="*/ 156 w 1378"/>
                <a:gd name="T45" fmla="*/ 153 h 693"/>
                <a:gd name="T46" fmla="*/ 154 w 1378"/>
                <a:gd name="T47" fmla="*/ 146 h 693"/>
                <a:gd name="T48" fmla="*/ 154 w 1378"/>
                <a:gd name="T49" fmla="*/ 137 h 693"/>
                <a:gd name="T50" fmla="*/ 154 w 1378"/>
                <a:gd name="T51" fmla="*/ 129 h 693"/>
                <a:gd name="T52" fmla="*/ 158 w 1378"/>
                <a:gd name="T53" fmla="*/ 122 h 693"/>
                <a:gd name="T54" fmla="*/ 164 w 1378"/>
                <a:gd name="T55" fmla="*/ 116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8"/>
                <a:gd name="T85" fmla="*/ 0 h 693"/>
                <a:gd name="T86" fmla="*/ 1378 w 1378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8" h="693">
                  <a:moveTo>
                    <a:pt x="653" y="467"/>
                  </a:moveTo>
                  <a:lnTo>
                    <a:pt x="1378" y="287"/>
                  </a:lnTo>
                  <a:lnTo>
                    <a:pt x="759" y="0"/>
                  </a:lnTo>
                  <a:lnTo>
                    <a:pt x="27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3"/>
                  </a:lnTo>
                  <a:lnTo>
                    <a:pt x="42" y="295"/>
                  </a:lnTo>
                  <a:lnTo>
                    <a:pt x="43" y="296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7" y="684"/>
                  </a:lnTo>
                  <a:lnTo>
                    <a:pt x="639" y="663"/>
                  </a:lnTo>
                  <a:lnTo>
                    <a:pt x="639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2" y="614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1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Freeform 135"/>
            <p:cNvSpPr>
              <a:spLocks/>
            </p:cNvSpPr>
            <p:nvPr/>
          </p:nvSpPr>
          <p:spPr bwMode="auto">
            <a:xfrm>
              <a:off x="186" y="3765"/>
              <a:ext cx="615" cy="209"/>
            </a:xfrm>
            <a:custGeom>
              <a:avLst/>
              <a:gdLst>
                <a:gd name="T0" fmla="*/ 308 w 1228"/>
                <a:gd name="T1" fmla="*/ 64 h 416"/>
                <a:gd name="T2" fmla="*/ 145 w 1228"/>
                <a:gd name="T3" fmla="*/ 105 h 416"/>
                <a:gd name="T4" fmla="*/ 0 w 1228"/>
                <a:gd name="T5" fmla="*/ 20 h 416"/>
                <a:gd name="T6" fmla="*/ 170 w 1228"/>
                <a:gd name="T7" fmla="*/ 0 h 416"/>
                <a:gd name="T8" fmla="*/ 308 w 1228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6"/>
                <a:gd name="T17" fmla="*/ 1228 w 1228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6">
                  <a:moveTo>
                    <a:pt x="1228" y="254"/>
                  </a:moveTo>
                  <a:lnTo>
                    <a:pt x="579" y="416"/>
                  </a:lnTo>
                  <a:lnTo>
                    <a:pt x="0" y="80"/>
                  </a:lnTo>
                  <a:lnTo>
                    <a:pt x="679" y="0"/>
                  </a:lnTo>
                  <a:lnTo>
                    <a:pt x="1228" y="25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Freeform 136"/>
            <p:cNvSpPr>
              <a:spLocks/>
            </p:cNvSpPr>
            <p:nvPr/>
          </p:nvSpPr>
          <p:spPr bwMode="auto">
            <a:xfrm>
              <a:off x="159" y="3809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10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1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3 w 607"/>
                <a:gd name="T31" fmla="*/ 115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9" y="136"/>
                  </a:lnTo>
                  <a:lnTo>
                    <a:pt x="6" y="108"/>
                  </a:lnTo>
                  <a:lnTo>
                    <a:pt x="1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1" y="406"/>
                  </a:lnTo>
                  <a:lnTo>
                    <a:pt x="568" y="432"/>
                  </a:lnTo>
                  <a:lnTo>
                    <a:pt x="569" y="457"/>
                  </a:lnTo>
                  <a:lnTo>
                    <a:pt x="571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Freeform 137"/>
            <p:cNvSpPr>
              <a:spLocks/>
            </p:cNvSpPr>
            <p:nvPr/>
          </p:nvSpPr>
          <p:spPr bwMode="auto">
            <a:xfrm>
              <a:off x="454" y="3902"/>
              <a:ext cx="376" cy="197"/>
            </a:xfrm>
            <a:custGeom>
              <a:avLst/>
              <a:gdLst>
                <a:gd name="T0" fmla="*/ 167 w 754"/>
                <a:gd name="T1" fmla="*/ 34 h 395"/>
                <a:gd name="T2" fmla="*/ 0 w 754"/>
                <a:gd name="T3" fmla="*/ 77 h 395"/>
                <a:gd name="T4" fmla="*/ 1 w 754"/>
                <a:gd name="T5" fmla="*/ 83 h 395"/>
                <a:gd name="T6" fmla="*/ 169 w 754"/>
                <a:gd name="T7" fmla="*/ 39 h 395"/>
                <a:gd name="T8" fmla="*/ 178 w 754"/>
                <a:gd name="T9" fmla="*/ 48 h 395"/>
                <a:gd name="T10" fmla="*/ 7 w 754"/>
                <a:gd name="T11" fmla="*/ 93 h 395"/>
                <a:gd name="T12" fmla="*/ 8 w 754"/>
                <a:gd name="T13" fmla="*/ 98 h 395"/>
                <a:gd name="T14" fmla="*/ 188 w 754"/>
                <a:gd name="T15" fmla="*/ 51 h 395"/>
                <a:gd name="T16" fmla="*/ 172 w 754"/>
                <a:gd name="T17" fmla="*/ 35 h 395"/>
                <a:gd name="T18" fmla="*/ 175 w 754"/>
                <a:gd name="T19" fmla="*/ 0 h 395"/>
                <a:gd name="T20" fmla="*/ 170 w 754"/>
                <a:gd name="T21" fmla="*/ 0 h 395"/>
                <a:gd name="T22" fmla="*/ 169 w 754"/>
                <a:gd name="T23" fmla="*/ 11 h 395"/>
                <a:gd name="T24" fmla="*/ 167 w 754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5"/>
                <a:gd name="T41" fmla="*/ 754 w 754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5">
                  <a:moveTo>
                    <a:pt x="671" y="137"/>
                  </a:moveTo>
                  <a:lnTo>
                    <a:pt x="0" y="311"/>
                  </a:lnTo>
                  <a:lnTo>
                    <a:pt x="5" y="332"/>
                  </a:lnTo>
                  <a:lnTo>
                    <a:pt x="678" y="157"/>
                  </a:lnTo>
                  <a:lnTo>
                    <a:pt x="714" y="194"/>
                  </a:lnTo>
                  <a:lnTo>
                    <a:pt x="29" y="375"/>
                  </a:lnTo>
                  <a:lnTo>
                    <a:pt x="35" y="395"/>
                  </a:lnTo>
                  <a:lnTo>
                    <a:pt x="754" y="205"/>
                  </a:lnTo>
                  <a:lnTo>
                    <a:pt x="691" y="141"/>
                  </a:lnTo>
                  <a:lnTo>
                    <a:pt x="701" y="3"/>
                  </a:lnTo>
                  <a:lnTo>
                    <a:pt x="681" y="0"/>
                  </a:lnTo>
                  <a:lnTo>
                    <a:pt x="678" y="44"/>
                  </a:lnTo>
                  <a:lnTo>
                    <a:pt x="671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Freeform 138"/>
            <p:cNvSpPr>
              <a:spLocks/>
            </p:cNvSpPr>
            <p:nvPr/>
          </p:nvSpPr>
          <p:spPr bwMode="auto">
            <a:xfrm>
              <a:off x="469" y="3700"/>
              <a:ext cx="334" cy="209"/>
            </a:xfrm>
            <a:custGeom>
              <a:avLst/>
              <a:gdLst>
                <a:gd name="T0" fmla="*/ 7 w 670"/>
                <a:gd name="T1" fmla="*/ 59 h 417"/>
                <a:gd name="T2" fmla="*/ 0 w 670"/>
                <a:gd name="T3" fmla="*/ 72 h 417"/>
                <a:gd name="T4" fmla="*/ 0 w 670"/>
                <a:gd name="T5" fmla="*/ 87 h 417"/>
                <a:gd name="T6" fmla="*/ 3 w 670"/>
                <a:gd name="T7" fmla="*/ 98 h 417"/>
                <a:gd name="T8" fmla="*/ 4 w 670"/>
                <a:gd name="T9" fmla="*/ 105 h 417"/>
                <a:gd name="T10" fmla="*/ 167 w 670"/>
                <a:gd name="T11" fmla="*/ 39 h 417"/>
                <a:gd name="T12" fmla="*/ 165 w 670"/>
                <a:gd name="T13" fmla="*/ 0 h 417"/>
                <a:gd name="T14" fmla="*/ 7 w 670"/>
                <a:gd name="T15" fmla="*/ 59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1" y="235"/>
                  </a:moveTo>
                  <a:lnTo>
                    <a:pt x="0" y="285"/>
                  </a:lnTo>
                  <a:lnTo>
                    <a:pt x="2" y="348"/>
                  </a:lnTo>
                  <a:lnTo>
                    <a:pt x="12" y="391"/>
                  </a:lnTo>
                  <a:lnTo>
                    <a:pt x="16" y="417"/>
                  </a:lnTo>
                  <a:lnTo>
                    <a:pt x="670" y="154"/>
                  </a:lnTo>
                  <a:lnTo>
                    <a:pt x="662" y="0"/>
                  </a:lnTo>
                  <a:lnTo>
                    <a:pt x="31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0" name="Freeform 139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Freeform 140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Freeform 141"/>
            <p:cNvSpPr>
              <a:spLocks/>
            </p:cNvSpPr>
            <p:nvPr/>
          </p:nvSpPr>
          <p:spPr bwMode="auto">
            <a:xfrm>
              <a:off x="151" y="3557"/>
              <a:ext cx="687" cy="393"/>
            </a:xfrm>
            <a:custGeom>
              <a:avLst/>
              <a:gdLst>
                <a:gd name="T0" fmla="*/ 169 w 1376"/>
                <a:gd name="T1" fmla="*/ 133 h 786"/>
                <a:gd name="T2" fmla="*/ 343 w 1376"/>
                <a:gd name="T3" fmla="*/ 67 h 786"/>
                <a:gd name="T4" fmla="*/ 183 w 1376"/>
                <a:gd name="T5" fmla="*/ 0 h 786"/>
                <a:gd name="T6" fmla="*/ 4 w 1376"/>
                <a:gd name="T7" fmla="*/ 40 h 786"/>
                <a:gd name="T8" fmla="*/ 3 w 1376"/>
                <a:gd name="T9" fmla="*/ 42 h 786"/>
                <a:gd name="T10" fmla="*/ 2 w 1376"/>
                <a:gd name="T11" fmla="*/ 46 h 786"/>
                <a:gd name="T12" fmla="*/ 1 w 1376"/>
                <a:gd name="T13" fmla="*/ 51 h 786"/>
                <a:gd name="T14" fmla="*/ 0 w 1376"/>
                <a:gd name="T15" fmla="*/ 58 h 786"/>
                <a:gd name="T16" fmla="*/ 0 w 1376"/>
                <a:gd name="T17" fmla="*/ 68 h 786"/>
                <a:gd name="T18" fmla="*/ 2 w 1376"/>
                <a:gd name="T19" fmla="*/ 78 h 786"/>
                <a:gd name="T20" fmla="*/ 7 w 1376"/>
                <a:gd name="T21" fmla="*/ 89 h 786"/>
                <a:gd name="T22" fmla="*/ 14 w 1376"/>
                <a:gd name="T23" fmla="*/ 99 h 786"/>
                <a:gd name="T24" fmla="*/ 14 w 1376"/>
                <a:gd name="T25" fmla="*/ 99 h 786"/>
                <a:gd name="T26" fmla="*/ 14 w 1376"/>
                <a:gd name="T27" fmla="*/ 99 h 786"/>
                <a:gd name="T28" fmla="*/ 15 w 1376"/>
                <a:gd name="T29" fmla="*/ 100 h 786"/>
                <a:gd name="T30" fmla="*/ 173 w 1376"/>
                <a:gd name="T31" fmla="*/ 197 h 786"/>
                <a:gd name="T32" fmla="*/ 173 w 1376"/>
                <a:gd name="T33" fmla="*/ 194 h 786"/>
                <a:gd name="T34" fmla="*/ 171 w 1376"/>
                <a:gd name="T35" fmla="*/ 188 h 786"/>
                <a:gd name="T36" fmla="*/ 171 w 1376"/>
                <a:gd name="T37" fmla="*/ 188 h 786"/>
                <a:gd name="T38" fmla="*/ 171 w 1376"/>
                <a:gd name="T39" fmla="*/ 188 h 786"/>
                <a:gd name="T40" fmla="*/ 170 w 1376"/>
                <a:gd name="T41" fmla="*/ 187 h 786"/>
                <a:gd name="T42" fmla="*/ 168 w 1376"/>
                <a:gd name="T43" fmla="*/ 182 h 786"/>
                <a:gd name="T44" fmla="*/ 165 w 1376"/>
                <a:gd name="T45" fmla="*/ 175 h 786"/>
                <a:gd name="T46" fmla="*/ 163 w 1376"/>
                <a:gd name="T47" fmla="*/ 167 h 786"/>
                <a:gd name="T48" fmla="*/ 161 w 1376"/>
                <a:gd name="T49" fmla="*/ 158 h 786"/>
                <a:gd name="T50" fmla="*/ 161 w 1376"/>
                <a:gd name="T51" fmla="*/ 149 h 786"/>
                <a:gd name="T52" fmla="*/ 164 w 1376"/>
                <a:gd name="T53" fmla="*/ 141 h 786"/>
                <a:gd name="T54" fmla="*/ 169 w 1376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6"/>
                <a:gd name="T85" fmla="*/ 0 h 786"/>
                <a:gd name="T86" fmla="*/ 1376 w 1376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6" h="786">
                  <a:moveTo>
                    <a:pt x="678" y="532"/>
                  </a:moveTo>
                  <a:lnTo>
                    <a:pt x="1376" y="266"/>
                  </a:lnTo>
                  <a:lnTo>
                    <a:pt x="734" y="0"/>
                  </a:lnTo>
                  <a:lnTo>
                    <a:pt x="18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4" y="204"/>
                  </a:lnTo>
                  <a:lnTo>
                    <a:pt x="0" y="234"/>
                  </a:lnTo>
                  <a:lnTo>
                    <a:pt x="1" y="271"/>
                  </a:lnTo>
                  <a:lnTo>
                    <a:pt x="9" y="310"/>
                  </a:lnTo>
                  <a:lnTo>
                    <a:pt x="28" y="353"/>
                  </a:lnTo>
                  <a:lnTo>
                    <a:pt x="58" y="398"/>
                  </a:lnTo>
                  <a:lnTo>
                    <a:pt x="59" y="399"/>
                  </a:lnTo>
                  <a:lnTo>
                    <a:pt x="60" y="401"/>
                  </a:lnTo>
                  <a:lnTo>
                    <a:pt x="694" y="786"/>
                  </a:lnTo>
                  <a:lnTo>
                    <a:pt x="694" y="775"/>
                  </a:lnTo>
                  <a:lnTo>
                    <a:pt x="685" y="751"/>
                  </a:lnTo>
                  <a:lnTo>
                    <a:pt x="681" y="745"/>
                  </a:lnTo>
                  <a:lnTo>
                    <a:pt x="673" y="726"/>
                  </a:lnTo>
                  <a:lnTo>
                    <a:pt x="663" y="699"/>
                  </a:lnTo>
                  <a:lnTo>
                    <a:pt x="652" y="666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7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Freeform 142"/>
            <p:cNvSpPr>
              <a:spLocks/>
            </p:cNvSpPr>
            <p:nvPr/>
          </p:nvSpPr>
          <p:spPr bwMode="auto">
            <a:xfrm>
              <a:off x="184" y="3571"/>
              <a:ext cx="618" cy="238"/>
            </a:xfrm>
            <a:custGeom>
              <a:avLst/>
              <a:gdLst>
                <a:gd name="T0" fmla="*/ 309 w 1235"/>
                <a:gd name="T1" fmla="*/ 59 h 475"/>
                <a:gd name="T2" fmla="*/ 153 w 1235"/>
                <a:gd name="T3" fmla="*/ 119 h 475"/>
                <a:gd name="T4" fmla="*/ 0 w 1235"/>
                <a:gd name="T5" fmla="*/ 38 h 475"/>
                <a:gd name="T6" fmla="*/ 167 w 1235"/>
                <a:gd name="T7" fmla="*/ 0 h 475"/>
                <a:gd name="T8" fmla="*/ 309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Freeform 143"/>
            <p:cNvSpPr>
              <a:spLocks/>
            </p:cNvSpPr>
            <p:nvPr/>
          </p:nvSpPr>
          <p:spPr bwMode="auto">
            <a:xfrm>
              <a:off x="162" y="3652"/>
              <a:ext cx="315" cy="272"/>
            </a:xfrm>
            <a:custGeom>
              <a:avLst/>
              <a:gdLst>
                <a:gd name="T0" fmla="*/ 157 w 630"/>
                <a:gd name="T1" fmla="*/ 136 h 543"/>
                <a:gd name="T2" fmla="*/ 12 w 630"/>
                <a:gd name="T3" fmla="*/ 47 h 543"/>
                <a:gd name="T4" fmla="*/ 7 w 630"/>
                <a:gd name="T5" fmla="*/ 39 h 543"/>
                <a:gd name="T6" fmla="*/ 3 w 630"/>
                <a:gd name="T7" fmla="*/ 31 h 543"/>
                <a:gd name="T8" fmla="*/ 1 w 630"/>
                <a:gd name="T9" fmla="*/ 24 h 543"/>
                <a:gd name="T10" fmla="*/ 1 w 630"/>
                <a:gd name="T11" fmla="*/ 18 h 543"/>
                <a:gd name="T12" fmla="*/ 0 w 630"/>
                <a:gd name="T13" fmla="*/ 12 h 543"/>
                <a:gd name="T14" fmla="*/ 1 w 630"/>
                <a:gd name="T15" fmla="*/ 7 h 543"/>
                <a:gd name="T16" fmla="*/ 1 w 630"/>
                <a:gd name="T17" fmla="*/ 3 h 543"/>
                <a:gd name="T18" fmla="*/ 2 w 630"/>
                <a:gd name="T19" fmla="*/ 0 h 543"/>
                <a:gd name="T20" fmla="*/ 158 w 630"/>
                <a:gd name="T21" fmla="*/ 83 h 543"/>
                <a:gd name="T22" fmla="*/ 154 w 630"/>
                <a:gd name="T23" fmla="*/ 89 h 543"/>
                <a:gd name="T24" fmla="*/ 152 w 630"/>
                <a:gd name="T25" fmla="*/ 95 h 543"/>
                <a:gd name="T26" fmla="*/ 151 w 630"/>
                <a:gd name="T27" fmla="*/ 102 h 543"/>
                <a:gd name="T28" fmla="*/ 151 w 630"/>
                <a:gd name="T29" fmla="*/ 109 h 543"/>
                <a:gd name="T30" fmla="*/ 152 w 630"/>
                <a:gd name="T31" fmla="*/ 116 h 543"/>
                <a:gd name="T32" fmla="*/ 153 w 630"/>
                <a:gd name="T33" fmla="*/ 123 h 543"/>
                <a:gd name="T34" fmla="*/ 155 w 630"/>
                <a:gd name="T35" fmla="*/ 130 h 543"/>
                <a:gd name="T36" fmla="*/ 157 w 630"/>
                <a:gd name="T37" fmla="*/ 136 h 5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0"/>
                <a:gd name="T58" fmla="*/ 0 h 543"/>
                <a:gd name="T59" fmla="*/ 630 w 630"/>
                <a:gd name="T60" fmla="*/ 543 h 5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0" h="543">
                  <a:moveTo>
                    <a:pt x="628" y="543"/>
                  </a:moveTo>
                  <a:lnTo>
                    <a:pt x="50" y="186"/>
                  </a:lnTo>
                  <a:lnTo>
                    <a:pt x="28" y="154"/>
                  </a:lnTo>
                  <a:lnTo>
                    <a:pt x="13" y="124"/>
                  </a:lnTo>
                  <a:lnTo>
                    <a:pt x="5" y="96"/>
                  </a:lnTo>
                  <a:lnTo>
                    <a:pt x="1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0" y="0"/>
                  </a:lnTo>
                  <a:lnTo>
                    <a:pt x="630" y="330"/>
                  </a:lnTo>
                  <a:lnTo>
                    <a:pt x="616" y="353"/>
                  </a:lnTo>
                  <a:lnTo>
                    <a:pt x="606" y="379"/>
                  </a:lnTo>
                  <a:lnTo>
                    <a:pt x="603" y="406"/>
                  </a:lnTo>
                  <a:lnTo>
                    <a:pt x="602" y="434"/>
                  </a:lnTo>
                  <a:lnTo>
                    <a:pt x="605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Freeform 144"/>
            <p:cNvSpPr>
              <a:spLocks/>
            </p:cNvSpPr>
            <p:nvPr/>
          </p:nvSpPr>
          <p:spPr bwMode="auto">
            <a:xfrm>
              <a:off x="476" y="3700"/>
              <a:ext cx="365" cy="250"/>
            </a:xfrm>
            <a:custGeom>
              <a:avLst/>
              <a:gdLst>
                <a:gd name="T0" fmla="*/ 160 w 731"/>
                <a:gd name="T1" fmla="*/ 38 h 500"/>
                <a:gd name="T2" fmla="*/ 0 w 731"/>
                <a:gd name="T3" fmla="*/ 103 h 500"/>
                <a:gd name="T4" fmla="*/ 1 w 731"/>
                <a:gd name="T5" fmla="*/ 108 h 500"/>
                <a:gd name="T6" fmla="*/ 162 w 731"/>
                <a:gd name="T7" fmla="*/ 43 h 500"/>
                <a:gd name="T8" fmla="*/ 172 w 731"/>
                <a:gd name="T9" fmla="*/ 52 h 500"/>
                <a:gd name="T10" fmla="*/ 8 w 731"/>
                <a:gd name="T11" fmla="*/ 120 h 500"/>
                <a:gd name="T12" fmla="*/ 10 w 731"/>
                <a:gd name="T13" fmla="*/ 125 h 500"/>
                <a:gd name="T14" fmla="*/ 182 w 731"/>
                <a:gd name="T15" fmla="*/ 54 h 500"/>
                <a:gd name="T16" fmla="*/ 165 w 731"/>
                <a:gd name="T17" fmla="*/ 39 h 500"/>
                <a:gd name="T18" fmla="*/ 165 w 731"/>
                <a:gd name="T19" fmla="*/ 1 h 500"/>
                <a:gd name="T20" fmla="*/ 160 w 731"/>
                <a:gd name="T21" fmla="*/ 0 h 500"/>
                <a:gd name="T22" fmla="*/ 160 w 731"/>
                <a:gd name="T23" fmla="*/ 12 h 500"/>
                <a:gd name="T24" fmla="*/ 160 w 731"/>
                <a:gd name="T25" fmla="*/ 38 h 5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1"/>
                <a:gd name="T40" fmla="*/ 0 h 500"/>
                <a:gd name="T41" fmla="*/ 731 w 731"/>
                <a:gd name="T42" fmla="*/ 500 h 5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1" h="500">
                  <a:moveTo>
                    <a:pt x="643" y="149"/>
                  </a:moveTo>
                  <a:lnTo>
                    <a:pt x="0" y="409"/>
                  </a:lnTo>
                  <a:lnTo>
                    <a:pt x="6" y="432"/>
                  </a:lnTo>
                  <a:lnTo>
                    <a:pt x="651" y="171"/>
                  </a:lnTo>
                  <a:lnTo>
                    <a:pt x="690" y="208"/>
                  </a:lnTo>
                  <a:lnTo>
                    <a:pt x="35" y="477"/>
                  </a:lnTo>
                  <a:lnTo>
                    <a:pt x="43" y="500"/>
                  </a:lnTo>
                  <a:lnTo>
                    <a:pt x="731" y="216"/>
                  </a:lnTo>
                  <a:lnTo>
                    <a:pt x="663" y="153"/>
                  </a:lnTo>
                  <a:lnTo>
                    <a:pt x="661" y="1"/>
                  </a:lnTo>
                  <a:lnTo>
                    <a:pt x="641" y="0"/>
                  </a:lnTo>
                  <a:lnTo>
                    <a:pt x="642" y="47"/>
                  </a:lnTo>
                  <a:lnTo>
                    <a:pt x="643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Freeform 145"/>
            <p:cNvSpPr>
              <a:spLocks/>
            </p:cNvSpPr>
            <p:nvPr/>
          </p:nvSpPr>
          <p:spPr bwMode="auto">
            <a:xfrm>
              <a:off x="427" y="3550"/>
              <a:ext cx="347" cy="158"/>
            </a:xfrm>
            <a:custGeom>
              <a:avLst/>
              <a:gdLst>
                <a:gd name="T0" fmla="*/ 10 w 695"/>
                <a:gd name="T1" fmla="*/ 39 h 318"/>
                <a:gd name="T2" fmla="*/ 1 w 695"/>
                <a:gd name="T3" fmla="*/ 49 h 318"/>
                <a:gd name="T4" fmla="*/ 0 w 695"/>
                <a:gd name="T5" fmla="*/ 63 h 318"/>
                <a:gd name="T6" fmla="*/ 1 w 695"/>
                <a:gd name="T7" fmla="*/ 73 h 318"/>
                <a:gd name="T8" fmla="*/ 2 w 695"/>
                <a:gd name="T9" fmla="*/ 79 h 318"/>
                <a:gd name="T10" fmla="*/ 172 w 695"/>
                <a:gd name="T11" fmla="*/ 35 h 318"/>
                <a:gd name="T12" fmla="*/ 173 w 695"/>
                <a:gd name="T13" fmla="*/ 0 h 318"/>
                <a:gd name="T14" fmla="*/ 10 w 695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1" y="159"/>
                  </a:moveTo>
                  <a:lnTo>
                    <a:pt x="5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1" y="141"/>
                  </a:lnTo>
                  <a:lnTo>
                    <a:pt x="695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7" name="Freeform 146"/>
            <p:cNvSpPr>
              <a:spLocks/>
            </p:cNvSpPr>
            <p:nvPr/>
          </p:nvSpPr>
          <p:spPr bwMode="auto">
            <a:xfrm>
              <a:off x="431" y="3622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" name="Freeform 147"/>
            <p:cNvSpPr>
              <a:spLocks/>
            </p:cNvSpPr>
            <p:nvPr/>
          </p:nvSpPr>
          <p:spPr bwMode="auto">
            <a:xfrm>
              <a:off x="125" y="3400"/>
              <a:ext cx="689" cy="347"/>
            </a:xfrm>
            <a:custGeom>
              <a:avLst/>
              <a:gdLst>
                <a:gd name="T0" fmla="*/ 163 w 1377"/>
                <a:gd name="T1" fmla="*/ 116 h 694"/>
                <a:gd name="T2" fmla="*/ 345 w 1377"/>
                <a:gd name="T3" fmla="*/ 72 h 694"/>
                <a:gd name="T4" fmla="*/ 190 w 1377"/>
                <a:gd name="T5" fmla="*/ 0 h 694"/>
                <a:gd name="T6" fmla="*/ 7 w 1377"/>
                <a:gd name="T7" fmla="*/ 22 h 694"/>
                <a:gd name="T8" fmla="*/ 6 w 1377"/>
                <a:gd name="T9" fmla="*/ 22 h 694"/>
                <a:gd name="T10" fmla="*/ 5 w 1377"/>
                <a:gd name="T11" fmla="*/ 26 h 694"/>
                <a:gd name="T12" fmla="*/ 3 w 1377"/>
                <a:gd name="T13" fmla="*/ 30 h 694"/>
                <a:gd name="T14" fmla="*/ 1 w 1377"/>
                <a:gd name="T15" fmla="*/ 38 h 694"/>
                <a:gd name="T16" fmla="*/ 0 w 1377"/>
                <a:gd name="T17" fmla="*/ 45 h 694"/>
                <a:gd name="T18" fmla="*/ 1 w 1377"/>
                <a:gd name="T19" fmla="*/ 53 h 694"/>
                <a:gd name="T20" fmla="*/ 5 w 1377"/>
                <a:gd name="T21" fmla="*/ 63 h 694"/>
                <a:gd name="T22" fmla="*/ 11 w 1377"/>
                <a:gd name="T23" fmla="*/ 74 h 694"/>
                <a:gd name="T24" fmla="*/ 11 w 1377"/>
                <a:gd name="T25" fmla="*/ 74 h 694"/>
                <a:gd name="T26" fmla="*/ 11 w 1377"/>
                <a:gd name="T27" fmla="*/ 74 h 694"/>
                <a:gd name="T28" fmla="*/ 11 w 1377"/>
                <a:gd name="T29" fmla="*/ 75 h 694"/>
                <a:gd name="T30" fmla="*/ 11 w 1377"/>
                <a:gd name="T31" fmla="*/ 75 h 694"/>
                <a:gd name="T32" fmla="*/ 11 w 1377"/>
                <a:gd name="T33" fmla="*/ 75 h 694"/>
                <a:gd name="T34" fmla="*/ 12 w 1377"/>
                <a:gd name="T35" fmla="*/ 75 h 694"/>
                <a:gd name="T36" fmla="*/ 161 w 1377"/>
                <a:gd name="T37" fmla="*/ 174 h 694"/>
                <a:gd name="T38" fmla="*/ 162 w 1377"/>
                <a:gd name="T39" fmla="*/ 172 h 694"/>
                <a:gd name="T40" fmla="*/ 160 w 1377"/>
                <a:gd name="T41" fmla="*/ 166 h 694"/>
                <a:gd name="T42" fmla="*/ 160 w 1377"/>
                <a:gd name="T43" fmla="*/ 166 h 694"/>
                <a:gd name="T44" fmla="*/ 160 w 1377"/>
                <a:gd name="T45" fmla="*/ 166 h 694"/>
                <a:gd name="T46" fmla="*/ 159 w 1377"/>
                <a:gd name="T47" fmla="*/ 164 h 694"/>
                <a:gd name="T48" fmla="*/ 158 w 1377"/>
                <a:gd name="T49" fmla="*/ 160 h 694"/>
                <a:gd name="T50" fmla="*/ 156 w 1377"/>
                <a:gd name="T51" fmla="*/ 154 h 694"/>
                <a:gd name="T52" fmla="*/ 154 w 1377"/>
                <a:gd name="T53" fmla="*/ 146 h 694"/>
                <a:gd name="T54" fmla="*/ 153 w 1377"/>
                <a:gd name="T55" fmla="*/ 138 h 694"/>
                <a:gd name="T56" fmla="*/ 154 w 1377"/>
                <a:gd name="T57" fmla="*/ 130 h 694"/>
                <a:gd name="T58" fmla="*/ 157 w 1377"/>
                <a:gd name="T59" fmla="*/ 122 h 694"/>
                <a:gd name="T60" fmla="*/ 163 w 1377"/>
                <a:gd name="T61" fmla="*/ 11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4"/>
                <a:gd name="T95" fmla="*/ 1377 w 1377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4">
                  <a:moveTo>
                    <a:pt x="652" y="467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7" y="86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6"/>
                  </a:lnTo>
                  <a:lnTo>
                    <a:pt x="43" y="296"/>
                  </a:lnTo>
                  <a:lnTo>
                    <a:pt x="43" y="297"/>
                  </a:lnTo>
                  <a:lnTo>
                    <a:pt x="45" y="298"/>
                  </a:lnTo>
                  <a:lnTo>
                    <a:pt x="644" y="694"/>
                  </a:lnTo>
                  <a:lnTo>
                    <a:pt x="646" y="685"/>
                  </a:lnTo>
                  <a:lnTo>
                    <a:pt x="638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1" y="614"/>
                  </a:lnTo>
                  <a:lnTo>
                    <a:pt x="614" y="583"/>
                  </a:lnTo>
                  <a:lnTo>
                    <a:pt x="612" y="551"/>
                  </a:lnTo>
                  <a:lnTo>
                    <a:pt x="615" y="519"/>
                  </a:lnTo>
                  <a:lnTo>
                    <a:pt x="628" y="490"/>
                  </a:lnTo>
                  <a:lnTo>
                    <a:pt x="652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9" name="Freeform 148"/>
            <p:cNvSpPr>
              <a:spLocks/>
            </p:cNvSpPr>
            <p:nvPr/>
          </p:nvSpPr>
          <p:spPr bwMode="auto">
            <a:xfrm>
              <a:off x="163" y="3413"/>
              <a:ext cx="614" cy="209"/>
            </a:xfrm>
            <a:custGeom>
              <a:avLst/>
              <a:gdLst>
                <a:gd name="T0" fmla="*/ 307 w 1229"/>
                <a:gd name="T1" fmla="*/ 64 h 418"/>
                <a:gd name="T2" fmla="*/ 145 w 1229"/>
                <a:gd name="T3" fmla="*/ 105 h 418"/>
                <a:gd name="T4" fmla="*/ 0 w 1229"/>
                <a:gd name="T5" fmla="*/ 21 h 418"/>
                <a:gd name="T6" fmla="*/ 170 w 1229"/>
                <a:gd name="T7" fmla="*/ 0 h 418"/>
                <a:gd name="T8" fmla="*/ 307 w 1229"/>
                <a:gd name="T9" fmla="*/ 64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8"/>
                <a:gd name="T17" fmla="*/ 1229 w 1229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8">
                  <a:moveTo>
                    <a:pt x="1229" y="256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29" y="25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0" name="Freeform 149"/>
            <p:cNvSpPr>
              <a:spLocks/>
            </p:cNvSpPr>
            <p:nvPr/>
          </p:nvSpPr>
          <p:spPr bwMode="auto">
            <a:xfrm>
              <a:off x="136" y="3457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9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0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2 w 607"/>
                <a:gd name="T31" fmla="*/ 114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5" y="108"/>
                  </a:lnTo>
                  <a:lnTo>
                    <a:pt x="0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6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0" y="405"/>
                  </a:lnTo>
                  <a:lnTo>
                    <a:pt x="568" y="430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Freeform 150"/>
            <p:cNvSpPr>
              <a:spLocks/>
            </p:cNvSpPr>
            <p:nvPr/>
          </p:nvSpPr>
          <p:spPr bwMode="auto">
            <a:xfrm>
              <a:off x="431" y="3550"/>
              <a:ext cx="376" cy="197"/>
            </a:xfrm>
            <a:custGeom>
              <a:avLst/>
              <a:gdLst>
                <a:gd name="T0" fmla="*/ 167 w 753"/>
                <a:gd name="T1" fmla="*/ 34 h 395"/>
                <a:gd name="T2" fmla="*/ 0 w 753"/>
                <a:gd name="T3" fmla="*/ 77 h 395"/>
                <a:gd name="T4" fmla="*/ 1 w 753"/>
                <a:gd name="T5" fmla="*/ 83 h 395"/>
                <a:gd name="T6" fmla="*/ 169 w 753"/>
                <a:gd name="T7" fmla="*/ 39 h 395"/>
                <a:gd name="T8" fmla="*/ 178 w 753"/>
                <a:gd name="T9" fmla="*/ 48 h 395"/>
                <a:gd name="T10" fmla="*/ 7 w 753"/>
                <a:gd name="T11" fmla="*/ 93 h 395"/>
                <a:gd name="T12" fmla="*/ 8 w 753"/>
                <a:gd name="T13" fmla="*/ 98 h 395"/>
                <a:gd name="T14" fmla="*/ 188 w 753"/>
                <a:gd name="T15" fmla="*/ 51 h 395"/>
                <a:gd name="T16" fmla="*/ 172 w 753"/>
                <a:gd name="T17" fmla="*/ 35 h 395"/>
                <a:gd name="T18" fmla="*/ 175 w 753"/>
                <a:gd name="T19" fmla="*/ 0 h 395"/>
                <a:gd name="T20" fmla="*/ 170 w 753"/>
                <a:gd name="T21" fmla="*/ 0 h 395"/>
                <a:gd name="T22" fmla="*/ 169 w 753"/>
                <a:gd name="T23" fmla="*/ 10 h 395"/>
                <a:gd name="T24" fmla="*/ 167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4"/>
                  </a:lnTo>
                  <a:lnTo>
                    <a:pt x="689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2" name="Freeform 151"/>
            <p:cNvSpPr>
              <a:spLocks/>
            </p:cNvSpPr>
            <p:nvPr/>
          </p:nvSpPr>
          <p:spPr bwMode="auto">
            <a:xfrm>
              <a:off x="459" y="3382"/>
              <a:ext cx="347" cy="159"/>
            </a:xfrm>
            <a:custGeom>
              <a:avLst/>
              <a:gdLst>
                <a:gd name="T0" fmla="*/ 10 w 695"/>
                <a:gd name="T1" fmla="*/ 40 h 318"/>
                <a:gd name="T2" fmla="*/ 1 w 695"/>
                <a:gd name="T3" fmla="*/ 49 h 318"/>
                <a:gd name="T4" fmla="*/ 0 w 695"/>
                <a:gd name="T5" fmla="*/ 64 h 318"/>
                <a:gd name="T6" fmla="*/ 1 w 695"/>
                <a:gd name="T7" fmla="*/ 74 h 318"/>
                <a:gd name="T8" fmla="*/ 2 w 695"/>
                <a:gd name="T9" fmla="*/ 80 h 318"/>
                <a:gd name="T10" fmla="*/ 172 w 695"/>
                <a:gd name="T11" fmla="*/ 36 h 318"/>
                <a:gd name="T12" fmla="*/ 173 w 695"/>
                <a:gd name="T13" fmla="*/ 0 h 318"/>
                <a:gd name="T14" fmla="*/ 10 w 695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0" y="159"/>
                  </a:moveTo>
                  <a:lnTo>
                    <a:pt x="4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5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3" name="Freeform 152"/>
            <p:cNvSpPr>
              <a:spLocks/>
            </p:cNvSpPr>
            <p:nvPr/>
          </p:nvSpPr>
          <p:spPr bwMode="auto">
            <a:xfrm>
              <a:off x="462" y="3455"/>
              <a:ext cx="368" cy="118"/>
            </a:xfrm>
            <a:custGeom>
              <a:avLst/>
              <a:gdLst>
                <a:gd name="T0" fmla="*/ 0 w 736"/>
                <a:gd name="T1" fmla="*/ 45 h 237"/>
                <a:gd name="T2" fmla="*/ 7 w 736"/>
                <a:gd name="T3" fmla="*/ 59 h 237"/>
                <a:gd name="T4" fmla="*/ 184 w 736"/>
                <a:gd name="T5" fmla="*/ 13 h 237"/>
                <a:gd name="T6" fmla="*/ 170 w 736"/>
                <a:gd name="T7" fmla="*/ 0 h 237"/>
                <a:gd name="T8" fmla="*/ 0 w 736"/>
                <a:gd name="T9" fmla="*/ 45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6"/>
                <a:gd name="T16" fmla="*/ 0 h 237"/>
                <a:gd name="T17" fmla="*/ 736 w 736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6" h="237">
                  <a:moveTo>
                    <a:pt x="0" y="181"/>
                  </a:moveTo>
                  <a:lnTo>
                    <a:pt x="30" y="237"/>
                  </a:lnTo>
                  <a:lnTo>
                    <a:pt x="736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4" name="Freeform 153"/>
            <p:cNvSpPr>
              <a:spLocks/>
            </p:cNvSpPr>
            <p:nvPr/>
          </p:nvSpPr>
          <p:spPr bwMode="auto">
            <a:xfrm>
              <a:off x="158" y="3233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1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1 w 1377"/>
                <a:gd name="T25" fmla="*/ 74 h 693"/>
                <a:gd name="T26" fmla="*/ 11 w 1377"/>
                <a:gd name="T27" fmla="*/ 75 h 693"/>
                <a:gd name="T28" fmla="*/ 11 w 1377"/>
                <a:gd name="T29" fmla="*/ 75 h 693"/>
                <a:gd name="T30" fmla="*/ 161 w 1377"/>
                <a:gd name="T31" fmla="*/ 174 h 693"/>
                <a:gd name="T32" fmla="*/ 161 w 1377"/>
                <a:gd name="T33" fmla="*/ 171 h 693"/>
                <a:gd name="T34" fmla="*/ 159 w 1377"/>
                <a:gd name="T35" fmla="*/ 166 h 693"/>
                <a:gd name="T36" fmla="*/ 159 w 1377"/>
                <a:gd name="T37" fmla="*/ 166 h 693"/>
                <a:gd name="T38" fmla="*/ 159 w 1377"/>
                <a:gd name="T39" fmla="*/ 166 h 693"/>
                <a:gd name="T40" fmla="*/ 159 w 1377"/>
                <a:gd name="T41" fmla="*/ 164 h 693"/>
                <a:gd name="T42" fmla="*/ 157 w 1377"/>
                <a:gd name="T43" fmla="*/ 160 h 693"/>
                <a:gd name="T44" fmla="*/ 155 w 1377"/>
                <a:gd name="T45" fmla="*/ 154 h 693"/>
                <a:gd name="T46" fmla="*/ 153 w 1377"/>
                <a:gd name="T47" fmla="*/ 146 h 693"/>
                <a:gd name="T48" fmla="*/ 153 w 1377"/>
                <a:gd name="T49" fmla="*/ 138 h 693"/>
                <a:gd name="T50" fmla="*/ 153 w 1377"/>
                <a:gd name="T51" fmla="*/ 130 h 693"/>
                <a:gd name="T52" fmla="*/ 157 w 1377"/>
                <a:gd name="T53" fmla="*/ 123 h 693"/>
                <a:gd name="T54" fmla="*/ 163 w 1377"/>
                <a:gd name="T55" fmla="*/ 117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7"/>
                <a:gd name="T85" fmla="*/ 0 h 693"/>
                <a:gd name="T86" fmla="*/ 1377 w 1377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7" h="693">
                  <a:moveTo>
                    <a:pt x="652" y="466"/>
                  </a:moveTo>
                  <a:lnTo>
                    <a:pt x="1377" y="287"/>
                  </a:lnTo>
                  <a:lnTo>
                    <a:pt x="758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3"/>
                  </a:lnTo>
                  <a:lnTo>
                    <a:pt x="9" y="122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4" y="214"/>
                  </a:lnTo>
                  <a:lnTo>
                    <a:pt x="17" y="254"/>
                  </a:lnTo>
                  <a:lnTo>
                    <a:pt x="43" y="295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644" y="693"/>
                  </a:lnTo>
                  <a:lnTo>
                    <a:pt x="647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89"/>
                  </a:lnTo>
                  <a:lnTo>
                    <a:pt x="652" y="4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5" name="Freeform 154"/>
            <p:cNvSpPr>
              <a:spLocks/>
            </p:cNvSpPr>
            <p:nvPr/>
          </p:nvSpPr>
          <p:spPr bwMode="auto">
            <a:xfrm>
              <a:off x="195" y="3245"/>
              <a:ext cx="614" cy="209"/>
            </a:xfrm>
            <a:custGeom>
              <a:avLst/>
              <a:gdLst>
                <a:gd name="T0" fmla="*/ 307 w 1228"/>
                <a:gd name="T1" fmla="*/ 64 h 417"/>
                <a:gd name="T2" fmla="*/ 146 w 1228"/>
                <a:gd name="T3" fmla="*/ 105 h 417"/>
                <a:gd name="T4" fmla="*/ 0 w 1228"/>
                <a:gd name="T5" fmla="*/ 21 h 417"/>
                <a:gd name="T6" fmla="*/ 170 w 1228"/>
                <a:gd name="T7" fmla="*/ 0 h 417"/>
                <a:gd name="T8" fmla="*/ 307 w 1228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7"/>
                <a:gd name="T17" fmla="*/ 1228 w 1228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7">
                  <a:moveTo>
                    <a:pt x="1228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0" y="0"/>
                  </a:lnTo>
                  <a:lnTo>
                    <a:pt x="1228" y="25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6" name="Freeform 155"/>
            <p:cNvSpPr>
              <a:spLocks/>
            </p:cNvSpPr>
            <p:nvPr/>
          </p:nvSpPr>
          <p:spPr bwMode="auto">
            <a:xfrm>
              <a:off x="168" y="3290"/>
              <a:ext cx="304" cy="264"/>
            </a:xfrm>
            <a:custGeom>
              <a:avLst/>
              <a:gdLst>
                <a:gd name="T0" fmla="*/ 146 w 607"/>
                <a:gd name="T1" fmla="*/ 132 h 529"/>
                <a:gd name="T2" fmla="*/ 10 w 607"/>
                <a:gd name="T3" fmla="*/ 41 h 529"/>
                <a:gd name="T4" fmla="*/ 5 w 607"/>
                <a:gd name="T5" fmla="*/ 33 h 529"/>
                <a:gd name="T6" fmla="*/ 2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5 h 529"/>
                <a:gd name="T16" fmla="*/ 3 w 607"/>
                <a:gd name="T17" fmla="*/ 2 h 529"/>
                <a:gd name="T18" fmla="*/ 5 w 607"/>
                <a:gd name="T19" fmla="*/ 0 h 529"/>
                <a:gd name="T20" fmla="*/ 152 w 607"/>
                <a:gd name="T21" fmla="*/ 85 h 529"/>
                <a:gd name="T22" fmla="*/ 148 w 607"/>
                <a:gd name="T23" fmla="*/ 90 h 529"/>
                <a:gd name="T24" fmla="*/ 145 w 607"/>
                <a:gd name="T25" fmla="*/ 95 h 529"/>
                <a:gd name="T26" fmla="*/ 143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3 w 607"/>
                <a:gd name="T33" fmla="*/ 120 h 529"/>
                <a:gd name="T34" fmla="*/ 145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6" y="108"/>
                  </a:lnTo>
                  <a:lnTo>
                    <a:pt x="0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9" y="382"/>
                  </a:lnTo>
                  <a:lnTo>
                    <a:pt x="570" y="406"/>
                  </a:lnTo>
                  <a:lnTo>
                    <a:pt x="568" y="431"/>
                  </a:lnTo>
                  <a:lnTo>
                    <a:pt x="568" y="457"/>
                  </a:lnTo>
                  <a:lnTo>
                    <a:pt x="572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7" name="Freeform 156"/>
            <p:cNvSpPr>
              <a:spLocks/>
            </p:cNvSpPr>
            <p:nvPr/>
          </p:nvSpPr>
          <p:spPr bwMode="auto">
            <a:xfrm>
              <a:off x="462" y="3382"/>
              <a:ext cx="377" cy="198"/>
            </a:xfrm>
            <a:custGeom>
              <a:avLst/>
              <a:gdLst>
                <a:gd name="T0" fmla="*/ 168 w 753"/>
                <a:gd name="T1" fmla="*/ 34 h 395"/>
                <a:gd name="T2" fmla="*/ 0 w 753"/>
                <a:gd name="T3" fmla="*/ 78 h 395"/>
                <a:gd name="T4" fmla="*/ 1 w 753"/>
                <a:gd name="T5" fmla="*/ 83 h 395"/>
                <a:gd name="T6" fmla="*/ 170 w 753"/>
                <a:gd name="T7" fmla="*/ 40 h 395"/>
                <a:gd name="T8" fmla="*/ 179 w 753"/>
                <a:gd name="T9" fmla="*/ 49 h 395"/>
                <a:gd name="T10" fmla="*/ 7 w 753"/>
                <a:gd name="T11" fmla="*/ 94 h 395"/>
                <a:gd name="T12" fmla="*/ 9 w 753"/>
                <a:gd name="T13" fmla="*/ 99 h 395"/>
                <a:gd name="T14" fmla="*/ 189 w 753"/>
                <a:gd name="T15" fmla="*/ 52 h 395"/>
                <a:gd name="T16" fmla="*/ 173 w 753"/>
                <a:gd name="T17" fmla="*/ 36 h 395"/>
                <a:gd name="T18" fmla="*/ 175 w 753"/>
                <a:gd name="T19" fmla="*/ 1 h 395"/>
                <a:gd name="T20" fmla="*/ 171 w 753"/>
                <a:gd name="T21" fmla="*/ 0 h 395"/>
                <a:gd name="T22" fmla="*/ 170 w 753"/>
                <a:gd name="T23" fmla="*/ 11 h 395"/>
                <a:gd name="T24" fmla="*/ 168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5"/>
                  </a:lnTo>
                  <a:lnTo>
                    <a:pt x="690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8" name="Freeform 157"/>
            <p:cNvSpPr>
              <a:spLocks/>
            </p:cNvSpPr>
            <p:nvPr/>
          </p:nvSpPr>
          <p:spPr bwMode="auto">
            <a:xfrm>
              <a:off x="478" y="3180"/>
              <a:ext cx="334" cy="209"/>
            </a:xfrm>
            <a:custGeom>
              <a:avLst/>
              <a:gdLst>
                <a:gd name="T0" fmla="*/ 7 w 668"/>
                <a:gd name="T1" fmla="*/ 59 h 416"/>
                <a:gd name="T2" fmla="*/ 0 w 668"/>
                <a:gd name="T3" fmla="*/ 72 h 416"/>
                <a:gd name="T4" fmla="*/ 1 w 668"/>
                <a:gd name="T5" fmla="*/ 88 h 416"/>
                <a:gd name="T6" fmla="*/ 3 w 668"/>
                <a:gd name="T7" fmla="*/ 98 h 416"/>
                <a:gd name="T8" fmla="*/ 3 w 668"/>
                <a:gd name="T9" fmla="*/ 105 h 416"/>
                <a:gd name="T10" fmla="*/ 167 w 668"/>
                <a:gd name="T11" fmla="*/ 39 h 416"/>
                <a:gd name="T12" fmla="*/ 165 w 668"/>
                <a:gd name="T13" fmla="*/ 0 h 416"/>
                <a:gd name="T14" fmla="*/ 7 w 668"/>
                <a:gd name="T15" fmla="*/ 59 h 4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8"/>
                <a:gd name="T25" fmla="*/ 0 h 416"/>
                <a:gd name="T26" fmla="*/ 668 w 668"/>
                <a:gd name="T27" fmla="*/ 416 h 4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8" h="416">
                  <a:moveTo>
                    <a:pt x="30" y="235"/>
                  </a:moveTo>
                  <a:lnTo>
                    <a:pt x="0" y="285"/>
                  </a:lnTo>
                  <a:lnTo>
                    <a:pt x="1" y="348"/>
                  </a:lnTo>
                  <a:lnTo>
                    <a:pt x="11" y="391"/>
                  </a:lnTo>
                  <a:lnTo>
                    <a:pt x="15" y="416"/>
                  </a:lnTo>
                  <a:lnTo>
                    <a:pt x="668" y="154"/>
                  </a:lnTo>
                  <a:lnTo>
                    <a:pt x="660" y="0"/>
                  </a:lnTo>
                  <a:lnTo>
                    <a:pt x="30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9" name="Freeform 158"/>
            <p:cNvSpPr>
              <a:spLocks/>
            </p:cNvSpPr>
            <p:nvPr/>
          </p:nvSpPr>
          <p:spPr bwMode="auto">
            <a:xfrm>
              <a:off x="485" y="3260"/>
              <a:ext cx="356" cy="163"/>
            </a:xfrm>
            <a:custGeom>
              <a:avLst/>
              <a:gdLst>
                <a:gd name="T0" fmla="*/ 0 w 712"/>
                <a:gd name="T1" fmla="*/ 66 h 327"/>
                <a:gd name="T2" fmla="*/ 9 w 712"/>
                <a:gd name="T3" fmla="*/ 81 h 327"/>
                <a:gd name="T4" fmla="*/ 178 w 712"/>
                <a:gd name="T5" fmla="*/ 13 h 327"/>
                <a:gd name="T6" fmla="*/ 163 w 712"/>
                <a:gd name="T7" fmla="*/ 0 h 327"/>
                <a:gd name="T8" fmla="*/ 0 w 712"/>
                <a:gd name="T9" fmla="*/ 66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7"/>
                <a:gd name="T17" fmla="*/ 712 w 712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7">
                  <a:moveTo>
                    <a:pt x="0" y="267"/>
                  </a:moveTo>
                  <a:lnTo>
                    <a:pt x="35" y="327"/>
                  </a:lnTo>
                  <a:lnTo>
                    <a:pt x="712" y="53"/>
                  </a:lnTo>
                  <a:lnTo>
                    <a:pt x="650" y="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0" name="Freeform 159"/>
            <p:cNvSpPr>
              <a:spLocks/>
            </p:cNvSpPr>
            <p:nvPr/>
          </p:nvSpPr>
          <p:spPr bwMode="auto">
            <a:xfrm>
              <a:off x="160" y="3038"/>
              <a:ext cx="687" cy="392"/>
            </a:xfrm>
            <a:custGeom>
              <a:avLst/>
              <a:gdLst>
                <a:gd name="T0" fmla="*/ 169 w 1374"/>
                <a:gd name="T1" fmla="*/ 133 h 784"/>
                <a:gd name="T2" fmla="*/ 344 w 1374"/>
                <a:gd name="T3" fmla="*/ 67 h 784"/>
                <a:gd name="T4" fmla="*/ 183 w 1374"/>
                <a:gd name="T5" fmla="*/ 0 h 784"/>
                <a:gd name="T6" fmla="*/ 5 w 1374"/>
                <a:gd name="T7" fmla="*/ 40 h 784"/>
                <a:gd name="T8" fmla="*/ 3 w 1374"/>
                <a:gd name="T9" fmla="*/ 42 h 784"/>
                <a:gd name="T10" fmla="*/ 3 w 1374"/>
                <a:gd name="T11" fmla="*/ 46 h 784"/>
                <a:gd name="T12" fmla="*/ 1 w 1374"/>
                <a:gd name="T13" fmla="*/ 51 h 784"/>
                <a:gd name="T14" fmla="*/ 0 w 1374"/>
                <a:gd name="T15" fmla="*/ 58 h 784"/>
                <a:gd name="T16" fmla="*/ 1 w 1374"/>
                <a:gd name="T17" fmla="*/ 68 h 784"/>
                <a:gd name="T18" fmla="*/ 3 w 1374"/>
                <a:gd name="T19" fmla="*/ 78 h 784"/>
                <a:gd name="T20" fmla="*/ 6 w 1374"/>
                <a:gd name="T21" fmla="*/ 88 h 784"/>
                <a:gd name="T22" fmla="*/ 14 w 1374"/>
                <a:gd name="T23" fmla="*/ 99 h 784"/>
                <a:gd name="T24" fmla="*/ 14 w 1374"/>
                <a:gd name="T25" fmla="*/ 99 h 784"/>
                <a:gd name="T26" fmla="*/ 14 w 1374"/>
                <a:gd name="T27" fmla="*/ 99 h 784"/>
                <a:gd name="T28" fmla="*/ 14 w 1374"/>
                <a:gd name="T29" fmla="*/ 99 h 784"/>
                <a:gd name="T30" fmla="*/ 173 w 1374"/>
                <a:gd name="T31" fmla="*/ 196 h 784"/>
                <a:gd name="T32" fmla="*/ 173 w 1374"/>
                <a:gd name="T33" fmla="*/ 194 h 784"/>
                <a:gd name="T34" fmla="*/ 171 w 1374"/>
                <a:gd name="T35" fmla="*/ 188 h 784"/>
                <a:gd name="T36" fmla="*/ 171 w 1374"/>
                <a:gd name="T37" fmla="*/ 188 h 784"/>
                <a:gd name="T38" fmla="*/ 171 w 1374"/>
                <a:gd name="T39" fmla="*/ 188 h 784"/>
                <a:gd name="T40" fmla="*/ 170 w 1374"/>
                <a:gd name="T41" fmla="*/ 186 h 784"/>
                <a:gd name="T42" fmla="*/ 168 w 1374"/>
                <a:gd name="T43" fmla="*/ 181 h 784"/>
                <a:gd name="T44" fmla="*/ 166 w 1374"/>
                <a:gd name="T45" fmla="*/ 175 h 784"/>
                <a:gd name="T46" fmla="*/ 163 w 1374"/>
                <a:gd name="T47" fmla="*/ 166 h 784"/>
                <a:gd name="T48" fmla="*/ 162 w 1374"/>
                <a:gd name="T49" fmla="*/ 158 h 784"/>
                <a:gd name="T50" fmla="*/ 162 w 1374"/>
                <a:gd name="T51" fmla="*/ 149 h 784"/>
                <a:gd name="T52" fmla="*/ 164 w 1374"/>
                <a:gd name="T53" fmla="*/ 140 h 784"/>
                <a:gd name="T54" fmla="*/ 169 w 1374"/>
                <a:gd name="T55" fmla="*/ 133 h 7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4"/>
                <a:gd name="T85" fmla="*/ 0 h 784"/>
                <a:gd name="T86" fmla="*/ 1374 w 1374"/>
                <a:gd name="T87" fmla="*/ 784 h 7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4" h="784">
                  <a:moveTo>
                    <a:pt x="676" y="531"/>
                  </a:moveTo>
                  <a:lnTo>
                    <a:pt x="1374" y="266"/>
                  </a:lnTo>
                  <a:lnTo>
                    <a:pt x="732" y="0"/>
                  </a:lnTo>
                  <a:lnTo>
                    <a:pt x="17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3" y="204"/>
                  </a:lnTo>
                  <a:lnTo>
                    <a:pt x="0" y="234"/>
                  </a:lnTo>
                  <a:lnTo>
                    <a:pt x="1" y="270"/>
                  </a:lnTo>
                  <a:lnTo>
                    <a:pt x="9" y="309"/>
                  </a:lnTo>
                  <a:lnTo>
                    <a:pt x="26" y="351"/>
                  </a:lnTo>
                  <a:lnTo>
                    <a:pt x="56" y="396"/>
                  </a:lnTo>
                  <a:lnTo>
                    <a:pt x="57" y="399"/>
                  </a:lnTo>
                  <a:lnTo>
                    <a:pt x="58" y="399"/>
                  </a:lnTo>
                  <a:lnTo>
                    <a:pt x="692" y="784"/>
                  </a:lnTo>
                  <a:lnTo>
                    <a:pt x="693" y="774"/>
                  </a:lnTo>
                  <a:lnTo>
                    <a:pt x="683" y="751"/>
                  </a:lnTo>
                  <a:lnTo>
                    <a:pt x="679" y="744"/>
                  </a:lnTo>
                  <a:lnTo>
                    <a:pt x="671" y="724"/>
                  </a:lnTo>
                  <a:lnTo>
                    <a:pt x="661" y="698"/>
                  </a:lnTo>
                  <a:lnTo>
                    <a:pt x="651" y="664"/>
                  </a:lnTo>
                  <a:lnTo>
                    <a:pt x="645" y="629"/>
                  </a:lnTo>
                  <a:lnTo>
                    <a:pt x="645" y="593"/>
                  </a:lnTo>
                  <a:lnTo>
                    <a:pt x="655" y="560"/>
                  </a:lnTo>
                  <a:lnTo>
                    <a:pt x="676" y="5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1" name="Freeform 160"/>
            <p:cNvSpPr>
              <a:spLocks/>
            </p:cNvSpPr>
            <p:nvPr/>
          </p:nvSpPr>
          <p:spPr bwMode="auto">
            <a:xfrm>
              <a:off x="193" y="3052"/>
              <a:ext cx="618" cy="238"/>
            </a:xfrm>
            <a:custGeom>
              <a:avLst/>
              <a:gdLst>
                <a:gd name="T0" fmla="*/ 309 w 1236"/>
                <a:gd name="T1" fmla="*/ 59 h 475"/>
                <a:gd name="T2" fmla="*/ 153 w 1236"/>
                <a:gd name="T3" fmla="*/ 119 h 475"/>
                <a:gd name="T4" fmla="*/ 0 w 1236"/>
                <a:gd name="T5" fmla="*/ 38 h 475"/>
                <a:gd name="T6" fmla="*/ 166 w 1236"/>
                <a:gd name="T7" fmla="*/ 0 h 475"/>
                <a:gd name="T8" fmla="*/ 309 w 1236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6"/>
                <a:gd name="T16" fmla="*/ 0 h 475"/>
                <a:gd name="T17" fmla="*/ 1236 w 1236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6" h="475">
                  <a:moveTo>
                    <a:pt x="1236" y="236"/>
                  </a:moveTo>
                  <a:lnTo>
                    <a:pt x="610" y="475"/>
                  </a:lnTo>
                  <a:lnTo>
                    <a:pt x="0" y="151"/>
                  </a:lnTo>
                  <a:lnTo>
                    <a:pt x="665" y="0"/>
                  </a:lnTo>
                  <a:lnTo>
                    <a:pt x="1236" y="236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2" name="Freeform 161"/>
            <p:cNvSpPr>
              <a:spLocks/>
            </p:cNvSpPr>
            <p:nvPr/>
          </p:nvSpPr>
          <p:spPr bwMode="auto">
            <a:xfrm>
              <a:off x="170" y="3133"/>
              <a:ext cx="316" cy="271"/>
            </a:xfrm>
            <a:custGeom>
              <a:avLst/>
              <a:gdLst>
                <a:gd name="T0" fmla="*/ 157 w 632"/>
                <a:gd name="T1" fmla="*/ 136 h 541"/>
                <a:gd name="T2" fmla="*/ 12 w 632"/>
                <a:gd name="T3" fmla="*/ 47 h 541"/>
                <a:gd name="T4" fmla="*/ 7 w 632"/>
                <a:gd name="T5" fmla="*/ 39 h 541"/>
                <a:gd name="T6" fmla="*/ 3 w 632"/>
                <a:gd name="T7" fmla="*/ 32 h 541"/>
                <a:gd name="T8" fmla="*/ 1 w 632"/>
                <a:gd name="T9" fmla="*/ 24 h 541"/>
                <a:gd name="T10" fmla="*/ 1 w 632"/>
                <a:gd name="T11" fmla="*/ 18 h 541"/>
                <a:gd name="T12" fmla="*/ 0 w 632"/>
                <a:gd name="T13" fmla="*/ 12 h 541"/>
                <a:gd name="T14" fmla="*/ 1 w 632"/>
                <a:gd name="T15" fmla="*/ 7 h 541"/>
                <a:gd name="T16" fmla="*/ 1 w 632"/>
                <a:gd name="T17" fmla="*/ 3 h 541"/>
                <a:gd name="T18" fmla="*/ 2 w 632"/>
                <a:gd name="T19" fmla="*/ 0 h 541"/>
                <a:gd name="T20" fmla="*/ 158 w 632"/>
                <a:gd name="T21" fmla="*/ 83 h 541"/>
                <a:gd name="T22" fmla="*/ 155 w 632"/>
                <a:gd name="T23" fmla="*/ 88 h 541"/>
                <a:gd name="T24" fmla="*/ 152 w 632"/>
                <a:gd name="T25" fmla="*/ 95 h 541"/>
                <a:gd name="T26" fmla="*/ 151 w 632"/>
                <a:gd name="T27" fmla="*/ 102 h 541"/>
                <a:gd name="T28" fmla="*/ 151 w 632"/>
                <a:gd name="T29" fmla="*/ 109 h 541"/>
                <a:gd name="T30" fmla="*/ 152 w 632"/>
                <a:gd name="T31" fmla="*/ 116 h 541"/>
                <a:gd name="T32" fmla="*/ 153 w 632"/>
                <a:gd name="T33" fmla="*/ 123 h 541"/>
                <a:gd name="T34" fmla="*/ 155 w 632"/>
                <a:gd name="T35" fmla="*/ 130 h 541"/>
                <a:gd name="T36" fmla="*/ 157 w 632"/>
                <a:gd name="T37" fmla="*/ 136 h 5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2"/>
                <a:gd name="T58" fmla="*/ 0 h 541"/>
                <a:gd name="T59" fmla="*/ 632 w 632"/>
                <a:gd name="T60" fmla="*/ 541 h 5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2" h="541">
                  <a:moveTo>
                    <a:pt x="628" y="541"/>
                  </a:moveTo>
                  <a:lnTo>
                    <a:pt x="50" y="187"/>
                  </a:lnTo>
                  <a:lnTo>
                    <a:pt x="28" y="154"/>
                  </a:lnTo>
                  <a:lnTo>
                    <a:pt x="13" y="125"/>
                  </a:lnTo>
                  <a:lnTo>
                    <a:pt x="5" y="96"/>
                  </a:lnTo>
                  <a:lnTo>
                    <a:pt x="2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1" y="0"/>
                  </a:lnTo>
                  <a:lnTo>
                    <a:pt x="632" y="329"/>
                  </a:lnTo>
                  <a:lnTo>
                    <a:pt x="617" y="352"/>
                  </a:lnTo>
                  <a:lnTo>
                    <a:pt x="608" y="378"/>
                  </a:lnTo>
                  <a:lnTo>
                    <a:pt x="603" y="405"/>
                  </a:lnTo>
                  <a:lnTo>
                    <a:pt x="603" y="433"/>
                  </a:lnTo>
                  <a:lnTo>
                    <a:pt x="605" y="462"/>
                  </a:lnTo>
                  <a:lnTo>
                    <a:pt x="611" y="489"/>
                  </a:lnTo>
                  <a:lnTo>
                    <a:pt x="619" y="517"/>
                  </a:lnTo>
                  <a:lnTo>
                    <a:pt x="628" y="541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3" name="Freeform 162"/>
            <p:cNvSpPr>
              <a:spLocks/>
            </p:cNvSpPr>
            <p:nvPr/>
          </p:nvSpPr>
          <p:spPr bwMode="auto">
            <a:xfrm>
              <a:off x="485" y="3181"/>
              <a:ext cx="365" cy="249"/>
            </a:xfrm>
            <a:custGeom>
              <a:avLst/>
              <a:gdLst>
                <a:gd name="T0" fmla="*/ 161 w 730"/>
                <a:gd name="T1" fmla="*/ 37 h 498"/>
                <a:gd name="T2" fmla="*/ 0 w 730"/>
                <a:gd name="T3" fmla="*/ 102 h 498"/>
                <a:gd name="T4" fmla="*/ 1 w 730"/>
                <a:gd name="T5" fmla="*/ 108 h 498"/>
                <a:gd name="T6" fmla="*/ 163 w 730"/>
                <a:gd name="T7" fmla="*/ 43 h 498"/>
                <a:gd name="T8" fmla="*/ 173 w 730"/>
                <a:gd name="T9" fmla="*/ 52 h 498"/>
                <a:gd name="T10" fmla="*/ 9 w 730"/>
                <a:gd name="T11" fmla="*/ 119 h 498"/>
                <a:gd name="T12" fmla="*/ 11 w 730"/>
                <a:gd name="T13" fmla="*/ 125 h 498"/>
                <a:gd name="T14" fmla="*/ 183 w 730"/>
                <a:gd name="T15" fmla="*/ 54 h 498"/>
                <a:gd name="T16" fmla="*/ 166 w 730"/>
                <a:gd name="T17" fmla="*/ 38 h 498"/>
                <a:gd name="T18" fmla="*/ 165 w 730"/>
                <a:gd name="T19" fmla="*/ 0 h 498"/>
                <a:gd name="T20" fmla="*/ 160 w 730"/>
                <a:gd name="T21" fmla="*/ 0 h 498"/>
                <a:gd name="T22" fmla="*/ 161 w 730"/>
                <a:gd name="T23" fmla="*/ 12 h 498"/>
                <a:gd name="T24" fmla="*/ 161 w 730"/>
                <a:gd name="T25" fmla="*/ 37 h 4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498"/>
                <a:gd name="T41" fmla="*/ 730 w 730"/>
                <a:gd name="T42" fmla="*/ 498 h 4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498">
                  <a:moveTo>
                    <a:pt x="643" y="148"/>
                  </a:moveTo>
                  <a:lnTo>
                    <a:pt x="0" y="408"/>
                  </a:lnTo>
                  <a:lnTo>
                    <a:pt x="6" y="430"/>
                  </a:lnTo>
                  <a:lnTo>
                    <a:pt x="651" y="170"/>
                  </a:lnTo>
                  <a:lnTo>
                    <a:pt x="691" y="207"/>
                  </a:lnTo>
                  <a:lnTo>
                    <a:pt x="34" y="476"/>
                  </a:lnTo>
                  <a:lnTo>
                    <a:pt x="42" y="498"/>
                  </a:lnTo>
                  <a:lnTo>
                    <a:pt x="730" y="215"/>
                  </a:lnTo>
                  <a:lnTo>
                    <a:pt x="662" y="152"/>
                  </a:lnTo>
                  <a:lnTo>
                    <a:pt x="660" y="0"/>
                  </a:lnTo>
                  <a:lnTo>
                    <a:pt x="640" y="0"/>
                  </a:lnTo>
                  <a:lnTo>
                    <a:pt x="641" y="47"/>
                  </a:lnTo>
                  <a:lnTo>
                    <a:pt x="643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4" name="Freeform 163"/>
            <p:cNvSpPr>
              <a:spLocks/>
            </p:cNvSpPr>
            <p:nvPr/>
          </p:nvSpPr>
          <p:spPr bwMode="auto">
            <a:xfrm>
              <a:off x="435" y="3031"/>
              <a:ext cx="348" cy="159"/>
            </a:xfrm>
            <a:custGeom>
              <a:avLst/>
              <a:gdLst>
                <a:gd name="T0" fmla="*/ 10 w 694"/>
                <a:gd name="T1" fmla="*/ 40 h 318"/>
                <a:gd name="T2" fmla="*/ 2 w 694"/>
                <a:gd name="T3" fmla="*/ 50 h 318"/>
                <a:gd name="T4" fmla="*/ 0 w 694"/>
                <a:gd name="T5" fmla="*/ 64 h 318"/>
                <a:gd name="T6" fmla="*/ 2 w 694"/>
                <a:gd name="T7" fmla="*/ 74 h 318"/>
                <a:gd name="T8" fmla="*/ 2 w 694"/>
                <a:gd name="T9" fmla="*/ 80 h 318"/>
                <a:gd name="T10" fmla="*/ 173 w 694"/>
                <a:gd name="T11" fmla="*/ 36 h 318"/>
                <a:gd name="T12" fmla="*/ 175 w 694"/>
                <a:gd name="T13" fmla="*/ 0 h 318"/>
                <a:gd name="T14" fmla="*/ 10 w 694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0" y="159"/>
                  </a:moveTo>
                  <a:lnTo>
                    <a:pt x="5" y="200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0" y="141"/>
                  </a:lnTo>
                  <a:lnTo>
                    <a:pt x="694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5" name="Freeform 164"/>
            <p:cNvSpPr>
              <a:spLocks/>
            </p:cNvSpPr>
            <p:nvPr/>
          </p:nvSpPr>
          <p:spPr bwMode="auto">
            <a:xfrm>
              <a:off x="439" y="3103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2"/>
                  </a:moveTo>
                  <a:lnTo>
                    <a:pt x="30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6" name="Freeform 165"/>
            <p:cNvSpPr>
              <a:spLocks/>
            </p:cNvSpPr>
            <p:nvPr/>
          </p:nvSpPr>
          <p:spPr bwMode="auto">
            <a:xfrm>
              <a:off x="134" y="2881"/>
              <a:ext cx="688" cy="346"/>
            </a:xfrm>
            <a:custGeom>
              <a:avLst/>
              <a:gdLst>
                <a:gd name="T0" fmla="*/ 163 w 1377"/>
                <a:gd name="T1" fmla="*/ 116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0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3 h 693"/>
                <a:gd name="T20" fmla="*/ 4 w 1377"/>
                <a:gd name="T21" fmla="*/ 63 h 693"/>
                <a:gd name="T22" fmla="*/ 10 w 1377"/>
                <a:gd name="T23" fmla="*/ 74 h 693"/>
                <a:gd name="T24" fmla="*/ 10 w 1377"/>
                <a:gd name="T25" fmla="*/ 74 h 693"/>
                <a:gd name="T26" fmla="*/ 11 w 1377"/>
                <a:gd name="T27" fmla="*/ 74 h 693"/>
                <a:gd name="T28" fmla="*/ 11 w 1377"/>
                <a:gd name="T29" fmla="*/ 74 h 693"/>
                <a:gd name="T30" fmla="*/ 11 w 1377"/>
                <a:gd name="T31" fmla="*/ 74 h 693"/>
                <a:gd name="T32" fmla="*/ 11 w 1377"/>
                <a:gd name="T33" fmla="*/ 74 h 693"/>
                <a:gd name="T34" fmla="*/ 11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9 w 1377"/>
                <a:gd name="T47" fmla="*/ 164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7 h 693"/>
                <a:gd name="T56" fmla="*/ 154 w 1377"/>
                <a:gd name="T57" fmla="*/ 129 h 693"/>
                <a:gd name="T58" fmla="*/ 157 w 1377"/>
                <a:gd name="T59" fmla="*/ 122 h 693"/>
                <a:gd name="T60" fmla="*/ 163 w 1377"/>
                <a:gd name="T61" fmla="*/ 116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8"/>
                  </a:lnTo>
                  <a:lnTo>
                    <a:pt x="759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5"/>
                  </a:lnTo>
                  <a:lnTo>
                    <a:pt x="42" y="296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6" y="685"/>
                  </a:lnTo>
                  <a:lnTo>
                    <a:pt x="639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2" y="615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7" name="Freeform 166"/>
            <p:cNvSpPr>
              <a:spLocks/>
            </p:cNvSpPr>
            <p:nvPr/>
          </p:nvSpPr>
          <p:spPr bwMode="auto">
            <a:xfrm>
              <a:off x="171" y="2894"/>
              <a:ext cx="615" cy="209"/>
            </a:xfrm>
            <a:custGeom>
              <a:avLst/>
              <a:gdLst>
                <a:gd name="T0" fmla="*/ 308 w 1229"/>
                <a:gd name="T1" fmla="*/ 64 h 417"/>
                <a:gd name="T2" fmla="*/ 146 w 1229"/>
                <a:gd name="T3" fmla="*/ 105 h 417"/>
                <a:gd name="T4" fmla="*/ 0 w 1229"/>
                <a:gd name="T5" fmla="*/ 21 h 417"/>
                <a:gd name="T6" fmla="*/ 171 w 1229"/>
                <a:gd name="T7" fmla="*/ 0 h 417"/>
                <a:gd name="T8" fmla="*/ 308 w 1229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7"/>
                <a:gd name="T17" fmla="*/ 1229 w 1229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7">
                  <a:moveTo>
                    <a:pt x="1229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1" y="0"/>
                  </a:lnTo>
                  <a:lnTo>
                    <a:pt x="1229" y="2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8" name="Freeform 167"/>
            <p:cNvSpPr>
              <a:spLocks/>
            </p:cNvSpPr>
            <p:nvPr/>
          </p:nvSpPr>
          <p:spPr bwMode="auto">
            <a:xfrm>
              <a:off x="145" y="2938"/>
              <a:ext cx="304" cy="264"/>
            </a:xfrm>
            <a:custGeom>
              <a:avLst/>
              <a:gdLst>
                <a:gd name="T0" fmla="*/ 146 w 607"/>
                <a:gd name="T1" fmla="*/ 132 h 528"/>
                <a:gd name="T2" fmla="*/ 10 w 607"/>
                <a:gd name="T3" fmla="*/ 41 h 528"/>
                <a:gd name="T4" fmla="*/ 5 w 607"/>
                <a:gd name="T5" fmla="*/ 33 h 528"/>
                <a:gd name="T6" fmla="*/ 2 w 607"/>
                <a:gd name="T7" fmla="*/ 27 h 528"/>
                <a:gd name="T8" fmla="*/ 1 w 607"/>
                <a:gd name="T9" fmla="*/ 20 h 528"/>
                <a:gd name="T10" fmla="*/ 0 w 607"/>
                <a:gd name="T11" fmla="*/ 15 h 528"/>
                <a:gd name="T12" fmla="*/ 1 w 607"/>
                <a:gd name="T13" fmla="*/ 9 h 528"/>
                <a:gd name="T14" fmla="*/ 2 w 607"/>
                <a:gd name="T15" fmla="*/ 5 h 528"/>
                <a:gd name="T16" fmla="*/ 3 w 607"/>
                <a:gd name="T17" fmla="*/ 2 h 528"/>
                <a:gd name="T18" fmla="*/ 5 w 607"/>
                <a:gd name="T19" fmla="*/ 0 h 528"/>
                <a:gd name="T20" fmla="*/ 152 w 607"/>
                <a:gd name="T21" fmla="*/ 85 h 528"/>
                <a:gd name="T22" fmla="*/ 148 w 607"/>
                <a:gd name="T23" fmla="*/ 89 h 528"/>
                <a:gd name="T24" fmla="*/ 145 w 607"/>
                <a:gd name="T25" fmla="*/ 95 h 528"/>
                <a:gd name="T26" fmla="*/ 143 w 607"/>
                <a:gd name="T27" fmla="*/ 101 h 528"/>
                <a:gd name="T28" fmla="*/ 142 w 607"/>
                <a:gd name="T29" fmla="*/ 107 h 528"/>
                <a:gd name="T30" fmla="*/ 142 w 607"/>
                <a:gd name="T31" fmla="*/ 114 h 528"/>
                <a:gd name="T32" fmla="*/ 143 w 607"/>
                <a:gd name="T33" fmla="*/ 120 h 528"/>
                <a:gd name="T34" fmla="*/ 145 w 607"/>
                <a:gd name="T35" fmla="*/ 126 h 528"/>
                <a:gd name="T36" fmla="*/ 146 w 607"/>
                <a:gd name="T37" fmla="*/ 132 h 5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8"/>
                <a:gd name="T59" fmla="*/ 607 w 607"/>
                <a:gd name="T60" fmla="*/ 528 h 5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8">
                  <a:moveTo>
                    <a:pt x="584" y="528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7" y="108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5"/>
                  </a:lnTo>
                  <a:lnTo>
                    <a:pt x="584" y="5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9" name="Freeform 168"/>
            <p:cNvSpPr>
              <a:spLocks/>
            </p:cNvSpPr>
            <p:nvPr/>
          </p:nvSpPr>
          <p:spPr bwMode="auto">
            <a:xfrm>
              <a:off x="439" y="3031"/>
              <a:ext cx="377" cy="196"/>
            </a:xfrm>
            <a:custGeom>
              <a:avLst/>
              <a:gdLst>
                <a:gd name="T0" fmla="*/ 168 w 753"/>
                <a:gd name="T1" fmla="*/ 34 h 394"/>
                <a:gd name="T2" fmla="*/ 0 w 753"/>
                <a:gd name="T3" fmla="*/ 77 h 394"/>
                <a:gd name="T4" fmla="*/ 1 w 753"/>
                <a:gd name="T5" fmla="*/ 82 h 394"/>
                <a:gd name="T6" fmla="*/ 170 w 753"/>
                <a:gd name="T7" fmla="*/ 39 h 394"/>
                <a:gd name="T8" fmla="*/ 179 w 753"/>
                <a:gd name="T9" fmla="*/ 48 h 394"/>
                <a:gd name="T10" fmla="*/ 7 w 753"/>
                <a:gd name="T11" fmla="*/ 93 h 394"/>
                <a:gd name="T12" fmla="*/ 9 w 753"/>
                <a:gd name="T13" fmla="*/ 98 h 394"/>
                <a:gd name="T14" fmla="*/ 189 w 753"/>
                <a:gd name="T15" fmla="*/ 50 h 394"/>
                <a:gd name="T16" fmla="*/ 173 w 753"/>
                <a:gd name="T17" fmla="*/ 35 h 394"/>
                <a:gd name="T18" fmla="*/ 175 w 753"/>
                <a:gd name="T19" fmla="*/ 0 h 394"/>
                <a:gd name="T20" fmla="*/ 171 w 753"/>
                <a:gd name="T21" fmla="*/ 0 h 394"/>
                <a:gd name="T22" fmla="*/ 170 w 753"/>
                <a:gd name="T23" fmla="*/ 10 h 394"/>
                <a:gd name="T24" fmla="*/ 168 w 753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4"/>
                <a:gd name="T41" fmla="*/ 753 w 753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4">
                  <a:moveTo>
                    <a:pt x="670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6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3" y="204"/>
                  </a:lnTo>
                  <a:lnTo>
                    <a:pt x="690" y="141"/>
                  </a:lnTo>
                  <a:lnTo>
                    <a:pt x="700" y="2"/>
                  </a:lnTo>
                  <a:lnTo>
                    <a:pt x="681" y="0"/>
                  </a:lnTo>
                  <a:lnTo>
                    <a:pt x="677" y="43"/>
                  </a:lnTo>
                  <a:lnTo>
                    <a:pt x="670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0" name="Freeform 169"/>
            <p:cNvSpPr>
              <a:spLocks/>
            </p:cNvSpPr>
            <p:nvPr/>
          </p:nvSpPr>
          <p:spPr bwMode="auto">
            <a:xfrm>
              <a:off x="442" y="2844"/>
              <a:ext cx="348" cy="159"/>
            </a:xfrm>
            <a:custGeom>
              <a:avLst/>
              <a:gdLst>
                <a:gd name="T0" fmla="*/ 11 w 695"/>
                <a:gd name="T1" fmla="*/ 40 h 317"/>
                <a:gd name="T2" fmla="*/ 2 w 695"/>
                <a:gd name="T3" fmla="*/ 50 h 317"/>
                <a:gd name="T4" fmla="*/ 0 w 695"/>
                <a:gd name="T5" fmla="*/ 64 h 317"/>
                <a:gd name="T6" fmla="*/ 2 w 695"/>
                <a:gd name="T7" fmla="*/ 74 h 317"/>
                <a:gd name="T8" fmla="*/ 3 w 695"/>
                <a:gd name="T9" fmla="*/ 80 h 317"/>
                <a:gd name="T10" fmla="*/ 173 w 695"/>
                <a:gd name="T11" fmla="*/ 35 h 317"/>
                <a:gd name="T12" fmla="*/ 174 w 695"/>
                <a:gd name="T13" fmla="*/ 0 h 317"/>
                <a:gd name="T14" fmla="*/ 11 w 695"/>
                <a:gd name="T15" fmla="*/ 40 h 3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7"/>
                <a:gd name="T26" fmla="*/ 695 w 695"/>
                <a:gd name="T27" fmla="*/ 317 h 3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7">
                  <a:moveTo>
                    <a:pt x="41" y="158"/>
                  </a:moveTo>
                  <a:lnTo>
                    <a:pt x="5" y="199"/>
                  </a:lnTo>
                  <a:lnTo>
                    <a:pt x="0" y="255"/>
                  </a:lnTo>
                  <a:lnTo>
                    <a:pt x="7" y="294"/>
                  </a:lnTo>
                  <a:lnTo>
                    <a:pt x="9" y="317"/>
                  </a:lnTo>
                  <a:lnTo>
                    <a:pt x="691" y="140"/>
                  </a:lnTo>
                  <a:lnTo>
                    <a:pt x="695" y="0"/>
                  </a:lnTo>
                  <a:lnTo>
                    <a:pt x="41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1" name="Freeform 170"/>
            <p:cNvSpPr>
              <a:spLocks/>
            </p:cNvSpPr>
            <p:nvPr/>
          </p:nvSpPr>
          <p:spPr bwMode="auto">
            <a:xfrm>
              <a:off x="446" y="2916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1"/>
                  </a:moveTo>
                  <a:lnTo>
                    <a:pt x="29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2" name="Freeform 171"/>
            <p:cNvSpPr>
              <a:spLocks/>
            </p:cNvSpPr>
            <p:nvPr/>
          </p:nvSpPr>
          <p:spPr bwMode="auto">
            <a:xfrm>
              <a:off x="141" y="2695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0 w 1377"/>
                <a:gd name="T25" fmla="*/ 74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1 w 1377"/>
                <a:gd name="T35" fmla="*/ 75 h 693"/>
                <a:gd name="T36" fmla="*/ 161 w 1377"/>
                <a:gd name="T37" fmla="*/ 174 h 693"/>
                <a:gd name="T38" fmla="*/ 161 w 1377"/>
                <a:gd name="T39" fmla="*/ 171 h 693"/>
                <a:gd name="T40" fmla="*/ 159 w 1377"/>
                <a:gd name="T41" fmla="*/ 166 h 693"/>
                <a:gd name="T42" fmla="*/ 159 w 1377"/>
                <a:gd name="T43" fmla="*/ 166 h 693"/>
                <a:gd name="T44" fmla="*/ 159 w 1377"/>
                <a:gd name="T45" fmla="*/ 166 h 693"/>
                <a:gd name="T46" fmla="*/ 159 w 1377"/>
                <a:gd name="T47" fmla="*/ 164 h 693"/>
                <a:gd name="T48" fmla="*/ 157 w 1377"/>
                <a:gd name="T49" fmla="*/ 160 h 693"/>
                <a:gd name="T50" fmla="*/ 155 w 1377"/>
                <a:gd name="T51" fmla="*/ 154 h 693"/>
                <a:gd name="T52" fmla="*/ 153 w 1377"/>
                <a:gd name="T53" fmla="*/ 146 h 693"/>
                <a:gd name="T54" fmla="*/ 153 w 1377"/>
                <a:gd name="T55" fmla="*/ 138 h 693"/>
                <a:gd name="T56" fmla="*/ 154 w 1377"/>
                <a:gd name="T57" fmla="*/ 130 h 693"/>
                <a:gd name="T58" fmla="*/ 157 w 1377"/>
                <a:gd name="T59" fmla="*/ 123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7"/>
                  </a:lnTo>
                  <a:lnTo>
                    <a:pt x="759" y="0"/>
                  </a:lnTo>
                  <a:lnTo>
                    <a:pt x="27" y="86"/>
                  </a:lnTo>
                  <a:lnTo>
                    <a:pt x="24" y="90"/>
                  </a:lnTo>
                  <a:lnTo>
                    <a:pt x="17" y="103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3" y="295"/>
                  </a:lnTo>
                  <a:lnTo>
                    <a:pt x="43" y="296"/>
                  </a:lnTo>
                  <a:lnTo>
                    <a:pt x="45" y="298"/>
                  </a:lnTo>
                  <a:lnTo>
                    <a:pt x="645" y="693"/>
                  </a:lnTo>
                  <a:lnTo>
                    <a:pt x="646" y="684"/>
                  </a:lnTo>
                  <a:lnTo>
                    <a:pt x="639" y="662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5" y="583"/>
                  </a:lnTo>
                  <a:lnTo>
                    <a:pt x="612" y="551"/>
                  </a:lnTo>
                  <a:lnTo>
                    <a:pt x="616" y="518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3" name="Freeform 172"/>
            <p:cNvSpPr>
              <a:spLocks/>
            </p:cNvSpPr>
            <p:nvPr/>
          </p:nvSpPr>
          <p:spPr bwMode="auto">
            <a:xfrm>
              <a:off x="178" y="2707"/>
              <a:ext cx="615" cy="209"/>
            </a:xfrm>
            <a:custGeom>
              <a:avLst/>
              <a:gdLst>
                <a:gd name="T0" fmla="*/ 308 w 1230"/>
                <a:gd name="T1" fmla="*/ 63 h 418"/>
                <a:gd name="T2" fmla="*/ 146 w 1230"/>
                <a:gd name="T3" fmla="*/ 105 h 418"/>
                <a:gd name="T4" fmla="*/ 0 w 1230"/>
                <a:gd name="T5" fmla="*/ 21 h 418"/>
                <a:gd name="T6" fmla="*/ 170 w 1230"/>
                <a:gd name="T7" fmla="*/ 0 h 418"/>
                <a:gd name="T8" fmla="*/ 308 w 1230"/>
                <a:gd name="T9" fmla="*/ 63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0"/>
                <a:gd name="T16" fmla="*/ 0 h 418"/>
                <a:gd name="T17" fmla="*/ 1230 w 1230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0" h="418">
                  <a:moveTo>
                    <a:pt x="1230" y="255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30" y="25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4" name="Freeform 173"/>
            <p:cNvSpPr>
              <a:spLocks/>
            </p:cNvSpPr>
            <p:nvPr/>
          </p:nvSpPr>
          <p:spPr bwMode="auto">
            <a:xfrm>
              <a:off x="152" y="2752"/>
              <a:ext cx="303" cy="264"/>
            </a:xfrm>
            <a:custGeom>
              <a:avLst/>
              <a:gdLst>
                <a:gd name="T0" fmla="*/ 146 w 607"/>
                <a:gd name="T1" fmla="*/ 132 h 529"/>
                <a:gd name="T2" fmla="*/ 9 w 607"/>
                <a:gd name="T3" fmla="*/ 41 h 529"/>
                <a:gd name="T4" fmla="*/ 4 w 607"/>
                <a:gd name="T5" fmla="*/ 33 h 529"/>
                <a:gd name="T6" fmla="*/ 1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0 w 607"/>
                <a:gd name="T13" fmla="*/ 10 h 529"/>
                <a:gd name="T14" fmla="*/ 1 w 607"/>
                <a:gd name="T15" fmla="*/ 5 h 529"/>
                <a:gd name="T16" fmla="*/ 2 w 607"/>
                <a:gd name="T17" fmla="*/ 2 h 529"/>
                <a:gd name="T18" fmla="*/ 4 w 607"/>
                <a:gd name="T19" fmla="*/ 0 h 529"/>
                <a:gd name="T20" fmla="*/ 151 w 607"/>
                <a:gd name="T21" fmla="*/ 85 h 529"/>
                <a:gd name="T22" fmla="*/ 147 w 607"/>
                <a:gd name="T23" fmla="*/ 89 h 529"/>
                <a:gd name="T24" fmla="*/ 144 w 607"/>
                <a:gd name="T25" fmla="*/ 95 h 529"/>
                <a:gd name="T26" fmla="*/ 142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2 w 607"/>
                <a:gd name="T33" fmla="*/ 120 h 529"/>
                <a:gd name="T34" fmla="*/ 144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6" y="109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1" y="10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5" name="Freeform 174"/>
            <p:cNvSpPr>
              <a:spLocks/>
            </p:cNvSpPr>
            <p:nvPr/>
          </p:nvSpPr>
          <p:spPr bwMode="auto">
            <a:xfrm>
              <a:off x="446" y="2844"/>
              <a:ext cx="376" cy="198"/>
            </a:xfrm>
            <a:custGeom>
              <a:avLst/>
              <a:gdLst>
                <a:gd name="T0" fmla="*/ 168 w 752"/>
                <a:gd name="T1" fmla="*/ 34 h 394"/>
                <a:gd name="T2" fmla="*/ 0 w 752"/>
                <a:gd name="T3" fmla="*/ 78 h 394"/>
                <a:gd name="T4" fmla="*/ 1 w 752"/>
                <a:gd name="T5" fmla="*/ 83 h 394"/>
                <a:gd name="T6" fmla="*/ 169 w 752"/>
                <a:gd name="T7" fmla="*/ 39 h 394"/>
                <a:gd name="T8" fmla="*/ 179 w 752"/>
                <a:gd name="T9" fmla="*/ 49 h 394"/>
                <a:gd name="T10" fmla="*/ 7 w 752"/>
                <a:gd name="T11" fmla="*/ 94 h 394"/>
                <a:gd name="T12" fmla="*/ 9 w 752"/>
                <a:gd name="T13" fmla="*/ 100 h 394"/>
                <a:gd name="T14" fmla="*/ 188 w 752"/>
                <a:gd name="T15" fmla="*/ 51 h 394"/>
                <a:gd name="T16" fmla="*/ 173 w 752"/>
                <a:gd name="T17" fmla="*/ 35 h 394"/>
                <a:gd name="T18" fmla="*/ 175 w 752"/>
                <a:gd name="T19" fmla="*/ 1 h 394"/>
                <a:gd name="T20" fmla="*/ 170 w 752"/>
                <a:gd name="T21" fmla="*/ 0 h 394"/>
                <a:gd name="T22" fmla="*/ 170 w 752"/>
                <a:gd name="T23" fmla="*/ 10 h 394"/>
                <a:gd name="T24" fmla="*/ 168 w 752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2"/>
                <a:gd name="T40" fmla="*/ 0 h 394"/>
                <a:gd name="T41" fmla="*/ 752 w 752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2" h="394">
                  <a:moveTo>
                    <a:pt x="670" y="135"/>
                  </a:moveTo>
                  <a:lnTo>
                    <a:pt x="0" y="310"/>
                  </a:lnTo>
                  <a:lnTo>
                    <a:pt x="4" y="331"/>
                  </a:lnTo>
                  <a:lnTo>
                    <a:pt x="676" y="155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2" y="203"/>
                  </a:lnTo>
                  <a:lnTo>
                    <a:pt x="690" y="140"/>
                  </a:lnTo>
                  <a:lnTo>
                    <a:pt x="699" y="1"/>
                  </a:lnTo>
                  <a:lnTo>
                    <a:pt x="680" y="0"/>
                  </a:lnTo>
                  <a:lnTo>
                    <a:pt x="677" y="39"/>
                  </a:lnTo>
                  <a:lnTo>
                    <a:pt x="670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6" name="Freeform 175"/>
            <p:cNvSpPr>
              <a:spLocks/>
            </p:cNvSpPr>
            <p:nvPr/>
          </p:nvSpPr>
          <p:spPr bwMode="auto">
            <a:xfrm>
              <a:off x="461" y="2642"/>
              <a:ext cx="335" cy="209"/>
            </a:xfrm>
            <a:custGeom>
              <a:avLst/>
              <a:gdLst>
                <a:gd name="T0" fmla="*/ 7 w 670"/>
                <a:gd name="T1" fmla="*/ 60 h 417"/>
                <a:gd name="T2" fmla="*/ 0 w 670"/>
                <a:gd name="T3" fmla="*/ 72 h 417"/>
                <a:gd name="T4" fmla="*/ 1 w 670"/>
                <a:gd name="T5" fmla="*/ 88 h 417"/>
                <a:gd name="T6" fmla="*/ 3 w 670"/>
                <a:gd name="T7" fmla="*/ 98 h 417"/>
                <a:gd name="T8" fmla="*/ 3 w 670"/>
                <a:gd name="T9" fmla="*/ 105 h 417"/>
                <a:gd name="T10" fmla="*/ 168 w 670"/>
                <a:gd name="T11" fmla="*/ 39 h 417"/>
                <a:gd name="T12" fmla="*/ 166 w 670"/>
                <a:gd name="T13" fmla="*/ 0 h 417"/>
                <a:gd name="T14" fmla="*/ 7 w 670"/>
                <a:gd name="T15" fmla="*/ 6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0" y="237"/>
                  </a:moveTo>
                  <a:lnTo>
                    <a:pt x="0" y="285"/>
                  </a:lnTo>
                  <a:lnTo>
                    <a:pt x="2" y="349"/>
                  </a:lnTo>
                  <a:lnTo>
                    <a:pt x="12" y="392"/>
                  </a:lnTo>
                  <a:lnTo>
                    <a:pt x="15" y="417"/>
                  </a:lnTo>
                  <a:lnTo>
                    <a:pt x="670" y="155"/>
                  </a:lnTo>
                  <a:lnTo>
                    <a:pt x="662" y="0"/>
                  </a:lnTo>
                  <a:lnTo>
                    <a:pt x="30" y="2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7" name="Freeform 176"/>
            <p:cNvSpPr>
              <a:spLocks/>
            </p:cNvSpPr>
            <p:nvPr/>
          </p:nvSpPr>
          <p:spPr bwMode="auto">
            <a:xfrm>
              <a:off x="469" y="2721"/>
              <a:ext cx="356" cy="164"/>
            </a:xfrm>
            <a:custGeom>
              <a:avLst/>
              <a:gdLst>
                <a:gd name="T0" fmla="*/ 0 w 710"/>
                <a:gd name="T1" fmla="*/ 68 h 328"/>
                <a:gd name="T2" fmla="*/ 9 w 710"/>
                <a:gd name="T3" fmla="*/ 82 h 328"/>
                <a:gd name="T4" fmla="*/ 179 w 710"/>
                <a:gd name="T5" fmla="*/ 13 h 328"/>
                <a:gd name="T6" fmla="*/ 163 w 710"/>
                <a:gd name="T7" fmla="*/ 0 h 328"/>
                <a:gd name="T8" fmla="*/ 0 w 710"/>
                <a:gd name="T9" fmla="*/ 68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0"/>
                <a:gd name="T16" fmla="*/ 0 h 328"/>
                <a:gd name="T17" fmla="*/ 710 w 710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0" h="328">
                  <a:moveTo>
                    <a:pt x="0" y="269"/>
                  </a:moveTo>
                  <a:lnTo>
                    <a:pt x="34" y="328"/>
                  </a:lnTo>
                  <a:lnTo>
                    <a:pt x="710" y="55"/>
                  </a:lnTo>
                  <a:lnTo>
                    <a:pt x="648" y="0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8" name="Freeform 177"/>
            <p:cNvSpPr>
              <a:spLocks/>
            </p:cNvSpPr>
            <p:nvPr/>
          </p:nvSpPr>
          <p:spPr bwMode="auto">
            <a:xfrm>
              <a:off x="143" y="2499"/>
              <a:ext cx="687" cy="393"/>
            </a:xfrm>
            <a:custGeom>
              <a:avLst/>
              <a:gdLst>
                <a:gd name="T0" fmla="*/ 169 w 1375"/>
                <a:gd name="T1" fmla="*/ 133 h 786"/>
                <a:gd name="T2" fmla="*/ 343 w 1375"/>
                <a:gd name="T3" fmla="*/ 67 h 786"/>
                <a:gd name="T4" fmla="*/ 183 w 1375"/>
                <a:gd name="T5" fmla="*/ 0 h 786"/>
                <a:gd name="T6" fmla="*/ 4 w 1375"/>
                <a:gd name="T7" fmla="*/ 41 h 786"/>
                <a:gd name="T8" fmla="*/ 3 w 1375"/>
                <a:gd name="T9" fmla="*/ 42 h 786"/>
                <a:gd name="T10" fmla="*/ 2 w 1375"/>
                <a:gd name="T11" fmla="*/ 46 h 786"/>
                <a:gd name="T12" fmla="*/ 1 w 1375"/>
                <a:gd name="T13" fmla="*/ 51 h 786"/>
                <a:gd name="T14" fmla="*/ 0 w 1375"/>
                <a:gd name="T15" fmla="*/ 58 h 786"/>
                <a:gd name="T16" fmla="*/ 0 w 1375"/>
                <a:gd name="T17" fmla="*/ 68 h 786"/>
                <a:gd name="T18" fmla="*/ 2 w 1375"/>
                <a:gd name="T19" fmla="*/ 78 h 786"/>
                <a:gd name="T20" fmla="*/ 7 w 1375"/>
                <a:gd name="T21" fmla="*/ 89 h 786"/>
                <a:gd name="T22" fmla="*/ 14 w 1375"/>
                <a:gd name="T23" fmla="*/ 99 h 786"/>
                <a:gd name="T24" fmla="*/ 14 w 1375"/>
                <a:gd name="T25" fmla="*/ 100 h 786"/>
                <a:gd name="T26" fmla="*/ 14 w 1375"/>
                <a:gd name="T27" fmla="*/ 100 h 786"/>
                <a:gd name="T28" fmla="*/ 14 w 1375"/>
                <a:gd name="T29" fmla="*/ 100 h 786"/>
                <a:gd name="T30" fmla="*/ 173 w 1375"/>
                <a:gd name="T31" fmla="*/ 197 h 786"/>
                <a:gd name="T32" fmla="*/ 173 w 1375"/>
                <a:gd name="T33" fmla="*/ 194 h 786"/>
                <a:gd name="T34" fmla="*/ 171 w 1375"/>
                <a:gd name="T35" fmla="*/ 189 h 786"/>
                <a:gd name="T36" fmla="*/ 171 w 1375"/>
                <a:gd name="T37" fmla="*/ 189 h 786"/>
                <a:gd name="T38" fmla="*/ 171 w 1375"/>
                <a:gd name="T39" fmla="*/ 188 h 786"/>
                <a:gd name="T40" fmla="*/ 170 w 1375"/>
                <a:gd name="T41" fmla="*/ 187 h 786"/>
                <a:gd name="T42" fmla="*/ 168 w 1375"/>
                <a:gd name="T43" fmla="*/ 182 h 786"/>
                <a:gd name="T44" fmla="*/ 165 w 1375"/>
                <a:gd name="T45" fmla="*/ 175 h 786"/>
                <a:gd name="T46" fmla="*/ 163 w 1375"/>
                <a:gd name="T47" fmla="*/ 167 h 786"/>
                <a:gd name="T48" fmla="*/ 161 w 1375"/>
                <a:gd name="T49" fmla="*/ 158 h 786"/>
                <a:gd name="T50" fmla="*/ 161 w 1375"/>
                <a:gd name="T51" fmla="*/ 149 h 786"/>
                <a:gd name="T52" fmla="*/ 164 w 1375"/>
                <a:gd name="T53" fmla="*/ 141 h 786"/>
                <a:gd name="T54" fmla="*/ 169 w 1375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5"/>
                <a:gd name="T85" fmla="*/ 0 h 786"/>
                <a:gd name="T86" fmla="*/ 1375 w 1375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5" h="786">
                  <a:moveTo>
                    <a:pt x="678" y="532"/>
                  </a:moveTo>
                  <a:lnTo>
                    <a:pt x="1375" y="266"/>
                  </a:lnTo>
                  <a:lnTo>
                    <a:pt x="733" y="0"/>
                  </a:lnTo>
                  <a:lnTo>
                    <a:pt x="18" y="161"/>
                  </a:lnTo>
                  <a:lnTo>
                    <a:pt x="15" y="167"/>
                  </a:lnTo>
                  <a:lnTo>
                    <a:pt x="10" y="182"/>
                  </a:lnTo>
                  <a:lnTo>
                    <a:pt x="4" y="205"/>
                  </a:lnTo>
                  <a:lnTo>
                    <a:pt x="0" y="235"/>
                  </a:lnTo>
                  <a:lnTo>
                    <a:pt x="1" y="271"/>
                  </a:lnTo>
                  <a:lnTo>
                    <a:pt x="10" y="311"/>
                  </a:lnTo>
                  <a:lnTo>
                    <a:pt x="28" y="354"/>
                  </a:lnTo>
                  <a:lnTo>
                    <a:pt x="58" y="398"/>
                  </a:lnTo>
                  <a:lnTo>
                    <a:pt x="59" y="400"/>
                  </a:lnTo>
                  <a:lnTo>
                    <a:pt x="59" y="401"/>
                  </a:lnTo>
                  <a:lnTo>
                    <a:pt x="693" y="786"/>
                  </a:lnTo>
                  <a:lnTo>
                    <a:pt x="694" y="776"/>
                  </a:lnTo>
                  <a:lnTo>
                    <a:pt x="685" y="753"/>
                  </a:lnTo>
                  <a:lnTo>
                    <a:pt x="684" y="752"/>
                  </a:lnTo>
                  <a:lnTo>
                    <a:pt x="680" y="745"/>
                  </a:lnTo>
                  <a:lnTo>
                    <a:pt x="672" y="726"/>
                  </a:lnTo>
                  <a:lnTo>
                    <a:pt x="662" y="699"/>
                  </a:lnTo>
                  <a:lnTo>
                    <a:pt x="653" y="667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6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9" name="Freeform 178"/>
            <p:cNvSpPr>
              <a:spLocks/>
            </p:cNvSpPr>
            <p:nvPr/>
          </p:nvSpPr>
          <p:spPr bwMode="auto">
            <a:xfrm>
              <a:off x="177" y="2514"/>
              <a:ext cx="617" cy="237"/>
            </a:xfrm>
            <a:custGeom>
              <a:avLst/>
              <a:gdLst>
                <a:gd name="T0" fmla="*/ 308 w 1235"/>
                <a:gd name="T1" fmla="*/ 59 h 475"/>
                <a:gd name="T2" fmla="*/ 152 w 1235"/>
                <a:gd name="T3" fmla="*/ 118 h 475"/>
                <a:gd name="T4" fmla="*/ 0 w 1235"/>
                <a:gd name="T5" fmla="*/ 37 h 475"/>
                <a:gd name="T6" fmla="*/ 166 w 1235"/>
                <a:gd name="T7" fmla="*/ 0 h 475"/>
                <a:gd name="T8" fmla="*/ 308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0" name="Freeform 179"/>
            <p:cNvSpPr>
              <a:spLocks/>
            </p:cNvSpPr>
            <p:nvPr/>
          </p:nvSpPr>
          <p:spPr bwMode="auto">
            <a:xfrm>
              <a:off x="154" y="2595"/>
              <a:ext cx="315" cy="271"/>
            </a:xfrm>
            <a:custGeom>
              <a:avLst/>
              <a:gdLst>
                <a:gd name="T0" fmla="*/ 157 w 631"/>
                <a:gd name="T1" fmla="*/ 136 h 542"/>
                <a:gd name="T2" fmla="*/ 12 w 631"/>
                <a:gd name="T3" fmla="*/ 46 h 542"/>
                <a:gd name="T4" fmla="*/ 7 w 631"/>
                <a:gd name="T5" fmla="*/ 38 h 542"/>
                <a:gd name="T6" fmla="*/ 3 w 631"/>
                <a:gd name="T7" fmla="*/ 31 h 542"/>
                <a:gd name="T8" fmla="*/ 1 w 631"/>
                <a:gd name="T9" fmla="*/ 24 h 542"/>
                <a:gd name="T10" fmla="*/ 0 w 631"/>
                <a:gd name="T11" fmla="*/ 17 h 542"/>
                <a:gd name="T12" fmla="*/ 0 w 631"/>
                <a:gd name="T13" fmla="*/ 12 h 542"/>
                <a:gd name="T14" fmla="*/ 0 w 631"/>
                <a:gd name="T15" fmla="*/ 7 h 542"/>
                <a:gd name="T16" fmla="*/ 1 w 631"/>
                <a:gd name="T17" fmla="*/ 3 h 542"/>
                <a:gd name="T18" fmla="*/ 2 w 631"/>
                <a:gd name="T19" fmla="*/ 0 h 542"/>
                <a:gd name="T20" fmla="*/ 157 w 631"/>
                <a:gd name="T21" fmla="*/ 82 h 542"/>
                <a:gd name="T22" fmla="*/ 154 w 631"/>
                <a:gd name="T23" fmla="*/ 88 h 542"/>
                <a:gd name="T24" fmla="*/ 151 w 631"/>
                <a:gd name="T25" fmla="*/ 94 h 542"/>
                <a:gd name="T26" fmla="*/ 150 w 631"/>
                <a:gd name="T27" fmla="*/ 101 h 542"/>
                <a:gd name="T28" fmla="*/ 150 w 631"/>
                <a:gd name="T29" fmla="*/ 108 h 542"/>
                <a:gd name="T30" fmla="*/ 151 w 631"/>
                <a:gd name="T31" fmla="*/ 115 h 542"/>
                <a:gd name="T32" fmla="*/ 152 w 631"/>
                <a:gd name="T33" fmla="*/ 122 h 542"/>
                <a:gd name="T34" fmla="*/ 154 w 631"/>
                <a:gd name="T35" fmla="*/ 130 h 542"/>
                <a:gd name="T36" fmla="*/ 157 w 631"/>
                <a:gd name="T37" fmla="*/ 136 h 5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1"/>
                <a:gd name="T58" fmla="*/ 0 h 542"/>
                <a:gd name="T59" fmla="*/ 631 w 631"/>
                <a:gd name="T60" fmla="*/ 542 h 5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1" h="542">
                  <a:moveTo>
                    <a:pt x="628" y="542"/>
                  </a:moveTo>
                  <a:lnTo>
                    <a:pt x="50" y="187"/>
                  </a:lnTo>
                  <a:lnTo>
                    <a:pt x="28" y="155"/>
                  </a:lnTo>
                  <a:lnTo>
                    <a:pt x="13" y="125"/>
                  </a:lnTo>
                  <a:lnTo>
                    <a:pt x="4" y="96"/>
                  </a:lnTo>
                  <a:lnTo>
                    <a:pt x="0" y="71"/>
                  </a:lnTo>
                  <a:lnTo>
                    <a:pt x="0" y="48"/>
                  </a:lnTo>
                  <a:lnTo>
                    <a:pt x="2" y="28"/>
                  </a:lnTo>
                  <a:lnTo>
                    <a:pt x="6" y="12"/>
                  </a:lnTo>
                  <a:lnTo>
                    <a:pt x="11" y="0"/>
                  </a:lnTo>
                  <a:lnTo>
                    <a:pt x="631" y="331"/>
                  </a:lnTo>
                  <a:lnTo>
                    <a:pt x="616" y="354"/>
                  </a:lnTo>
                  <a:lnTo>
                    <a:pt x="606" y="379"/>
                  </a:lnTo>
                  <a:lnTo>
                    <a:pt x="602" y="407"/>
                  </a:lnTo>
                  <a:lnTo>
                    <a:pt x="602" y="434"/>
                  </a:lnTo>
                  <a:lnTo>
                    <a:pt x="604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1" name="Freeform 180"/>
            <p:cNvSpPr>
              <a:spLocks/>
            </p:cNvSpPr>
            <p:nvPr/>
          </p:nvSpPr>
          <p:spPr bwMode="auto">
            <a:xfrm>
              <a:off x="468" y="2642"/>
              <a:ext cx="366" cy="250"/>
            </a:xfrm>
            <a:custGeom>
              <a:avLst/>
              <a:gdLst>
                <a:gd name="T0" fmla="*/ 161 w 732"/>
                <a:gd name="T1" fmla="*/ 38 h 499"/>
                <a:gd name="T2" fmla="*/ 0 w 732"/>
                <a:gd name="T3" fmla="*/ 103 h 499"/>
                <a:gd name="T4" fmla="*/ 1 w 732"/>
                <a:gd name="T5" fmla="*/ 108 h 499"/>
                <a:gd name="T6" fmla="*/ 163 w 732"/>
                <a:gd name="T7" fmla="*/ 43 h 499"/>
                <a:gd name="T8" fmla="*/ 173 w 732"/>
                <a:gd name="T9" fmla="*/ 52 h 499"/>
                <a:gd name="T10" fmla="*/ 9 w 732"/>
                <a:gd name="T11" fmla="*/ 120 h 499"/>
                <a:gd name="T12" fmla="*/ 11 w 732"/>
                <a:gd name="T13" fmla="*/ 125 h 499"/>
                <a:gd name="T14" fmla="*/ 183 w 732"/>
                <a:gd name="T15" fmla="*/ 54 h 499"/>
                <a:gd name="T16" fmla="*/ 166 w 732"/>
                <a:gd name="T17" fmla="*/ 38 h 499"/>
                <a:gd name="T18" fmla="*/ 165 w 732"/>
                <a:gd name="T19" fmla="*/ 0 h 499"/>
                <a:gd name="T20" fmla="*/ 161 w 732"/>
                <a:gd name="T21" fmla="*/ 0 h 499"/>
                <a:gd name="T22" fmla="*/ 161 w 732"/>
                <a:gd name="T23" fmla="*/ 12 h 499"/>
                <a:gd name="T24" fmla="*/ 161 w 732"/>
                <a:gd name="T25" fmla="*/ 38 h 4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2"/>
                <a:gd name="T40" fmla="*/ 0 h 499"/>
                <a:gd name="T41" fmla="*/ 732 w 732"/>
                <a:gd name="T42" fmla="*/ 499 h 4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2" h="499">
                  <a:moveTo>
                    <a:pt x="644" y="149"/>
                  </a:moveTo>
                  <a:lnTo>
                    <a:pt x="0" y="409"/>
                  </a:lnTo>
                  <a:lnTo>
                    <a:pt x="7" y="431"/>
                  </a:lnTo>
                  <a:lnTo>
                    <a:pt x="652" y="170"/>
                  </a:lnTo>
                  <a:lnTo>
                    <a:pt x="692" y="208"/>
                  </a:lnTo>
                  <a:lnTo>
                    <a:pt x="36" y="477"/>
                  </a:lnTo>
                  <a:lnTo>
                    <a:pt x="43" y="499"/>
                  </a:lnTo>
                  <a:lnTo>
                    <a:pt x="732" y="216"/>
                  </a:lnTo>
                  <a:lnTo>
                    <a:pt x="663" y="152"/>
                  </a:lnTo>
                  <a:lnTo>
                    <a:pt x="660" y="0"/>
                  </a:lnTo>
                  <a:lnTo>
                    <a:pt x="642" y="0"/>
                  </a:lnTo>
                  <a:lnTo>
                    <a:pt x="642" y="47"/>
                  </a:lnTo>
                  <a:lnTo>
                    <a:pt x="644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2" name="Freeform 181"/>
            <p:cNvSpPr>
              <a:spLocks/>
            </p:cNvSpPr>
            <p:nvPr/>
          </p:nvSpPr>
          <p:spPr bwMode="auto">
            <a:xfrm>
              <a:off x="419" y="2492"/>
              <a:ext cx="347" cy="158"/>
            </a:xfrm>
            <a:custGeom>
              <a:avLst/>
              <a:gdLst>
                <a:gd name="T0" fmla="*/ 11 w 694"/>
                <a:gd name="T1" fmla="*/ 39 h 318"/>
                <a:gd name="T2" fmla="*/ 1 w 694"/>
                <a:gd name="T3" fmla="*/ 50 h 318"/>
                <a:gd name="T4" fmla="*/ 0 w 694"/>
                <a:gd name="T5" fmla="*/ 64 h 318"/>
                <a:gd name="T6" fmla="*/ 1 w 694"/>
                <a:gd name="T7" fmla="*/ 73 h 318"/>
                <a:gd name="T8" fmla="*/ 3 w 694"/>
                <a:gd name="T9" fmla="*/ 79 h 318"/>
                <a:gd name="T10" fmla="*/ 173 w 694"/>
                <a:gd name="T11" fmla="*/ 35 h 318"/>
                <a:gd name="T12" fmla="*/ 174 w 694"/>
                <a:gd name="T13" fmla="*/ 0 h 318"/>
                <a:gd name="T14" fmla="*/ 11 w 694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1" y="159"/>
                  </a:moveTo>
                  <a:lnTo>
                    <a:pt x="5" y="201"/>
                  </a:lnTo>
                  <a:lnTo>
                    <a:pt x="0" y="257"/>
                  </a:lnTo>
                  <a:lnTo>
                    <a:pt x="6" y="295"/>
                  </a:lnTo>
                  <a:lnTo>
                    <a:pt x="9" y="318"/>
                  </a:lnTo>
                  <a:lnTo>
                    <a:pt x="689" y="142"/>
                  </a:lnTo>
                  <a:lnTo>
                    <a:pt x="694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3" name="Freeform 182"/>
            <p:cNvSpPr>
              <a:spLocks/>
            </p:cNvSpPr>
            <p:nvPr/>
          </p:nvSpPr>
          <p:spPr bwMode="auto">
            <a:xfrm>
              <a:off x="423" y="2564"/>
              <a:ext cx="368" cy="119"/>
            </a:xfrm>
            <a:custGeom>
              <a:avLst/>
              <a:gdLst>
                <a:gd name="T0" fmla="*/ 0 w 737"/>
                <a:gd name="T1" fmla="*/ 46 h 237"/>
                <a:gd name="T2" fmla="*/ 7 w 737"/>
                <a:gd name="T3" fmla="*/ 60 h 237"/>
                <a:gd name="T4" fmla="*/ 184 w 737"/>
                <a:gd name="T5" fmla="*/ 14 h 237"/>
                <a:gd name="T6" fmla="*/ 169 w 737"/>
                <a:gd name="T7" fmla="*/ 0 h 237"/>
                <a:gd name="T8" fmla="*/ 0 w 737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237"/>
                <a:gd name="T17" fmla="*/ 737 w 737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237">
                  <a:moveTo>
                    <a:pt x="0" y="181"/>
                  </a:moveTo>
                  <a:lnTo>
                    <a:pt x="30" y="237"/>
                  </a:lnTo>
                  <a:lnTo>
                    <a:pt x="737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4" name="Freeform 183"/>
            <p:cNvSpPr>
              <a:spLocks/>
            </p:cNvSpPr>
            <p:nvPr/>
          </p:nvSpPr>
          <p:spPr bwMode="auto">
            <a:xfrm>
              <a:off x="118" y="2343"/>
              <a:ext cx="688" cy="346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3 h 693"/>
                <a:gd name="T22" fmla="*/ 10 w 1377"/>
                <a:gd name="T23" fmla="*/ 73 h 693"/>
                <a:gd name="T24" fmla="*/ 10 w 1377"/>
                <a:gd name="T25" fmla="*/ 73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0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8 w 1377"/>
                <a:gd name="T47" fmla="*/ 163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8 h 693"/>
                <a:gd name="T56" fmla="*/ 153 w 1377"/>
                <a:gd name="T57" fmla="*/ 129 h 693"/>
                <a:gd name="T58" fmla="*/ 157 w 1377"/>
                <a:gd name="T59" fmla="*/ 122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2" y="468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6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4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2" y="296"/>
                  </a:lnTo>
                  <a:lnTo>
                    <a:pt x="42" y="297"/>
                  </a:lnTo>
                  <a:lnTo>
                    <a:pt x="43" y="297"/>
                  </a:lnTo>
                  <a:lnTo>
                    <a:pt x="644" y="693"/>
                  </a:lnTo>
                  <a:lnTo>
                    <a:pt x="646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5" y="655"/>
                  </a:lnTo>
                  <a:lnTo>
                    <a:pt x="628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91"/>
                  </a:lnTo>
                  <a:lnTo>
                    <a:pt x="652" y="4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5" name="Freeform 184"/>
            <p:cNvSpPr>
              <a:spLocks/>
            </p:cNvSpPr>
            <p:nvPr/>
          </p:nvSpPr>
          <p:spPr bwMode="auto">
            <a:xfrm>
              <a:off x="155" y="2355"/>
              <a:ext cx="614" cy="209"/>
            </a:xfrm>
            <a:custGeom>
              <a:avLst/>
              <a:gdLst>
                <a:gd name="T0" fmla="*/ 307 w 1229"/>
                <a:gd name="T1" fmla="*/ 64 h 416"/>
                <a:gd name="T2" fmla="*/ 145 w 1229"/>
                <a:gd name="T3" fmla="*/ 105 h 416"/>
                <a:gd name="T4" fmla="*/ 0 w 1229"/>
                <a:gd name="T5" fmla="*/ 20 h 416"/>
                <a:gd name="T6" fmla="*/ 170 w 1229"/>
                <a:gd name="T7" fmla="*/ 0 h 416"/>
                <a:gd name="T8" fmla="*/ 307 w 1229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6"/>
                <a:gd name="T17" fmla="*/ 1229 w 1229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6">
                  <a:moveTo>
                    <a:pt x="1229" y="254"/>
                  </a:moveTo>
                  <a:lnTo>
                    <a:pt x="581" y="416"/>
                  </a:lnTo>
                  <a:lnTo>
                    <a:pt x="0" y="80"/>
                  </a:lnTo>
                  <a:lnTo>
                    <a:pt x="680" y="0"/>
                  </a:lnTo>
                  <a:lnTo>
                    <a:pt x="1229" y="254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6" name="Freeform 185"/>
            <p:cNvSpPr>
              <a:spLocks/>
            </p:cNvSpPr>
            <p:nvPr/>
          </p:nvSpPr>
          <p:spPr bwMode="auto">
            <a:xfrm>
              <a:off x="128" y="2399"/>
              <a:ext cx="304" cy="265"/>
            </a:xfrm>
            <a:custGeom>
              <a:avLst/>
              <a:gdLst>
                <a:gd name="T0" fmla="*/ 147 w 608"/>
                <a:gd name="T1" fmla="*/ 133 h 529"/>
                <a:gd name="T2" fmla="*/ 10 w 608"/>
                <a:gd name="T3" fmla="*/ 42 h 529"/>
                <a:gd name="T4" fmla="*/ 5 w 608"/>
                <a:gd name="T5" fmla="*/ 34 h 529"/>
                <a:gd name="T6" fmla="*/ 1 w 608"/>
                <a:gd name="T7" fmla="*/ 27 h 529"/>
                <a:gd name="T8" fmla="*/ 1 w 608"/>
                <a:gd name="T9" fmla="*/ 21 h 529"/>
                <a:gd name="T10" fmla="*/ 0 w 608"/>
                <a:gd name="T11" fmla="*/ 15 h 529"/>
                <a:gd name="T12" fmla="*/ 1 w 608"/>
                <a:gd name="T13" fmla="*/ 10 h 529"/>
                <a:gd name="T14" fmla="*/ 1 w 608"/>
                <a:gd name="T15" fmla="*/ 6 h 529"/>
                <a:gd name="T16" fmla="*/ 3 w 608"/>
                <a:gd name="T17" fmla="*/ 3 h 529"/>
                <a:gd name="T18" fmla="*/ 5 w 608"/>
                <a:gd name="T19" fmla="*/ 0 h 529"/>
                <a:gd name="T20" fmla="*/ 152 w 608"/>
                <a:gd name="T21" fmla="*/ 86 h 529"/>
                <a:gd name="T22" fmla="*/ 148 w 608"/>
                <a:gd name="T23" fmla="*/ 90 h 529"/>
                <a:gd name="T24" fmla="*/ 145 w 608"/>
                <a:gd name="T25" fmla="*/ 96 h 529"/>
                <a:gd name="T26" fmla="*/ 143 w 608"/>
                <a:gd name="T27" fmla="*/ 102 h 529"/>
                <a:gd name="T28" fmla="*/ 143 w 608"/>
                <a:gd name="T29" fmla="*/ 108 h 529"/>
                <a:gd name="T30" fmla="*/ 143 w 608"/>
                <a:gd name="T31" fmla="*/ 115 h 529"/>
                <a:gd name="T32" fmla="*/ 143 w 608"/>
                <a:gd name="T33" fmla="*/ 121 h 529"/>
                <a:gd name="T34" fmla="*/ 145 w 608"/>
                <a:gd name="T35" fmla="*/ 127 h 529"/>
                <a:gd name="T36" fmla="*/ 147 w 608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8"/>
                <a:gd name="T58" fmla="*/ 0 h 529"/>
                <a:gd name="T59" fmla="*/ 608 w 608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8" h="529">
                  <a:moveTo>
                    <a:pt x="585" y="529"/>
                  </a:moveTo>
                  <a:lnTo>
                    <a:pt x="38" y="165"/>
                  </a:lnTo>
                  <a:lnTo>
                    <a:pt x="20" y="136"/>
                  </a:lnTo>
                  <a:lnTo>
                    <a:pt x="7" y="108"/>
                  </a:lnTo>
                  <a:lnTo>
                    <a:pt x="2" y="83"/>
                  </a:lnTo>
                  <a:lnTo>
                    <a:pt x="0" y="60"/>
                  </a:lnTo>
                  <a:lnTo>
                    <a:pt x="3" y="40"/>
                  </a:lnTo>
                  <a:lnTo>
                    <a:pt x="7" y="23"/>
                  </a:lnTo>
                  <a:lnTo>
                    <a:pt x="13" y="9"/>
                  </a:lnTo>
                  <a:lnTo>
                    <a:pt x="18" y="0"/>
                  </a:lnTo>
                  <a:lnTo>
                    <a:pt x="608" y="342"/>
                  </a:lnTo>
                  <a:lnTo>
                    <a:pt x="591" y="360"/>
                  </a:lnTo>
                  <a:lnTo>
                    <a:pt x="579" y="382"/>
                  </a:lnTo>
                  <a:lnTo>
                    <a:pt x="572" y="406"/>
                  </a:lnTo>
                  <a:lnTo>
                    <a:pt x="569" y="432"/>
                  </a:lnTo>
                  <a:lnTo>
                    <a:pt x="570" y="457"/>
                  </a:lnTo>
                  <a:lnTo>
                    <a:pt x="572" y="482"/>
                  </a:lnTo>
                  <a:lnTo>
                    <a:pt x="578" y="506"/>
                  </a:lnTo>
                  <a:lnTo>
                    <a:pt x="585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7" name="Freeform 186"/>
            <p:cNvSpPr>
              <a:spLocks/>
            </p:cNvSpPr>
            <p:nvPr/>
          </p:nvSpPr>
          <p:spPr bwMode="auto">
            <a:xfrm>
              <a:off x="423" y="2492"/>
              <a:ext cx="376" cy="197"/>
            </a:xfrm>
            <a:custGeom>
              <a:avLst/>
              <a:gdLst>
                <a:gd name="T0" fmla="*/ 167 w 754"/>
                <a:gd name="T1" fmla="*/ 34 h 393"/>
                <a:gd name="T2" fmla="*/ 0 w 754"/>
                <a:gd name="T3" fmla="*/ 78 h 393"/>
                <a:gd name="T4" fmla="*/ 1 w 754"/>
                <a:gd name="T5" fmla="*/ 83 h 393"/>
                <a:gd name="T6" fmla="*/ 169 w 754"/>
                <a:gd name="T7" fmla="*/ 39 h 393"/>
                <a:gd name="T8" fmla="*/ 178 w 754"/>
                <a:gd name="T9" fmla="*/ 48 h 393"/>
                <a:gd name="T10" fmla="*/ 7 w 754"/>
                <a:gd name="T11" fmla="*/ 94 h 393"/>
                <a:gd name="T12" fmla="*/ 8 w 754"/>
                <a:gd name="T13" fmla="*/ 99 h 393"/>
                <a:gd name="T14" fmla="*/ 188 w 754"/>
                <a:gd name="T15" fmla="*/ 51 h 393"/>
                <a:gd name="T16" fmla="*/ 172 w 754"/>
                <a:gd name="T17" fmla="*/ 35 h 393"/>
                <a:gd name="T18" fmla="*/ 175 w 754"/>
                <a:gd name="T19" fmla="*/ 1 h 393"/>
                <a:gd name="T20" fmla="*/ 170 w 754"/>
                <a:gd name="T21" fmla="*/ 0 h 393"/>
                <a:gd name="T22" fmla="*/ 169 w 754"/>
                <a:gd name="T23" fmla="*/ 11 h 393"/>
                <a:gd name="T24" fmla="*/ 167 w 754"/>
                <a:gd name="T25" fmla="*/ 34 h 3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3"/>
                <a:gd name="T41" fmla="*/ 754 w 754"/>
                <a:gd name="T42" fmla="*/ 393 h 3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3">
                  <a:moveTo>
                    <a:pt x="671" y="135"/>
                  </a:moveTo>
                  <a:lnTo>
                    <a:pt x="0" y="309"/>
                  </a:lnTo>
                  <a:lnTo>
                    <a:pt x="5" y="330"/>
                  </a:lnTo>
                  <a:lnTo>
                    <a:pt x="678" y="155"/>
                  </a:lnTo>
                  <a:lnTo>
                    <a:pt x="715" y="192"/>
                  </a:lnTo>
                  <a:lnTo>
                    <a:pt x="29" y="374"/>
                  </a:lnTo>
                  <a:lnTo>
                    <a:pt x="35" y="393"/>
                  </a:lnTo>
                  <a:lnTo>
                    <a:pt x="754" y="203"/>
                  </a:lnTo>
                  <a:lnTo>
                    <a:pt x="691" y="139"/>
                  </a:lnTo>
                  <a:lnTo>
                    <a:pt x="701" y="1"/>
                  </a:lnTo>
                  <a:lnTo>
                    <a:pt x="681" y="0"/>
                  </a:lnTo>
                  <a:lnTo>
                    <a:pt x="679" y="42"/>
                  </a:lnTo>
                  <a:lnTo>
                    <a:pt x="671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8" name="Freeform 187"/>
            <p:cNvSpPr>
              <a:spLocks/>
            </p:cNvSpPr>
            <p:nvPr/>
          </p:nvSpPr>
          <p:spPr bwMode="auto">
            <a:xfrm>
              <a:off x="452" y="2325"/>
              <a:ext cx="340" cy="156"/>
            </a:xfrm>
            <a:custGeom>
              <a:avLst/>
              <a:gdLst>
                <a:gd name="T0" fmla="*/ 9 w 681"/>
                <a:gd name="T1" fmla="*/ 39 h 312"/>
                <a:gd name="T2" fmla="*/ 1 w 681"/>
                <a:gd name="T3" fmla="*/ 48 h 312"/>
                <a:gd name="T4" fmla="*/ 0 w 681"/>
                <a:gd name="T5" fmla="*/ 62 h 312"/>
                <a:gd name="T6" fmla="*/ 1 w 681"/>
                <a:gd name="T7" fmla="*/ 73 h 312"/>
                <a:gd name="T8" fmla="*/ 2 w 681"/>
                <a:gd name="T9" fmla="*/ 78 h 312"/>
                <a:gd name="T10" fmla="*/ 169 w 681"/>
                <a:gd name="T11" fmla="*/ 35 h 312"/>
                <a:gd name="T12" fmla="*/ 170 w 681"/>
                <a:gd name="T13" fmla="*/ 0 h 312"/>
                <a:gd name="T14" fmla="*/ 9 w 681"/>
                <a:gd name="T15" fmla="*/ 39 h 3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1"/>
                <a:gd name="T25" fmla="*/ 0 h 312"/>
                <a:gd name="T26" fmla="*/ 681 w 681"/>
                <a:gd name="T27" fmla="*/ 312 h 3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1" h="312">
                  <a:moveTo>
                    <a:pt x="39" y="155"/>
                  </a:moveTo>
                  <a:lnTo>
                    <a:pt x="5" y="195"/>
                  </a:lnTo>
                  <a:lnTo>
                    <a:pt x="0" y="251"/>
                  </a:lnTo>
                  <a:lnTo>
                    <a:pt x="7" y="289"/>
                  </a:lnTo>
                  <a:lnTo>
                    <a:pt x="8" y="312"/>
                  </a:lnTo>
                  <a:lnTo>
                    <a:pt x="676" y="138"/>
                  </a:lnTo>
                  <a:lnTo>
                    <a:pt x="681" y="0"/>
                  </a:lnTo>
                  <a:lnTo>
                    <a:pt x="39" y="1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9" name="Freeform 188"/>
            <p:cNvSpPr>
              <a:spLocks/>
            </p:cNvSpPr>
            <p:nvPr/>
          </p:nvSpPr>
          <p:spPr bwMode="auto">
            <a:xfrm>
              <a:off x="456" y="2396"/>
              <a:ext cx="360" cy="116"/>
            </a:xfrm>
            <a:custGeom>
              <a:avLst/>
              <a:gdLst>
                <a:gd name="T0" fmla="*/ 0 w 720"/>
                <a:gd name="T1" fmla="*/ 44 h 234"/>
                <a:gd name="T2" fmla="*/ 7 w 720"/>
                <a:gd name="T3" fmla="*/ 58 h 234"/>
                <a:gd name="T4" fmla="*/ 180 w 720"/>
                <a:gd name="T5" fmla="*/ 13 h 234"/>
                <a:gd name="T6" fmla="*/ 166 w 720"/>
                <a:gd name="T7" fmla="*/ 0 h 234"/>
                <a:gd name="T8" fmla="*/ 0 w 720"/>
                <a:gd name="T9" fmla="*/ 44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234"/>
                <a:gd name="T17" fmla="*/ 720 w 720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234">
                  <a:moveTo>
                    <a:pt x="0" y="179"/>
                  </a:moveTo>
                  <a:lnTo>
                    <a:pt x="29" y="234"/>
                  </a:lnTo>
                  <a:lnTo>
                    <a:pt x="720" y="54"/>
                  </a:lnTo>
                  <a:lnTo>
                    <a:pt x="664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0" name="Freeform 189"/>
            <p:cNvSpPr>
              <a:spLocks/>
            </p:cNvSpPr>
            <p:nvPr/>
          </p:nvSpPr>
          <p:spPr bwMode="auto">
            <a:xfrm>
              <a:off x="156" y="2179"/>
              <a:ext cx="676" cy="340"/>
            </a:xfrm>
            <a:custGeom>
              <a:avLst/>
              <a:gdLst>
                <a:gd name="T0" fmla="*/ 160 w 1350"/>
                <a:gd name="T1" fmla="*/ 114 h 680"/>
                <a:gd name="T2" fmla="*/ 339 w 1350"/>
                <a:gd name="T3" fmla="*/ 71 h 680"/>
                <a:gd name="T4" fmla="*/ 187 w 1350"/>
                <a:gd name="T5" fmla="*/ 0 h 680"/>
                <a:gd name="T6" fmla="*/ 7 w 1350"/>
                <a:gd name="T7" fmla="*/ 21 h 680"/>
                <a:gd name="T8" fmla="*/ 6 w 1350"/>
                <a:gd name="T9" fmla="*/ 22 h 680"/>
                <a:gd name="T10" fmla="*/ 5 w 1350"/>
                <a:gd name="T11" fmla="*/ 25 h 680"/>
                <a:gd name="T12" fmla="*/ 3 w 1350"/>
                <a:gd name="T13" fmla="*/ 30 h 680"/>
                <a:gd name="T14" fmla="*/ 1 w 1350"/>
                <a:gd name="T15" fmla="*/ 37 h 680"/>
                <a:gd name="T16" fmla="*/ 0 w 1350"/>
                <a:gd name="T17" fmla="*/ 44 h 680"/>
                <a:gd name="T18" fmla="*/ 1 w 1350"/>
                <a:gd name="T19" fmla="*/ 52 h 680"/>
                <a:gd name="T20" fmla="*/ 5 w 1350"/>
                <a:gd name="T21" fmla="*/ 62 h 680"/>
                <a:gd name="T22" fmla="*/ 11 w 1350"/>
                <a:gd name="T23" fmla="*/ 72 h 680"/>
                <a:gd name="T24" fmla="*/ 11 w 1350"/>
                <a:gd name="T25" fmla="*/ 73 h 680"/>
                <a:gd name="T26" fmla="*/ 11 w 1350"/>
                <a:gd name="T27" fmla="*/ 73 h 680"/>
                <a:gd name="T28" fmla="*/ 11 w 1350"/>
                <a:gd name="T29" fmla="*/ 73 h 680"/>
                <a:gd name="T30" fmla="*/ 158 w 1350"/>
                <a:gd name="T31" fmla="*/ 170 h 680"/>
                <a:gd name="T32" fmla="*/ 159 w 1350"/>
                <a:gd name="T33" fmla="*/ 168 h 680"/>
                <a:gd name="T34" fmla="*/ 157 w 1350"/>
                <a:gd name="T35" fmla="*/ 163 h 680"/>
                <a:gd name="T36" fmla="*/ 157 w 1350"/>
                <a:gd name="T37" fmla="*/ 162 h 680"/>
                <a:gd name="T38" fmla="*/ 157 w 1350"/>
                <a:gd name="T39" fmla="*/ 162 h 680"/>
                <a:gd name="T40" fmla="*/ 156 w 1350"/>
                <a:gd name="T41" fmla="*/ 161 h 680"/>
                <a:gd name="T42" fmla="*/ 155 w 1350"/>
                <a:gd name="T43" fmla="*/ 157 h 680"/>
                <a:gd name="T44" fmla="*/ 153 w 1350"/>
                <a:gd name="T45" fmla="*/ 151 h 680"/>
                <a:gd name="T46" fmla="*/ 151 w 1350"/>
                <a:gd name="T47" fmla="*/ 143 h 680"/>
                <a:gd name="T48" fmla="*/ 150 w 1350"/>
                <a:gd name="T49" fmla="*/ 135 h 680"/>
                <a:gd name="T50" fmla="*/ 151 w 1350"/>
                <a:gd name="T51" fmla="*/ 127 h 680"/>
                <a:gd name="T52" fmla="*/ 154 w 1350"/>
                <a:gd name="T53" fmla="*/ 120 h 680"/>
                <a:gd name="T54" fmla="*/ 160 w 1350"/>
                <a:gd name="T55" fmla="*/ 114 h 6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50"/>
                <a:gd name="T85" fmla="*/ 0 h 680"/>
                <a:gd name="T86" fmla="*/ 1350 w 1350"/>
                <a:gd name="T87" fmla="*/ 680 h 68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50" h="680">
                  <a:moveTo>
                    <a:pt x="640" y="457"/>
                  </a:moveTo>
                  <a:lnTo>
                    <a:pt x="1350" y="281"/>
                  </a:lnTo>
                  <a:lnTo>
                    <a:pt x="744" y="0"/>
                  </a:lnTo>
                  <a:lnTo>
                    <a:pt x="27" y="85"/>
                  </a:lnTo>
                  <a:lnTo>
                    <a:pt x="24" y="89"/>
                  </a:lnTo>
                  <a:lnTo>
                    <a:pt x="17" y="101"/>
                  </a:lnTo>
                  <a:lnTo>
                    <a:pt x="9" y="120"/>
                  </a:lnTo>
                  <a:lnTo>
                    <a:pt x="2" y="145"/>
                  </a:lnTo>
                  <a:lnTo>
                    <a:pt x="0" y="176"/>
                  </a:lnTo>
                  <a:lnTo>
                    <a:pt x="4" y="210"/>
                  </a:lnTo>
                  <a:lnTo>
                    <a:pt x="17" y="248"/>
                  </a:lnTo>
                  <a:lnTo>
                    <a:pt x="42" y="288"/>
                  </a:lnTo>
                  <a:lnTo>
                    <a:pt x="43" y="291"/>
                  </a:lnTo>
                  <a:lnTo>
                    <a:pt x="632" y="680"/>
                  </a:lnTo>
                  <a:lnTo>
                    <a:pt x="634" y="670"/>
                  </a:lnTo>
                  <a:lnTo>
                    <a:pt x="627" y="650"/>
                  </a:lnTo>
                  <a:lnTo>
                    <a:pt x="627" y="648"/>
                  </a:lnTo>
                  <a:lnTo>
                    <a:pt x="623" y="642"/>
                  </a:lnTo>
                  <a:lnTo>
                    <a:pt x="617" y="625"/>
                  </a:lnTo>
                  <a:lnTo>
                    <a:pt x="609" y="601"/>
                  </a:lnTo>
                  <a:lnTo>
                    <a:pt x="603" y="571"/>
                  </a:lnTo>
                  <a:lnTo>
                    <a:pt x="600" y="540"/>
                  </a:lnTo>
                  <a:lnTo>
                    <a:pt x="604" y="508"/>
                  </a:lnTo>
                  <a:lnTo>
                    <a:pt x="616" y="480"/>
                  </a:lnTo>
                  <a:lnTo>
                    <a:pt x="640" y="4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1" name="Freeform 190"/>
            <p:cNvSpPr>
              <a:spLocks/>
            </p:cNvSpPr>
            <p:nvPr/>
          </p:nvSpPr>
          <p:spPr bwMode="auto">
            <a:xfrm>
              <a:off x="193" y="2191"/>
              <a:ext cx="602" cy="205"/>
            </a:xfrm>
            <a:custGeom>
              <a:avLst/>
              <a:gdLst>
                <a:gd name="T0" fmla="*/ 301 w 1205"/>
                <a:gd name="T1" fmla="*/ 63 h 408"/>
                <a:gd name="T2" fmla="*/ 142 w 1205"/>
                <a:gd name="T3" fmla="*/ 103 h 408"/>
                <a:gd name="T4" fmla="*/ 0 w 1205"/>
                <a:gd name="T5" fmla="*/ 20 h 408"/>
                <a:gd name="T6" fmla="*/ 167 w 1205"/>
                <a:gd name="T7" fmla="*/ 0 h 408"/>
                <a:gd name="T8" fmla="*/ 301 w 1205"/>
                <a:gd name="T9" fmla="*/ 63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5"/>
                <a:gd name="T16" fmla="*/ 0 h 408"/>
                <a:gd name="T17" fmla="*/ 1205 w 1205"/>
                <a:gd name="T18" fmla="*/ 408 h 4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5" h="408">
                  <a:moveTo>
                    <a:pt x="1205" y="250"/>
                  </a:moveTo>
                  <a:lnTo>
                    <a:pt x="570" y="408"/>
                  </a:lnTo>
                  <a:lnTo>
                    <a:pt x="0" y="79"/>
                  </a:lnTo>
                  <a:lnTo>
                    <a:pt x="668" y="0"/>
                  </a:lnTo>
                  <a:lnTo>
                    <a:pt x="1205" y="250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2" name="Freeform 191"/>
            <p:cNvSpPr>
              <a:spLocks/>
            </p:cNvSpPr>
            <p:nvPr/>
          </p:nvSpPr>
          <p:spPr bwMode="auto">
            <a:xfrm>
              <a:off x="167" y="2234"/>
              <a:ext cx="298" cy="259"/>
            </a:xfrm>
            <a:custGeom>
              <a:avLst/>
              <a:gdLst>
                <a:gd name="T0" fmla="*/ 144 w 594"/>
                <a:gd name="T1" fmla="*/ 129 h 519"/>
                <a:gd name="T2" fmla="*/ 9 w 594"/>
                <a:gd name="T3" fmla="*/ 40 h 519"/>
                <a:gd name="T4" fmla="*/ 5 w 594"/>
                <a:gd name="T5" fmla="*/ 33 h 519"/>
                <a:gd name="T6" fmla="*/ 2 w 594"/>
                <a:gd name="T7" fmla="*/ 26 h 519"/>
                <a:gd name="T8" fmla="*/ 1 w 594"/>
                <a:gd name="T9" fmla="*/ 20 h 519"/>
                <a:gd name="T10" fmla="*/ 0 w 594"/>
                <a:gd name="T11" fmla="*/ 14 h 519"/>
                <a:gd name="T12" fmla="*/ 1 w 594"/>
                <a:gd name="T13" fmla="*/ 9 h 519"/>
                <a:gd name="T14" fmla="*/ 2 w 594"/>
                <a:gd name="T15" fmla="*/ 5 h 519"/>
                <a:gd name="T16" fmla="*/ 3 w 594"/>
                <a:gd name="T17" fmla="*/ 2 h 519"/>
                <a:gd name="T18" fmla="*/ 5 w 594"/>
                <a:gd name="T19" fmla="*/ 0 h 519"/>
                <a:gd name="T20" fmla="*/ 150 w 594"/>
                <a:gd name="T21" fmla="*/ 83 h 519"/>
                <a:gd name="T22" fmla="*/ 145 w 594"/>
                <a:gd name="T23" fmla="*/ 88 h 519"/>
                <a:gd name="T24" fmla="*/ 142 w 594"/>
                <a:gd name="T25" fmla="*/ 93 h 519"/>
                <a:gd name="T26" fmla="*/ 141 w 594"/>
                <a:gd name="T27" fmla="*/ 99 h 519"/>
                <a:gd name="T28" fmla="*/ 140 w 594"/>
                <a:gd name="T29" fmla="*/ 105 h 519"/>
                <a:gd name="T30" fmla="*/ 140 w 594"/>
                <a:gd name="T31" fmla="*/ 112 h 519"/>
                <a:gd name="T32" fmla="*/ 141 w 594"/>
                <a:gd name="T33" fmla="*/ 118 h 519"/>
                <a:gd name="T34" fmla="*/ 142 w 594"/>
                <a:gd name="T35" fmla="*/ 124 h 519"/>
                <a:gd name="T36" fmla="*/ 144 w 594"/>
                <a:gd name="T37" fmla="*/ 129 h 5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4"/>
                <a:gd name="T58" fmla="*/ 0 h 519"/>
                <a:gd name="T59" fmla="*/ 594 w 594"/>
                <a:gd name="T60" fmla="*/ 519 h 5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4" h="519">
                  <a:moveTo>
                    <a:pt x="572" y="519"/>
                  </a:moveTo>
                  <a:lnTo>
                    <a:pt x="36" y="162"/>
                  </a:lnTo>
                  <a:lnTo>
                    <a:pt x="18" y="133"/>
                  </a:lnTo>
                  <a:lnTo>
                    <a:pt x="7" y="106"/>
                  </a:lnTo>
                  <a:lnTo>
                    <a:pt x="1" y="82"/>
                  </a:lnTo>
                  <a:lnTo>
                    <a:pt x="0" y="59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594" y="335"/>
                  </a:lnTo>
                  <a:lnTo>
                    <a:pt x="578" y="353"/>
                  </a:lnTo>
                  <a:lnTo>
                    <a:pt x="567" y="375"/>
                  </a:lnTo>
                  <a:lnTo>
                    <a:pt x="560" y="398"/>
                  </a:lnTo>
                  <a:lnTo>
                    <a:pt x="556" y="422"/>
                  </a:lnTo>
                  <a:lnTo>
                    <a:pt x="558" y="448"/>
                  </a:lnTo>
                  <a:lnTo>
                    <a:pt x="560" y="473"/>
                  </a:lnTo>
                  <a:lnTo>
                    <a:pt x="566" y="497"/>
                  </a:lnTo>
                  <a:lnTo>
                    <a:pt x="572" y="51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3" name="Freeform 192"/>
            <p:cNvSpPr>
              <a:spLocks/>
            </p:cNvSpPr>
            <p:nvPr/>
          </p:nvSpPr>
          <p:spPr bwMode="auto">
            <a:xfrm>
              <a:off x="455" y="2325"/>
              <a:ext cx="370" cy="194"/>
            </a:xfrm>
            <a:custGeom>
              <a:avLst/>
              <a:gdLst>
                <a:gd name="T0" fmla="*/ 165 w 738"/>
                <a:gd name="T1" fmla="*/ 33 h 387"/>
                <a:gd name="T2" fmla="*/ 0 w 738"/>
                <a:gd name="T3" fmla="*/ 76 h 387"/>
                <a:gd name="T4" fmla="*/ 2 w 738"/>
                <a:gd name="T5" fmla="*/ 81 h 387"/>
                <a:gd name="T6" fmla="*/ 167 w 738"/>
                <a:gd name="T7" fmla="*/ 38 h 387"/>
                <a:gd name="T8" fmla="*/ 175 w 738"/>
                <a:gd name="T9" fmla="*/ 48 h 387"/>
                <a:gd name="T10" fmla="*/ 8 w 738"/>
                <a:gd name="T11" fmla="*/ 92 h 387"/>
                <a:gd name="T12" fmla="*/ 9 w 738"/>
                <a:gd name="T13" fmla="*/ 97 h 387"/>
                <a:gd name="T14" fmla="*/ 186 w 738"/>
                <a:gd name="T15" fmla="*/ 50 h 387"/>
                <a:gd name="T16" fmla="*/ 170 w 738"/>
                <a:gd name="T17" fmla="*/ 35 h 387"/>
                <a:gd name="T18" fmla="*/ 172 w 738"/>
                <a:gd name="T19" fmla="*/ 1 h 387"/>
                <a:gd name="T20" fmla="*/ 168 w 738"/>
                <a:gd name="T21" fmla="*/ 0 h 387"/>
                <a:gd name="T22" fmla="*/ 167 w 738"/>
                <a:gd name="T23" fmla="*/ 9 h 387"/>
                <a:gd name="T24" fmla="*/ 165 w 738"/>
                <a:gd name="T25" fmla="*/ 33 h 38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8"/>
                <a:gd name="T40" fmla="*/ 0 h 387"/>
                <a:gd name="T41" fmla="*/ 738 w 738"/>
                <a:gd name="T42" fmla="*/ 387 h 38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8" h="387">
                  <a:moveTo>
                    <a:pt x="658" y="132"/>
                  </a:moveTo>
                  <a:lnTo>
                    <a:pt x="0" y="304"/>
                  </a:lnTo>
                  <a:lnTo>
                    <a:pt x="5" y="324"/>
                  </a:lnTo>
                  <a:lnTo>
                    <a:pt x="664" y="152"/>
                  </a:lnTo>
                  <a:lnTo>
                    <a:pt x="699" y="189"/>
                  </a:lnTo>
                  <a:lnTo>
                    <a:pt x="29" y="366"/>
                  </a:lnTo>
                  <a:lnTo>
                    <a:pt x="34" y="387"/>
                  </a:lnTo>
                  <a:lnTo>
                    <a:pt x="738" y="199"/>
                  </a:lnTo>
                  <a:lnTo>
                    <a:pt x="676" y="137"/>
                  </a:lnTo>
                  <a:lnTo>
                    <a:pt x="687" y="1"/>
                  </a:lnTo>
                  <a:lnTo>
                    <a:pt x="668" y="0"/>
                  </a:lnTo>
                  <a:lnTo>
                    <a:pt x="665" y="36"/>
                  </a:lnTo>
                  <a:lnTo>
                    <a:pt x="658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4" name="Freeform 193"/>
            <p:cNvSpPr>
              <a:spLocks/>
            </p:cNvSpPr>
            <p:nvPr/>
          </p:nvSpPr>
          <p:spPr bwMode="auto">
            <a:xfrm>
              <a:off x="471" y="2125"/>
              <a:ext cx="321" cy="200"/>
            </a:xfrm>
            <a:custGeom>
              <a:avLst/>
              <a:gdLst>
                <a:gd name="T0" fmla="*/ 7 w 643"/>
                <a:gd name="T1" fmla="*/ 56 h 401"/>
                <a:gd name="T2" fmla="*/ 0 w 643"/>
                <a:gd name="T3" fmla="*/ 68 h 401"/>
                <a:gd name="T4" fmla="*/ 0 w 643"/>
                <a:gd name="T5" fmla="*/ 83 h 401"/>
                <a:gd name="T6" fmla="*/ 2 w 643"/>
                <a:gd name="T7" fmla="*/ 94 h 401"/>
                <a:gd name="T8" fmla="*/ 3 w 643"/>
                <a:gd name="T9" fmla="*/ 100 h 401"/>
                <a:gd name="T10" fmla="*/ 160 w 643"/>
                <a:gd name="T11" fmla="*/ 37 h 401"/>
                <a:gd name="T12" fmla="*/ 158 w 643"/>
                <a:gd name="T13" fmla="*/ 0 h 401"/>
                <a:gd name="T14" fmla="*/ 7 w 643"/>
                <a:gd name="T15" fmla="*/ 56 h 4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3"/>
                <a:gd name="T25" fmla="*/ 0 h 401"/>
                <a:gd name="T26" fmla="*/ 643 w 643"/>
                <a:gd name="T27" fmla="*/ 401 h 4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3" h="401">
                  <a:moveTo>
                    <a:pt x="30" y="227"/>
                  </a:moveTo>
                  <a:lnTo>
                    <a:pt x="0" y="274"/>
                  </a:lnTo>
                  <a:lnTo>
                    <a:pt x="1" y="335"/>
                  </a:lnTo>
                  <a:lnTo>
                    <a:pt x="11" y="377"/>
                  </a:lnTo>
                  <a:lnTo>
                    <a:pt x="15" y="401"/>
                  </a:lnTo>
                  <a:lnTo>
                    <a:pt x="643" y="149"/>
                  </a:lnTo>
                  <a:lnTo>
                    <a:pt x="635" y="0"/>
                  </a:lnTo>
                  <a:lnTo>
                    <a:pt x="30" y="2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5" name="Freeform 194"/>
            <p:cNvSpPr>
              <a:spLocks/>
            </p:cNvSpPr>
            <p:nvPr/>
          </p:nvSpPr>
          <p:spPr bwMode="auto">
            <a:xfrm>
              <a:off x="478" y="2201"/>
              <a:ext cx="342" cy="157"/>
            </a:xfrm>
            <a:custGeom>
              <a:avLst/>
              <a:gdLst>
                <a:gd name="T0" fmla="*/ 0 w 683"/>
                <a:gd name="T1" fmla="*/ 64 h 316"/>
                <a:gd name="T2" fmla="*/ 9 w 683"/>
                <a:gd name="T3" fmla="*/ 78 h 316"/>
                <a:gd name="T4" fmla="*/ 171 w 683"/>
                <a:gd name="T5" fmla="*/ 13 h 316"/>
                <a:gd name="T6" fmla="*/ 156 w 683"/>
                <a:gd name="T7" fmla="*/ 0 h 316"/>
                <a:gd name="T8" fmla="*/ 0 w 683"/>
                <a:gd name="T9" fmla="*/ 64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3"/>
                <a:gd name="T16" fmla="*/ 0 h 316"/>
                <a:gd name="T17" fmla="*/ 683 w 68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3" h="316">
                  <a:moveTo>
                    <a:pt x="0" y="258"/>
                  </a:moveTo>
                  <a:lnTo>
                    <a:pt x="34" y="316"/>
                  </a:lnTo>
                  <a:lnTo>
                    <a:pt x="683" y="52"/>
                  </a:lnTo>
                  <a:lnTo>
                    <a:pt x="623" y="0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6" name="Freeform 195"/>
            <p:cNvSpPr>
              <a:spLocks/>
            </p:cNvSpPr>
            <p:nvPr/>
          </p:nvSpPr>
          <p:spPr bwMode="auto">
            <a:xfrm>
              <a:off x="166" y="1988"/>
              <a:ext cx="660" cy="377"/>
            </a:xfrm>
            <a:custGeom>
              <a:avLst/>
              <a:gdLst>
                <a:gd name="T0" fmla="*/ 162 w 1321"/>
                <a:gd name="T1" fmla="*/ 128 h 753"/>
                <a:gd name="T2" fmla="*/ 330 w 1321"/>
                <a:gd name="T3" fmla="*/ 64 h 753"/>
                <a:gd name="T4" fmla="*/ 176 w 1321"/>
                <a:gd name="T5" fmla="*/ 0 h 753"/>
                <a:gd name="T6" fmla="*/ 4 w 1321"/>
                <a:gd name="T7" fmla="*/ 39 h 753"/>
                <a:gd name="T8" fmla="*/ 3 w 1321"/>
                <a:gd name="T9" fmla="*/ 40 h 753"/>
                <a:gd name="T10" fmla="*/ 2 w 1321"/>
                <a:gd name="T11" fmla="*/ 44 h 753"/>
                <a:gd name="T12" fmla="*/ 1 w 1321"/>
                <a:gd name="T13" fmla="*/ 49 h 753"/>
                <a:gd name="T14" fmla="*/ 0 w 1321"/>
                <a:gd name="T15" fmla="*/ 56 h 753"/>
                <a:gd name="T16" fmla="*/ 0 w 1321"/>
                <a:gd name="T17" fmla="*/ 65 h 753"/>
                <a:gd name="T18" fmla="*/ 2 w 1321"/>
                <a:gd name="T19" fmla="*/ 75 h 753"/>
                <a:gd name="T20" fmla="*/ 6 w 1321"/>
                <a:gd name="T21" fmla="*/ 85 h 753"/>
                <a:gd name="T22" fmla="*/ 13 w 1321"/>
                <a:gd name="T23" fmla="*/ 96 h 753"/>
                <a:gd name="T24" fmla="*/ 13 w 1321"/>
                <a:gd name="T25" fmla="*/ 96 h 753"/>
                <a:gd name="T26" fmla="*/ 14 w 1321"/>
                <a:gd name="T27" fmla="*/ 96 h 753"/>
                <a:gd name="T28" fmla="*/ 14 w 1321"/>
                <a:gd name="T29" fmla="*/ 96 h 753"/>
                <a:gd name="T30" fmla="*/ 14 w 1321"/>
                <a:gd name="T31" fmla="*/ 96 h 753"/>
                <a:gd name="T32" fmla="*/ 14 w 1321"/>
                <a:gd name="T33" fmla="*/ 96 h 753"/>
                <a:gd name="T34" fmla="*/ 14 w 1321"/>
                <a:gd name="T35" fmla="*/ 96 h 753"/>
                <a:gd name="T36" fmla="*/ 166 w 1321"/>
                <a:gd name="T37" fmla="*/ 189 h 753"/>
                <a:gd name="T38" fmla="*/ 166 w 1321"/>
                <a:gd name="T39" fmla="*/ 186 h 753"/>
                <a:gd name="T40" fmla="*/ 164 w 1321"/>
                <a:gd name="T41" fmla="*/ 181 h 753"/>
                <a:gd name="T42" fmla="*/ 164 w 1321"/>
                <a:gd name="T43" fmla="*/ 181 h 753"/>
                <a:gd name="T44" fmla="*/ 164 w 1321"/>
                <a:gd name="T45" fmla="*/ 181 h 753"/>
                <a:gd name="T46" fmla="*/ 163 w 1321"/>
                <a:gd name="T47" fmla="*/ 179 h 753"/>
                <a:gd name="T48" fmla="*/ 161 w 1321"/>
                <a:gd name="T49" fmla="*/ 174 h 753"/>
                <a:gd name="T50" fmla="*/ 158 w 1321"/>
                <a:gd name="T51" fmla="*/ 168 h 753"/>
                <a:gd name="T52" fmla="*/ 156 w 1321"/>
                <a:gd name="T53" fmla="*/ 160 h 753"/>
                <a:gd name="T54" fmla="*/ 155 w 1321"/>
                <a:gd name="T55" fmla="*/ 151 h 753"/>
                <a:gd name="T56" fmla="*/ 155 w 1321"/>
                <a:gd name="T57" fmla="*/ 143 h 753"/>
                <a:gd name="T58" fmla="*/ 157 w 1321"/>
                <a:gd name="T59" fmla="*/ 135 h 753"/>
                <a:gd name="T60" fmla="*/ 162 w 1321"/>
                <a:gd name="T61" fmla="*/ 128 h 75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1"/>
                <a:gd name="T94" fmla="*/ 0 h 753"/>
                <a:gd name="T95" fmla="*/ 1321 w 1321"/>
                <a:gd name="T96" fmla="*/ 753 h 75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1" h="753">
                  <a:moveTo>
                    <a:pt x="650" y="509"/>
                  </a:moveTo>
                  <a:lnTo>
                    <a:pt x="1321" y="255"/>
                  </a:lnTo>
                  <a:lnTo>
                    <a:pt x="704" y="0"/>
                  </a:lnTo>
                  <a:lnTo>
                    <a:pt x="17" y="154"/>
                  </a:lnTo>
                  <a:lnTo>
                    <a:pt x="15" y="159"/>
                  </a:lnTo>
                  <a:lnTo>
                    <a:pt x="9" y="173"/>
                  </a:lnTo>
                  <a:lnTo>
                    <a:pt x="4" y="195"/>
                  </a:lnTo>
                  <a:lnTo>
                    <a:pt x="0" y="224"/>
                  </a:lnTo>
                  <a:lnTo>
                    <a:pt x="1" y="258"/>
                  </a:lnTo>
                  <a:lnTo>
                    <a:pt x="9" y="298"/>
                  </a:lnTo>
                  <a:lnTo>
                    <a:pt x="27" y="339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57" y="383"/>
                  </a:lnTo>
                  <a:lnTo>
                    <a:pt x="58" y="384"/>
                  </a:lnTo>
                  <a:lnTo>
                    <a:pt x="666" y="753"/>
                  </a:lnTo>
                  <a:lnTo>
                    <a:pt x="666" y="743"/>
                  </a:lnTo>
                  <a:lnTo>
                    <a:pt x="657" y="721"/>
                  </a:lnTo>
                  <a:lnTo>
                    <a:pt x="654" y="714"/>
                  </a:lnTo>
                  <a:lnTo>
                    <a:pt x="645" y="696"/>
                  </a:lnTo>
                  <a:lnTo>
                    <a:pt x="635" y="670"/>
                  </a:lnTo>
                  <a:lnTo>
                    <a:pt x="626" y="638"/>
                  </a:lnTo>
                  <a:lnTo>
                    <a:pt x="620" y="604"/>
                  </a:lnTo>
                  <a:lnTo>
                    <a:pt x="621" y="569"/>
                  </a:lnTo>
                  <a:lnTo>
                    <a:pt x="629" y="537"/>
                  </a:lnTo>
                  <a:lnTo>
                    <a:pt x="650" y="5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7" name="Freeform 196"/>
            <p:cNvSpPr>
              <a:spLocks/>
            </p:cNvSpPr>
            <p:nvPr/>
          </p:nvSpPr>
          <p:spPr bwMode="auto">
            <a:xfrm>
              <a:off x="198" y="2002"/>
              <a:ext cx="593" cy="227"/>
            </a:xfrm>
            <a:custGeom>
              <a:avLst/>
              <a:gdLst>
                <a:gd name="T0" fmla="*/ 297 w 1186"/>
                <a:gd name="T1" fmla="*/ 56 h 456"/>
                <a:gd name="T2" fmla="*/ 147 w 1186"/>
                <a:gd name="T3" fmla="*/ 113 h 456"/>
                <a:gd name="T4" fmla="*/ 0 w 1186"/>
                <a:gd name="T5" fmla="*/ 36 h 456"/>
                <a:gd name="T6" fmla="*/ 159 w 1186"/>
                <a:gd name="T7" fmla="*/ 0 h 456"/>
                <a:gd name="T8" fmla="*/ 297 w 1186"/>
                <a:gd name="T9" fmla="*/ 5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6"/>
                <a:gd name="T16" fmla="*/ 0 h 456"/>
                <a:gd name="T17" fmla="*/ 1186 w 1186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6" h="456">
                  <a:moveTo>
                    <a:pt x="1186" y="226"/>
                  </a:moveTo>
                  <a:lnTo>
                    <a:pt x="586" y="456"/>
                  </a:lnTo>
                  <a:lnTo>
                    <a:pt x="0" y="144"/>
                  </a:lnTo>
                  <a:lnTo>
                    <a:pt x="639" y="0"/>
                  </a:lnTo>
                  <a:lnTo>
                    <a:pt x="1186" y="2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8" name="Freeform 197"/>
            <p:cNvSpPr>
              <a:spLocks/>
            </p:cNvSpPr>
            <p:nvPr/>
          </p:nvSpPr>
          <p:spPr bwMode="auto">
            <a:xfrm>
              <a:off x="177" y="2079"/>
              <a:ext cx="302" cy="260"/>
            </a:xfrm>
            <a:custGeom>
              <a:avLst/>
              <a:gdLst>
                <a:gd name="T0" fmla="*/ 150 w 605"/>
                <a:gd name="T1" fmla="*/ 130 h 522"/>
                <a:gd name="T2" fmla="*/ 11 w 605"/>
                <a:gd name="T3" fmla="*/ 45 h 522"/>
                <a:gd name="T4" fmla="*/ 6 w 605"/>
                <a:gd name="T5" fmla="*/ 37 h 522"/>
                <a:gd name="T6" fmla="*/ 3 w 605"/>
                <a:gd name="T7" fmla="*/ 30 h 522"/>
                <a:gd name="T8" fmla="*/ 0 w 605"/>
                <a:gd name="T9" fmla="*/ 23 h 522"/>
                <a:gd name="T10" fmla="*/ 0 w 605"/>
                <a:gd name="T11" fmla="*/ 17 h 522"/>
                <a:gd name="T12" fmla="*/ 0 w 605"/>
                <a:gd name="T13" fmla="*/ 11 h 522"/>
                <a:gd name="T14" fmla="*/ 0 w 605"/>
                <a:gd name="T15" fmla="*/ 6 h 522"/>
                <a:gd name="T16" fmla="*/ 1 w 605"/>
                <a:gd name="T17" fmla="*/ 3 h 522"/>
                <a:gd name="T18" fmla="*/ 2 w 605"/>
                <a:gd name="T19" fmla="*/ 0 h 522"/>
                <a:gd name="T20" fmla="*/ 151 w 605"/>
                <a:gd name="T21" fmla="*/ 79 h 522"/>
                <a:gd name="T22" fmla="*/ 147 w 605"/>
                <a:gd name="T23" fmla="*/ 84 h 522"/>
                <a:gd name="T24" fmla="*/ 145 w 605"/>
                <a:gd name="T25" fmla="*/ 90 h 522"/>
                <a:gd name="T26" fmla="*/ 144 w 605"/>
                <a:gd name="T27" fmla="*/ 97 h 522"/>
                <a:gd name="T28" fmla="*/ 144 w 605"/>
                <a:gd name="T29" fmla="*/ 104 h 522"/>
                <a:gd name="T30" fmla="*/ 145 w 605"/>
                <a:gd name="T31" fmla="*/ 111 h 522"/>
                <a:gd name="T32" fmla="*/ 146 w 605"/>
                <a:gd name="T33" fmla="*/ 117 h 522"/>
                <a:gd name="T34" fmla="*/ 148 w 605"/>
                <a:gd name="T35" fmla="*/ 124 h 522"/>
                <a:gd name="T36" fmla="*/ 150 w 605"/>
                <a:gd name="T37" fmla="*/ 130 h 5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5"/>
                <a:gd name="T58" fmla="*/ 0 h 522"/>
                <a:gd name="T59" fmla="*/ 605 w 605"/>
                <a:gd name="T60" fmla="*/ 522 h 5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5" h="522">
                  <a:moveTo>
                    <a:pt x="602" y="522"/>
                  </a:moveTo>
                  <a:lnTo>
                    <a:pt x="47" y="180"/>
                  </a:lnTo>
                  <a:lnTo>
                    <a:pt x="26" y="149"/>
                  </a:lnTo>
                  <a:lnTo>
                    <a:pt x="12" y="120"/>
                  </a:lnTo>
                  <a:lnTo>
                    <a:pt x="3" y="94"/>
                  </a:lnTo>
                  <a:lnTo>
                    <a:pt x="0" y="68"/>
                  </a:lnTo>
                  <a:lnTo>
                    <a:pt x="0" y="46"/>
                  </a:lnTo>
                  <a:lnTo>
                    <a:pt x="2" y="27"/>
                  </a:lnTo>
                  <a:lnTo>
                    <a:pt x="6" y="12"/>
                  </a:lnTo>
                  <a:lnTo>
                    <a:pt x="9" y="0"/>
                  </a:lnTo>
                  <a:lnTo>
                    <a:pt x="605" y="318"/>
                  </a:lnTo>
                  <a:lnTo>
                    <a:pt x="591" y="340"/>
                  </a:lnTo>
                  <a:lnTo>
                    <a:pt x="582" y="364"/>
                  </a:lnTo>
                  <a:lnTo>
                    <a:pt x="577" y="390"/>
                  </a:lnTo>
                  <a:lnTo>
                    <a:pt x="577" y="418"/>
                  </a:lnTo>
                  <a:lnTo>
                    <a:pt x="580" y="446"/>
                  </a:lnTo>
                  <a:lnTo>
                    <a:pt x="586" y="472"/>
                  </a:lnTo>
                  <a:lnTo>
                    <a:pt x="592" y="497"/>
                  </a:lnTo>
                  <a:lnTo>
                    <a:pt x="602" y="5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9" name="Freeform 198"/>
            <p:cNvSpPr>
              <a:spLocks/>
            </p:cNvSpPr>
            <p:nvPr/>
          </p:nvSpPr>
          <p:spPr bwMode="auto">
            <a:xfrm>
              <a:off x="478" y="2125"/>
              <a:ext cx="351" cy="240"/>
            </a:xfrm>
            <a:custGeom>
              <a:avLst/>
              <a:gdLst>
                <a:gd name="T0" fmla="*/ 155 w 701"/>
                <a:gd name="T1" fmla="*/ 36 h 480"/>
                <a:gd name="T2" fmla="*/ 0 w 701"/>
                <a:gd name="T3" fmla="*/ 99 h 480"/>
                <a:gd name="T4" fmla="*/ 2 w 701"/>
                <a:gd name="T5" fmla="*/ 104 h 480"/>
                <a:gd name="T6" fmla="*/ 157 w 701"/>
                <a:gd name="T7" fmla="*/ 42 h 480"/>
                <a:gd name="T8" fmla="*/ 166 w 701"/>
                <a:gd name="T9" fmla="*/ 51 h 480"/>
                <a:gd name="T10" fmla="*/ 9 w 701"/>
                <a:gd name="T11" fmla="*/ 115 h 480"/>
                <a:gd name="T12" fmla="*/ 11 w 701"/>
                <a:gd name="T13" fmla="*/ 120 h 480"/>
                <a:gd name="T14" fmla="*/ 176 w 701"/>
                <a:gd name="T15" fmla="*/ 53 h 480"/>
                <a:gd name="T16" fmla="*/ 159 w 701"/>
                <a:gd name="T17" fmla="*/ 37 h 480"/>
                <a:gd name="T18" fmla="*/ 159 w 701"/>
                <a:gd name="T19" fmla="*/ 0 h 480"/>
                <a:gd name="T20" fmla="*/ 154 w 701"/>
                <a:gd name="T21" fmla="*/ 0 h 480"/>
                <a:gd name="T22" fmla="*/ 154 w 701"/>
                <a:gd name="T23" fmla="*/ 12 h 480"/>
                <a:gd name="T24" fmla="*/ 155 w 701"/>
                <a:gd name="T25" fmla="*/ 36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1"/>
                <a:gd name="T40" fmla="*/ 0 h 480"/>
                <a:gd name="T41" fmla="*/ 701 w 701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1" h="480">
                  <a:moveTo>
                    <a:pt x="617" y="144"/>
                  </a:moveTo>
                  <a:lnTo>
                    <a:pt x="0" y="394"/>
                  </a:lnTo>
                  <a:lnTo>
                    <a:pt x="6" y="416"/>
                  </a:lnTo>
                  <a:lnTo>
                    <a:pt x="626" y="165"/>
                  </a:lnTo>
                  <a:lnTo>
                    <a:pt x="663" y="201"/>
                  </a:lnTo>
                  <a:lnTo>
                    <a:pt x="33" y="459"/>
                  </a:lnTo>
                  <a:lnTo>
                    <a:pt x="41" y="480"/>
                  </a:lnTo>
                  <a:lnTo>
                    <a:pt x="701" y="209"/>
                  </a:lnTo>
                  <a:lnTo>
                    <a:pt x="636" y="148"/>
                  </a:lnTo>
                  <a:lnTo>
                    <a:pt x="634" y="0"/>
                  </a:lnTo>
                  <a:lnTo>
                    <a:pt x="615" y="0"/>
                  </a:lnTo>
                  <a:lnTo>
                    <a:pt x="616" y="46"/>
                  </a:lnTo>
                  <a:lnTo>
                    <a:pt x="617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0" name="Freeform 199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1" name="Freeform 200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2" name="Freeform 201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3" name="Freeform 202"/>
            <p:cNvSpPr>
              <a:spLocks/>
            </p:cNvSpPr>
            <p:nvPr/>
          </p:nvSpPr>
          <p:spPr bwMode="auto">
            <a:xfrm>
              <a:off x="434" y="2042"/>
              <a:ext cx="349" cy="113"/>
            </a:xfrm>
            <a:custGeom>
              <a:avLst/>
              <a:gdLst>
                <a:gd name="T0" fmla="*/ 0 w 698"/>
                <a:gd name="T1" fmla="*/ 43 h 225"/>
                <a:gd name="T2" fmla="*/ 7 w 698"/>
                <a:gd name="T3" fmla="*/ 57 h 225"/>
                <a:gd name="T4" fmla="*/ 175 w 698"/>
                <a:gd name="T5" fmla="*/ 13 h 225"/>
                <a:gd name="T6" fmla="*/ 161 w 698"/>
                <a:gd name="T7" fmla="*/ 0 h 225"/>
                <a:gd name="T8" fmla="*/ 0 w 698"/>
                <a:gd name="T9" fmla="*/ 43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8"/>
                <a:gd name="T16" fmla="*/ 0 h 225"/>
                <a:gd name="T17" fmla="*/ 698 w 698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8" h="225">
                  <a:moveTo>
                    <a:pt x="0" y="171"/>
                  </a:moveTo>
                  <a:lnTo>
                    <a:pt x="29" y="225"/>
                  </a:lnTo>
                  <a:lnTo>
                    <a:pt x="698" y="50"/>
                  </a:lnTo>
                  <a:lnTo>
                    <a:pt x="644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4" name="Freeform 203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5" name="Freeform 204"/>
            <p:cNvSpPr>
              <a:spLocks/>
            </p:cNvSpPr>
            <p:nvPr/>
          </p:nvSpPr>
          <p:spPr bwMode="auto">
            <a:xfrm>
              <a:off x="179" y="1843"/>
              <a:ext cx="584" cy="199"/>
            </a:xfrm>
            <a:custGeom>
              <a:avLst/>
              <a:gdLst>
                <a:gd name="T0" fmla="*/ 292 w 1167"/>
                <a:gd name="T1" fmla="*/ 61 h 397"/>
                <a:gd name="T2" fmla="*/ 138 w 1167"/>
                <a:gd name="T3" fmla="*/ 100 h 397"/>
                <a:gd name="T4" fmla="*/ 0 w 1167"/>
                <a:gd name="T5" fmla="*/ 20 h 397"/>
                <a:gd name="T6" fmla="*/ 162 w 1167"/>
                <a:gd name="T7" fmla="*/ 0 h 397"/>
                <a:gd name="T8" fmla="*/ 292 w 1167"/>
                <a:gd name="T9" fmla="*/ 61 h 3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7"/>
                <a:gd name="T16" fmla="*/ 0 h 397"/>
                <a:gd name="T17" fmla="*/ 1167 w 1167"/>
                <a:gd name="T18" fmla="*/ 397 h 3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7" h="397">
                  <a:moveTo>
                    <a:pt x="1167" y="243"/>
                  </a:moveTo>
                  <a:lnTo>
                    <a:pt x="551" y="397"/>
                  </a:lnTo>
                  <a:lnTo>
                    <a:pt x="0" y="78"/>
                  </a:lnTo>
                  <a:lnTo>
                    <a:pt x="646" y="0"/>
                  </a:lnTo>
                  <a:lnTo>
                    <a:pt x="1167" y="2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6" name="Freeform 205"/>
            <p:cNvSpPr>
              <a:spLocks/>
            </p:cNvSpPr>
            <p:nvPr/>
          </p:nvSpPr>
          <p:spPr bwMode="auto">
            <a:xfrm>
              <a:off x="154" y="1885"/>
              <a:ext cx="288" cy="252"/>
            </a:xfrm>
            <a:custGeom>
              <a:avLst/>
              <a:gdLst>
                <a:gd name="T0" fmla="*/ 139 w 576"/>
                <a:gd name="T1" fmla="*/ 126 h 503"/>
                <a:gd name="T2" fmla="*/ 9 w 576"/>
                <a:gd name="T3" fmla="*/ 39 h 503"/>
                <a:gd name="T4" fmla="*/ 5 w 576"/>
                <a:gd name="T5" fmla="*/ 33 h 503"/>
                <a:gd name="T6" fmla="*/ 1 w 576"/>
                <a:gd name="T7" fmla="*/ 26 h 503"/>
                <a:gd name="T8" fmla="*/ 1 w 576"/>
                <a:gd name="T9" fmla="*/ 20 h 503"/>
                <a:gd name="T10" fmla="*/ 0 w 576"/>
                <a:gd name="T11" fmla="*/ 15 h 503"/>
                <a:gd name="T12" fmla="*/ 1 w 576"/>
                <a:gd name="T13" fmla="*/ 10 h 503"/>
                <a:gd name="T14" fmla="*/ 1 w 576"/>
                <a:gd name="T15" fmla="*/ 6 h 503"/>
                <a:gd name="T16" fmla="*/ 3 w 576"/>
                <a:gd name="T17" fmla="*/ 3 h 503"/>
                <a:gd name="T18" fmla="*/ 4 w 576"/>
                <a:gd name="T19" fmla="*/ 0 h 503"/>
                <a:gd name="T20" fmla="*/ 144 w 576"/>
                <a:gd name="T21" fmla="*/ 81 h 503"/>
                <a:gd name="T22" fmla="*/ 140 w 576"/>
                <a:gd name="T23" fmla="*/ 86 h 503"/>
                <a:gd name="T24" fmla="*/ 138 w 576"/>
                <a:gd name="T25" fmla="*/ 91 h 503"/>
                <a:gd name="T26" fmla="*/ 136 w 576"/>
                <a:gd name="T27" fmla="*/ 97 h 503"/>
                <a:gd name="T28" fmla="*/ 135 w 576"/>
                <a:gd name="T29" fmla="*/ 103 h 503"/>
                <a:gd name="T30" fmla="*/ 135 w 576"/>
                <a:gd name="T31" fmla="*/ 109 h 503"/>
                <a:gd name="T32" fmla="*/ 136 w 576"/>
                <a:gd name="T33" fmla="*/ 115 h 503"/>
                <a:gd name="T34" fmla="*/ 137 w 576"/>
                <a:gd name="T35" fmla="*/ 121 h 503"/>
                <a:gd name="T36" fmla="*/ 139 w 576"/>
                <a:gd name="T37" fmla="*/ 126 h 5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76"/>
                <a:gd name="T58" fmla="*/ 0 h 503"/>
                <a:gd name="T59" fmla="*/ 576 w 576"/>
                <a:gd name="T60" fmla="*/ 503 h 5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76" h="503">
                  <a:moveTo>
                    <a:pt x="555" y="503"/>
                  </a:moveTo>
                  <a:lnTo>
                    <a:pt x="36" y="156"/>
                  </a:lnTo>
                  <a:lnTo>
                    <a:pt x="17" y="129"/>
                  </a:lnTo>
                  <a:lnTo>
                    <a:pt x="6" y="102"/>
                  </a:lnTo>
                  <a:lnTo>
                    <a:pt x="1" y="78"/>
                  </a:lnTo>
                  <a:lnTo>
                    <a:pt x="0" y="57"/>
                  </a:lnTo>
                  <a:lnTo>
                    <a:pt x="2" y="38"/>
                  </a:lnTo>
                  <a:lnTo>
                    <a:pt x="6" y="22"/>
                  </a:lnTo>
                  <a:lnTo>
                    <a:pt x="12" y="9"/>
                  </a:lnTo>
                  <a:lnTo>
                    <a:pt x="16" y="0"/>
                  </a:lnTo>
                  <a:lnTo>
                    <a:pt x="576" y="324"/>
                  </a:lnTo>
                  <a:lnTo>
                    <a:pt x="560" y="343"/>
                  </a:lnTo>
                  <a:lnTo>
                    <a:pt x="549" y="362"/>
                  </a:lnTo>
                  <a:lnTo>
                    <a:pt x="542" y="385"/>
                  </a:lnTo>
                  <a:lnTo>
                    <a:pt x="540" y="409"/>
                  </a:lnTo>
                  <a:lnTo>
                    <a:pt x="540" y="434"/>
                  </a:lnTo>
                  <a:lnTo>
                    <a:pt x="543" y="458"/>
                  </a:lnTo>
                  <a:lnTo>
                    <a:pt x="548" y="481"/>
                  </a:lnTo>
                  <a:lnTo>
                    <a:pt x="555" y="50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7" name="Freeform 206"/>
            <p:cNvSpPr>
              <a:spLocks/>
            </p:cNvSpPr>
            <p:nvPr/>
          </p:nvSpPr>
          <p:spPr bwMode="auto">
            <a:xfrm>
              <a:off x="434" y="1973"/>
              <a:ext cx="357" cy="188"/>
            </a:xfrm>
            <a:custGeom>
              <a:avLst/>
              <a:gdLst>
                <a:gd name="T0" fmla="*/ 159 w 716"/>
                <a:gd name="T1" fmla="*/ 33 h 375"/>
                <a:gd name="T2" fmla="*/ 0 w 716"/>
                <a:gd name="T3" fmla="*/ 74 h 375"/>
                <a:gd name="T4" fmla="*/ 1 w 716"/>
                <a:gd name="T5" fmla="*/ 79 h 375"/>
                <a:gd name="T6" fmla="*/ 160 w 716"/>
                <a:gd name="T7" fmla="*/ 37 h 375"/>
                <a:gd name="T8" fmla="*/ 169 w 716"/>
                <a:gd name="T9" fmla="*/ 46 h 375"/>
                <a:gd name="T10" fmla="*/ 7 w 716"/>
                <a:gd name="T11" fmla="*/ 89 h 375"/>
                <a:gd name="T12" fmla="*/ 8 w 716"/>
                <a:gd name="T13" fmla="*/ 94 h 375"/>
                <a:gd name="T14" fmla="*/ 178 w 716"/>
                <a:gd name="T15" fmla="*/ 49 h 375"/>
                <a:gd name="T16" fmla="*/ 163 w 716"/>
                <a:gd name="T17" fmla="*/ 34 h 375"/>
                <a:gd name="T18" fmla="*/ 166 w 716"/>
                <a:gd name="T19" fmla="*/ 1 h 375"/>
                <a:gd name="T20" fmla="*/ 161 w 716"/>
                <a:gd name="T21" fmla="*/ 0 h 375"/>
                <a:gd name="T22" fmla="*/ 160 w 716"/>
                <a:gd name="T23" fmla="*/ 11 h 375"/>
                <a:gd name="T24" fmla="*/ 159 w 716"/>
                <a:gd name="T25" fmla="*/ 33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6"/>
                <a:gd name="T40" fmla="*/ 0 h 375"/>
                <a:gd name="T41" fmla="*/ 716 w 716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6" h="375">
                  <a:moveTo>
                    <a:pt x="637" y="129"/>
                  </a:moveTo>
                  <a:lnTo>
                    <a:pt x="0" y="295"/>
                  </a:lnTo>
                  <a:lnTo>
                    <a:pt x="5" y="315"/>
                  </a:lnTo>
                  <a:lnTo>
                    <a:pt x="643" y="148"/>
                  </a:lnTo>
                  <a:lnTo>
                    <a:pt x="678" y="184"/>
                  </a:lnTo>
                  <a:lnTo>
                    <a:pt x="28" y="355"/>
                  </a:lnTo>
                  <a:lnTo>
                    <a:pt x="32" y="375"/>
                  </a:lnTo>
                  <a:lnTo>
                    <a:pt x="716" y="194"/>
                  </a:lnTo>
                  <a:lnTo>
                    <a:pt x="656" y="133"/>
                  </a:lnTo>
                  <a:lnTo>
                    <a:pt x="665" y="2"/>
                  </a:lnTo>
                  <a:lnTo>
                    <a:pt x="647" y="0"/>
                  </a:lnTo>
                  <a:lnTo>
                    <a:pt x="644" y="41"/>
                  </a:lnTo>
                  <a:lnTo>
                    <a:pt x="637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8" name="Freeform 207"/>
            <p:cNvSpPr>
              <a:spLocks/>
            </p:cNvSpPr>
            <p:nvPr/>
          </p:nvSpPr>
          <p:spPr bwMode="auto">
            <a:xfrm>
              <a:off x="488" y="1756"/>
              <a:ext cx="311" cy="194"/>
            </a:xfrm>
            <a:custGeom>
              <a:avLst/>
              <a:gdLst>
                <a:gd name="T0" fmla="*/ 7 w 623"/>
                <a:gd name="T1" fmla="*/ 55 h 389"/>
                <a:gd name="T2" fmla="*/ 0 w 623"/>
                <a:gd name="T3" fmla="*/ 66 h 389"/>
                <a:gd name="T4" fmla="*/ 0 w 623"/>
                <a:gd name="T5" fmla="*/ 81 h 389"/>
                <a:gd name="T6" fmla="*/ 2 w 623"/>
                <a:gd name="T7" fmla="*/ 91 h 389"/>
                <a:gd name="T8" fmla="*/ 3 w 623"/>
                <a:gd name="T9" fmla="*/ 97 h 389"/>
                <a:gd name="T10" fmla="*/ 155 w 623"/>
                <a:gd name="T11" fmla="*/ 36 h 389"/>
                <a:gd name="T12" fmla="*/ 153 w 623"/>
                <a:gd name="T13" fmla="*/ 0 h 389"/>
                <a:gd name="T14" fmla="*/ 7 w 623"/>
                <a:gd name="T15" fmla="*/ 55 h 3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3"/>
                <a:gd name="T25" fmla="*/ 0 h 389"/>
                <a:gd name="T26" fmla="*/ 623 w 623"/>
                <a:gd name="T27" fmla="*/ 389 h 3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3" h="389">
                  <a:moveTo>
                    <a:pt x="29" y="221"/>
                  </a:moveTo>
                  <a:lnTo>
                    <a:pt x="0" y="266"/>
                  </a:lnTo>
                  <a:lnTo>
                    <a:pt x="2" y="326"/>
                  </a:lnTo>
                  <a:lnTo>
                    <a:pt x="11" y="365"/>
                  </a:lnTo>
                  <a:lnTo>
                    <a:pt x="15" y="389"/>
                  </a:lnTo>
                  <a:lnTo>
                    <a:pt x="623" y="145"/>
                  </a:lnTo>
                  <a:lnTo>
                    <a:pt x="615" y="0"/>
                  </a:lnTo>
                  <a:lnTo>
                    <a:pt x="29" y="2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9" name="Freeform 208"/>
            <p:cNvSpPr>
              <a:spLocks/>
            </p:cNvSpPr>
            <p:nvPr/>
          </p:nvSpPr>
          <p:spPr bwMode="auto">
            <a:xfrm>
              <a:off x="496" y="1830"/>
              <a:ext cx="330" cy="153"/>
            </a:xfrm>
            <a:custGeom>
              <a:avLst/>
              <a:gdLst>
                <a:gd name="T0" fmla="*/ 0 w 662"/>
                <a:gd name="T1" fmla="*/ 63 h 305"/>
                <a:gd name="T2" fmla="*/ 8 w 662"/>
                <a:gd name="T3" fmla="*/ 77 h 305"/>
                <a:gd name="T4" fmla="*/ 165 w 662"/>
                <a:gd name="T5" fmla="*/ 13 h 305"/>
                <a:gd name="T6" fmla="*/ 150 w 662"/>
                <a:gd name="T7" fmla="*/ 0 h 305"/>
                <a:gd name="T8" fmla="*/ 0 w 662"/>
                <a:gd name="T9" fmla="*/ 63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2"/>
                <a:gd name="T16" fmla="*/ 0 h 305"/>
                <a:gd name="T17" fmla="*/ 662 w 662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2" h="305">
                  <a:moveTo>
                    <a:pt x="0" y="250"/>
                  </a:moveTo>
                  <a:lnTo>
                    <a:pt x="33" y="305"/>
                  </a:lnTo>
                  <a:lnTo>
                    <a:pt x="662" y="51"/>
                  </a:lnTo>
                  <a:lnTo>
                    <a:pt x="604" y="0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0" name="Freeform 209"/>
            <p:cNvSpPr>
              <a:spLocks/>
            </p:cNvSpPr>
            <p:nvPr/>
          </p:nvSpPr>
          <p:spPr bwMode="auto">
            <a:xfrm>
              <a:off x="193" y="1624"/>
              <a:ext cx="639" cy="365"/>
            </a:xfrm>
            <a:custGeom>
              <a:avLst/>
              <a:gdLst>
                <a:gd name="T0" fmla="*/ 157 w 1279"/>
                <a:gd name="T1" fmla="*/ 123 h 731"/>
                <a:gd name="T2" fmla="*/ 319 w 1279"/>
                <a:gd name="T3" fmla="*/ 62 h 731"/>
                <a:gd name="T4" fmla="*/ 170 w 1279"/>
                <a:gd name="T5" fmla="*/ 0 h 731"/>
                <a:gd name="T6" fmla="*/ 4 w 1279"/>
                <a:gd name="T7" fmla="*/ 37 h 731"/>
                <a:gd name="T8" fmla="*/ 3 w 1279"/>
                <a:gd name="T9" fmla="*/ 39 h 731"/>
                <a:gd name="T10" fmla="*/ 2 w 1279"/>
                <a:gd name="T11" fmla="*/ 42 h 731"/>
                <a:gd name="T12" fmla="*/ 1 w 1279"/>
                <a:gd name="T13" fmla="*/ 47 h 731"/>
                <a:gd name="T14" fmla="*/ 0 w 1279"/>
                <a:gd name="T15" fmla="*/ 54 h 731"/>
                <a:gd name="T16" fmla="*/ 0 w 1279"/>
                <a:gd name="T17" fmla="*/ 62 h 731"/>
                <a:gd name="T18" fmla="*/ 2 w 1279"/>
                <a:gd name="T19" fmla="*/ 72 h 731"/>
                <a:gd name="T20" fmla="*/ 6 w 1279"/>
                <a:gd name="T21" fmla="*/ 82 h 731"/>
                <a:gd name="T22" fmla="*/ 13 w 1279"/>
                <a:gd name="T23" fmla="*/ 92 h 731"/>
                <a:gd name="T24" fmla="*/ 13 w 1279"/>
                <a:gd name="T25" fmla="*/ 92 h 731"/>
                <a:gd name="T26" fmla="*/ 13 w 1279"/>
                <a:gd name="T27" fmla="*/ 92 h 731"/>
                <a:gd name="T28" fmla="*/ 13 w 1279"/>
                <a:gd name="T29" fmla="*/ 93 h 731"/>
                <a:gd name="T30" fmla="*/ 13 w 1279"/>
                <a:gd name="T31" fmla="*/ 93 h 731"/>
                <a:gd name="T32" fmla="*/ 13 w 1279"/>
                <a:gd name="T33" fmla="*/ 93 h 731"/>
                <a:gd name="T34" fmla="*/ 13 w 1279"/>
                <a:gd name="T35" fmla="*/ 93 h 731"/>
                <a:gd name="T36" fmla="*/ 161 w 1279"/>
                <a:gd name="T37" fmla="*/ 182 h 731"/>
                <a:gd name="T38" fmla="*/ 161 w 1279"/>
                <a:gd name="T39" fmla="*/ 180 h 731"/>
                <a:gd name="T40" fmla="*/ 159 w 1279"/>
                <a:gd name="T41" fmla="*/ 175 h 731"/>
                <a:gd name="T42" fmla="*/ 159 w 1279"/>
                <a:gd name="T43" fmla="*/ 175 h 731"/>
                <a:gd name="T44" fmla="*/ 159 w 1279"/>
                <a:gd name="T45" fmla="*/ 174 h 731"/>
                <a:gd name="T46" fmla="*/ 158 w 1279"/>
                <a:gd name="T47" fmla="*/ 173 h 731"/>
                <a:gd name="T48" fmla="*/ 156 w 1279"/>
                <a:gd name="T49" fmla="*/ 169 h 731"/>
                <a:gd name="T50" fmla="*/ 154 w 1279"/>
                <a:gd name="T51" fmla="*/ 162 h 731"/>
                <a:gd name="T52" fmla="*/ 151 w 1279"/>
                <a:gd name="T53" fmla="*/ 154 h 731"/>
                <a:gd name="T54" fmla="*/ 150 w 1279"/>
                <a:gd name="T55" fmla="*/ 146 h 731"/>
                <a:gd name="T56" fmla="*/ 150 w 1279"/>
                <a:gd name="T57" fmla="*/ 138 h 731"/>
                <a:gd name="T58" fmla="*/ 152 w 1279"/>
                <a:gd name="T59" fmla="*/ 130 h 731"/>
                <a:gd name="T60" fmla="*/ 157 w 1279"/>
                <a:gd name="T61" fmla="*/ 123 h 7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79"/>
                <a:gd name="T94" fmla="*/ 0 h 731"/>
                <a:gd name="T95" fmla="*/ 1279 w 1279"/>
                <a:gd name="T96" fmla="*/ 731 h 73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79" h="731">
                  <a:moveTo>
                    <a:pt x="629" y="495"/>
                  </a:moveTo>
                  <a:lnTo>
                    <a:pt x="1279" y="248"/>
                  </a:lnTo>
                  <a:lnTo>
                    <a:pt x="681" y="0"/>
                  </a:lnTo>
                  <a:lnTo>
                    <a:pt x="16" y="150"/>
                  </a:lnTo>
                  <a:lnTo>
                    <a:pt x="14" y="156"/>
                  </a:lnTo>
                  <a:lnTo>
                    <a:pt x="8" y="169"/>
                  </a:lnTo>
                  <a:lnTo>
                    <a:pt x="4" y="190"/>
                  </a:lnTo>
                  <a:lnTo>
                    <a:pt x="0" y="219"/>
                  </a:lnTo>
                  <a:lnTo>
                    <a:pt x="0" y="251"/>
                  </a:lnTo>
                  <a:lnTo>
                    <a:pt x="8" y="289"/>
                  </a:lnTo>
                  <a:lnTo>
                    <a:pt x="26" y="329"/>
                  </a:lnTo>
                  <a:lnTo>
                    <a:pt x="53" y="371"/>
                  </a:lnTo>
                  <a:lnTo>
                    <a:pt x="54" y="371"/>
                  </a:lnTo>
                  <a:lnTo>
                    <a:pt x="54" y="372"/>
                  </a:lnTo>
                  <a:lnTo>
                    <a:pt x="644" y="731"/>
                  </a:lnTo>
                  <a:lnTo>
                    <a:pt x="646" y="721"/>
                  </a:lnTo>
                  <a:lnTo>
                    <a:pt x="636" y="700"/>
                  </a:lnTo>
                  <a:lnTo>
                    <a:pt x="636" y="699"/>
                  </a:lnTo>
                  <a:lnTo>
                    <a:pt x="633" y="692"/>
                  </a:lnTo>
                  <a:lnTo>
                    <a:pt x="625" y="676"/>
                  </a:lnTo>
                  <a:lnTo>
                    <a:pt x="616" y="650"/>
                  </a:lnTo>
                  <a:lnTo>
                    <a:pt x="606" y="619"/>
                  </a:lnTo>
                  <a:lnTo>
                    <a:pt x="601" y="586"/>
                  </a:lnTo>
                  <a:lnTo>
                    <a:pt x="601" y="553"/>
                  </a:lnTo>
                  <a:lnTo>
                    <a:pt x="610" y="521"/>
                  </a:lnTo>
                  <a:lnTo>
                    <a:pt x="629" y="4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1" name="Freeform 210"/>
            <p:cNvSpPr>
              <a:spLocks/>
            </p:cNvSpPr>
            <p:nvPr/>
          </p:nvSpPr>
          <p:spPr bwMode="auto">
            <a:xfrm>
              <a:off x="224" y="1637"/>
              <a:ext cx="574" cy="221"/>
            </a:xfrm>
            <a:custGeom>
              <a:avLst/>
              <a:gdLst>
                <a:gd name="T0" fmla="*/ 287 w 1148"/>
                <a:gd name="T1" fmla="*/ 55 h 443"/>
                <a:gd name="T2" fmla="*/ 142 w 1148"/>
                <a:gd name="T3" fmla="*/ 110 h 443"/>
                <a:gd name="T4" fmla="*/ 0 w 1148"/>
                <a:gd name="T5" fmla="*/ 35 h 443"/>
                <a:gd name="T6" fmla="*/ 154 w 1148"/>
                <a:gd name="T7" fmla="*/ 0 h 443"/>
                <a:gd name="T8" fmla="*/ 287 w 1148"/>
                <a:gd name="T9" fmla="*/ 55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8"/>
                <a:gd name="T16" fmla="*/ 0 h 443"/>
                <a:gd name="T17" fmla="*/ 1148 w 1148"/>
                <a:gd name="T18" fmla="*/ 443 h 4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8" h="443">
                  <a:moveTo>
                    <a:pt x="1148" y="220"/>
                  </a:moveTo>
                  <a:lnTo>
                    <a:pt x="567" y="443"/>
                  </a:lnTo>
                  <a:lnTo>
                    <a:pt x="0" y="140"/>
                  </a:lnTo>
                  <a:lnTo>
                    <a:pt x="619" y="0"/>
                  </a:lnTo>
                  <a:lnTo>
                    <a:pt x="1148" y="22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2" name="Freeform 211"/>
            <p:cNvSpPr>
              <a:spLocks/>
            </p:cNvSpPr>
            <p:nvPr/>
          </p:nvSpPr>
          <p:spPr bwMode="auto">
            <a:xfrm>
              <a:off x="203" y="1712"/>
              <a:ext cx="293" cy="252"/>
            </a:xfrm>
            <a:custGeom>
              <a:avLst/>
              <a:gdLst>
                <a:gd name="T0" fmla="*/ 146 w 585"/>
                <a:gd name="T1" fmla="*/ 126 h 504"/>
                <a:gd name="T2" fmla="*/ 12 w 585"/>
                <a:gd name="T3" fmla="*/ 44 h 504"/>
                <a:gd name="T4" fmla="*/ 6 w 585"/>
                <a:gd name="T5" fmla="*/ 36 h 504"/>
                <a:gd name="T6" fmla="*/ 3 w 585"/>
                <a:gd name="T7" fmla="*/ 30 h 504"/>
                <a:gd name="T8" fmla="*/ 1 w 585"/>
                <a:gd name="T9" fmla="*/ 23 h 504"/>
                <a:gd name="T10" fmla="*/ 0 w 585"/>
                <a:gd name="T11" fmla="*/ 17 h 504"/>
                <a:gd name="T12" fmla="*/ 0 w 585"/>
                <a:gd name="T13" fmla="*/ 11 h 504"/>
                <a:gd name="T14" fmla="*/ 1 w 585"/>
                <a:gd name="T15" fmla="*/ 7 h 504"/>
                <a:gd name="T16" fmla="*/ 2 w 585"/>
                <a:gd name="T17" fmla="*/ 3 h 504"/>
                <a:gd name="T18" fmla="*/ 3 w 585"/>
                <a:gd name="T19" fmla="*/ 0 h 504"/>
                <a:gd name="T20" fmla="*/ 147 w 585"/>
                <a:gd name="T21" fmla="*/ 77 h 504"/>
                <a:gd name="T22" fmla="*/ 143 w 585"/>
                <a:gd name="T23" fmla="*/ 83 h 504"/>
                <a:gd name="T24" fmla="*/ 141 w 585"/>
                <a:gd name="T25" fmla="*/ 89 h 504"/>
                <a:gd name="T26" fmla="*/ 140 w 585"/>
                <a:gd name="T27" fmla="*/ 95 h 504"/>
                <a:gd name="T28" fmla="*/ 140 w 585"/>
                <a:gd name="T29" fmla="*/ 101 h 504"/>
                <a:gd name="T30" fmla="*/ 141 w 585"/>
                <a:gd name="T31" fmla="*/ 108 h 504"/>
                <a:gd name="T32" fmla="*/ 142 w 585"/>
                <a:gd name="T33" fmla="*/ 115 h 504"/>
                <a:gd name="T34" fmla="*/ 144 w 585"/>
                <a:gd name="T35" fmla="*/ 121 h 504"/>
                <a:gd name="T36" fmla="*/ 146 w 585"/>
                <a:gd name="T37" fmla="*/ 126 h 5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5"/>
                <a:gd name="T58" fmla="*/ 0 h 504"/>
                <a:gd name="T59" fmla="*/ 585 w 585"/>
                <a:gd name="T60" fmla="*/ 504 h 5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5" h="504">
                  <a:moveTo>
                    <a:pt x="583" y="504"/>
                  </a:moveTo>
                  <a:lnTo>
                    <a:pt x="45" y="174"/>
                  </a:lnTo>
                  <a:lnTo>
                    <a:pt x="24" y="144"/>
                  </a:lnTo>
                  <a:lnTo>
                    <a:pt x="10" y="117"/>
                  </a:lnTo>
                  <a:lnTo>
                    <a:pt x="2" y="90"/>
                  </a:lnTo>
                  <a:lnTo>
                    <a:pt x="0" y="66"/>
                  </a:lnTo>
                  <a:lnTo>
                    <a:pt x="0" y="44"/>
                  </a:lnTo>
                  <a:lnTo>
                    <a:pt x="2" y="26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85" y="308"/>
                  </a:lnTo>
                  <a:lnTo>
                    <a:pt x="572" y="330"/>
                  </a:lnTo>
                  <a:lnTo>
                    <a:pt x="562" y="353"/>
                  </a:lnTo>
                  <a:lnTo>
                    <a:pt x="559" y="378"/>
                  </a:lnTo>
                  <a:lnTo>
                    <a:pt x="559" y="404"/>
                  </a:lnTo>
                  <a:lnTo>
                    <a:pt x="561" y="431"/>
                  </a:lnTo>
                  <a:lnTo>
                    <a:pt x="567" y="457"/>
                  </a:lnTo>
                  <a:lnTo>
                    <a:pt x="574" y="481"/>
                  </a:lnTo>
                  <a:lnTo>
                    <a:pt x="583" y="50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3" name="Freeform 212"/>
            <p:cNvSpPr>
              <a:spLocks/>
            </p:cNvSpPr>
            <p:nvPr/>
          </p:nvSpPr>
          <p:spPr bwMode="auto">
            <a:xfrm>
              <a:off x="495" y="1757"/>
              <a:ext cx="339" cy="232"/>
            </a:xfrm>
            <a:custGeom>
              <a:avLst/>
              <a:gdLst>
                <a:gd name="T0" fmla="*/ 149 w 680"/>
                <a:gd name="T1" fmla="*/ 34 h 465"/>
                <a:gd name="T2" fmla="*/ 0 w 680"/>
                <a:gd name="T3" fmla="*/ 95 h 465"/>
                <a:gd name="T4" fmla="*/ 1 w 680"/>
                <a:gd name="T5" fmla="*/ 100 h 465"/>
                <a:gd name="T6" fmla="*/ 151 w 680"/>
                <a:gd name="T7" fmla="*/ 39 h 465"/>
                <a:gd name="T8" fmla="*/ 160 w 680"/>
                <a:gd name="T9" fmla="*/ 48 h 465"/>
                <a:gd name="T10" fmla="*/ 8 w 680"/>
                <a:gd name="T11" fmla="*/ 111 h 465"/>
                <a:gd name="T12" fmla="*/ 10 w 680"/>
                <a:gd name="T13" fmla="*/ 116 h 465"/>
                <a:gd name="T14" fmla="*/ 169 w 680"/>
                <a:gd name="T15" fmla="*/ 50 h 465"/>
                <a:gd name="T16" fmla="*/ 154 w 680"/>
                <a:gd name="T17" fmla="*/ 35 h 465"/>
                <a:gd name="T18" fmla="*/ 153 w 680"/>
                <a:gd name="T19" fmla="*/ 0 h 465"/>
                <a:gd name="T20" fmla="*/ 149 w 680"/>
                <a:gd name="T21" fmla="*/ 0 h 465"/>
                <a:gd name="T22" fmla="*/ 149 w 680"/>
                <a:gd name="T23" fmla="*/ 11 h 465"/>
                <a:gd name="T24" fmla="*/ 149 w 680"/>
                <a:gd name="T25" fmla="*/ 34 h 4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0"/>
                <a:gd name="T40" fmla="*/ 0 h 465"/>
                <a:gd name="T41" fmla="*/ 680 w 680"/>
                <a:gd name="T42" fmla="*/ 465 h 46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0" h="465">
                  <a:moveTo>
                    <a:pt x="599" y="139"/>
                  </a:moveTo>
                  <a:lnTo>
                    <a:pt x="0" y="381"/>
                  </a:lnTo>
                  <a:lnTo>
                    <a:pt x="7" y="402"/>
                  </a:lnTo>
                  <a:lnTo>
                    <a:pt x="606" y="159"/>
                  </a:lnTo>
                  <a:lnTo>
                    <a:pt x="643" y="193"/>
                  </a:lnTo>
                  <a:lnTo>
                    <a:pt x="33" y="444"/>
                  </a:lnTo>
                  <a:lnTo>
                    <a:pt x="40" y="465"/>
                  </a:lnTo>
                  <a:lnTo>
                    <a:pt x="680" y="201"/>
                  </a:lnTo>
                  <a:lnTo>
                    <a:pt x="617" y="142"/>
                  </a:lnTo>
                  <a:lnTo>
                    <a:pt x="614" y="0"/>
                  </a:lnTo>
                  <a:lnTo>
                    <a:pt x="597" y="0"/>
                  </a:lnTo>
                  <a:lnTo>
                    <a:pt x="597" y="44"/>
                  </a:lnTo>
                  <a:lnTo>
                    <a:pt x="599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4" name="Freeform 213"/>
            <p:cNvSpPr>
              <a:spLocks/>
            </p:cNvSpPr>
            <p:nvPr/>
          </p:nvSpPr>
          <p:spPr bwMode="auto">
            <a:xfrm>
              <a:off x="442" y="1589"/>
              <a:ext cx="323" cy="148"/>
            </a:xfrm>
            <a:custGeom>
              <a:avLst/>
              <a:gdLst>
                <a:gd name="T0" fmla="*/ 9 w 647"/>
                <a:gd name="T1" fmla="*/ 37 h 296"/>
                <a:gd name="T2" fmla="*/ 1 w 647"/>
                <a:gd name="T3" fmla="*/ 46 h 296"/>
                <a:gd name="T4" fmla="*/ 0 w 647"/>
                <a:gd name="T5" fmla="*/ 59 h 296"/>
                <a:gd name="T6" fmla="*/ 1 w 647"/>
                <a:gd name="T7" fmla="*/ 69 h 296"/>
                <a:gd name="T8" fmla="*/ 2 w 647"/>
                <a:gd name="T9" fmla="*/ 74 h 296"/>
                <a:gd name="T10" fmla="*/ 160 w 647"/>
                <a:gd name="T11" fmla="*/ 33 h 296"/>
                <a:gd name="T12" fmla="*/ 161 w 647"/>
                <a:gd name="T13" fmla="*/ 0 h 296"/>
                <a:gd name="T14" fmla="*/ 9 w 647"/>
                <a:gd name="T15" fmla="*/ 37 h 2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7"/>
                <a:gd name="T25" fmla="*/ 0 h 296"/>
                <a:gd name="T26" fmla="*/ 647 w 647"/>
                <a:gd name="T27" fmla="*/ 296 h 2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7" h="296">
                  <a:moveTo>
                    <a:pt x="38" y="149"/>
                  </a:moveTo>
                  <a:lnTo>
                    <a:pt x="5" y="185"/>
                  </a:lnTo>
                  <a:lnTo>
                    <a:pt x="0" y="238"/>
                  </a:lnTo>
                  <a:lnTo>
                    <a:pt x="7" y="274"/>
                  </a:lnTo>
                  <a:lnTo>
                    <a:pt x="9" y="296"/>
                  </a:lnTo>
                  <a:lnTo>
                    <a:pt x="642" y="131"/>
                  </a:lnTo>
                  <a:lnTo>
                    <a:pt x="647" y="0"/>
                  </a:lnTo>
                  <a:lnTo>
                    <a:pt x="38" y="1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5" name="Freeform 214"/>
            <p:cNvSpPr>
              <a:spLocks/>
            </p:cNvSpPr>
            <p:nvPr/>
          </p:nvSpPr>
          <p:spPr bwMode="auto">
            <a:xfrm>
              <a:off x="446" y="1656"/>
              <a:ext cx="342" cy="111"/>
            </a:xfrm>
            <a:custGeom>
              <a:avLst/>
              <a:gdLst>
                <a:gd name="T0" fmla="*/ 0 w 685"/>
                <a:gd name="T1" fmla="*/ 43 h 221"/>
                <a:gd name="T2" fmla="*/ 7 w 685"/>
                <a:gd name="T3" fmla="*/ 56 h 221"/>
                <a:gd name="T4" fmla="*/ 171 w 685"/>
                <a:gd name="T5" fmla="*/ 13 h 221"/>
                <a:gd name="T6" fmla="*/ 157 w 685"/>
                <a:gd name="T7" fmla="*/ 0 h 221"/>
                <a:gd name="T8" fmla="*/ 0 w 685"/>
                <a:gd name="T9" fmla="*/ 43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5"/>
                <a:gd name="T16" fmla="*/ 0 h 221"/>
                <a:gd name="T17" fmla="*/ 685 w 685"/>
                <a:gd name="T18" fmla="*/ 221 h 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5" h="221">
                  <a:moveTo>
                    <a:pt x="0" y="169"/>
                  </a:moveTo>
                  <a:lnTo>
                    <a:pt x="29" y="221"/>
                  </a:lnTo>
                  <a:lnTo>
                    <a:pt x="685" y="50"/>
                  </a:lnTo>
                  <a:lnTo>
                    <a:pt x="631" y="0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6" name="Freeform 215"/>
            <p:cNvSpPr>
              <a:spLocks/>
            </p:cNvSpPr>
            <p:nvPr/>
          </p:nvSpPr>
          <p:spPr bwMode="auto">
            <a:xfrm>
              <a:off x="162" y="1450"/>
              <a:ext cx="640" cy="323"/>
            </a:xfrm>
            <a:custGeom>
              <a:avLst/>
              <a:gdLst>
                <a:gd name="T0" fmla="*/ 152 w 1281"/>
                <a:gd name="T1" fmla="*/ 109 h 644"/>
                <a:gd name="T2" fmla="*/ 320 w 1281"/>
                <a:gd name="T3" fmla="*/ 67 h 644"/>
                <a:gd name="T4" fmla="*/ 176 w 1281"/>
                <a:gd name="T5" fmla="*/ 0 h 644"/>
                <a:gd name="T6" fmla="*/ 6 w 1281"/>
                <a:gd name="T7" fmla="*/ 21 h 644"/>
                <a:gd name="T8" fmla="*/ 5 w 1281"/>
                <a:gd name="T9" fmla="*/ 21 h 644"/>
                <a:gd name="T10" fmla="*/ 4 w 1281"/>
                <a:gd name="T11" fmla="*/ 24 h 644"/>
                <a:gd name="T12" fmla="*/ 2 w 1281"/>
                <a:gd name="T13" fmla="*/ 29 h 644"/>
                <a:gd name="T14" fmla="*/ 0 w 1281"/>
                <a:gd name="T15" fmla="*/ 35 h 644"/>
                <a:gd name="T16" fmla="*/ 0 w 1281"/>
                <a:gd name="T17" fmla="*/ 42 h 644"/>
                <a:gd name="T18" fmla="*/ 1 w 1281"/>
                <a:gd name="T19" fmla="*/ 50 h 644"/>
                <a:gd name="T20" fmla="*/ 4 w 1281"/>
                <a:gd name="T21" fmla="*/ 59 h 644"/>
                <a:gd name="T22" fmla="*/ 9 w 1281"/>
                <a:gd name="T23" fmla="*/ 69 h 644"/>
                <a:gd name="T24" fmla="*/ 9 w 1281"/>
                <a:gd name="T25" fmla="*/ 69 h 644"/>
                <a:gd name="T26" fmla="*/ 10 w 1281"/>
                <a:gd name="T27" fmla="*/ 69 h 644"/>
                <a:gd name="T28" fmla="*/ 10 w 1281"/>
                <a:gd name="T29" fmla="*/ 69 h 644"/>
                <a:gd name="T30" fmla="*/ 10 w 1281"/>
                <a:gd name="T31" fmla="*/ 69 h 644"/>
                <a:gd name="T32" fmla="*/ 10 w 1281"/>
                <a:gd name="T33" fmla="*/ 69 h 644"/>
                <a:gd name="T34" fmla="*/ 10 w 1281"/>
                <a:gd name="T35" fmla="*/ 69 h 644"/>
                <a:gd name="T36" fmla="*/ 150 w 1281"/>
                <a:gd name="T37" fmla="*/ 162 h 644"/>
                <a:gd name="T38" fmla="*/ 150 w 1281"/>
                <a:gd name="T39" fmla="*/ 160 h 644"/>
                <a:gd name="T40" fmla="*/ 148 w 1281"/>
                <a:gd name="T41" fmla="*/ 155 h 644"/>
                <a:gd name="T42" fmla="*/ 148 w 1281"/>
                <a:gd name="T43" fmla="*/ 155 h 644"/>
                <a:gd name="T44" fmla="*/ 148 w 1281"/>
                <a:gd name="T45" fmla="*/ 155 h 644"/>
                <a:gd name="T46" fmla="*/ 148 w 1281"/>
                <a:gd name="T47" fmla="*/ 153 h 644"/>
                <a:gd name="T48" fmla="*/ 146 w 1281"/>
                <a:gd name="T49" fmla="*/ 149 h 644"/>
                <a:gd name="T50" fmla="*/ 144 w 1281"/>
                <a:gd name="T51" fmla="*/ 143 h 644"/>
                <a:gd name="T52" fmla="*/ 143 w 1281"/>
                <a:gd name="T53" fmla="*/ 136 h 644"/>
                <a:gd name="T54" fmla="*/ 142 w 1281"/>
                <a:gd name="T55" fmla="*/ 129 h 644"/>
                <a:gd name="T56" fmla="*/ 143 w 1281"/>
                <a:gd name="T57" fmla="*/ 121 h 644"/>
                <a:gd name="T58" fmla="*/ 146 w 1281"/>
                <a:gd name="T59" fmla="*/ 115 h 644"/>
                <a:gd name="T60" fmla="*/ 152 w 1281"/>
                <a:gd name="T61" fmla="*/ 109 h 6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81"/>
                <a:gd name="T94" fmla="*/ 0 h 644"/>
                <a:gd name="T95" fmla="*/ 1281 w 1281"/>
                <a:gd name="T96" fmla="*/ 644 h 6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81" h="644">
                  <a:moveTo>
                    <a:pt x="608" y="434"/>
                  </a:moveTo>
                  <a:lnTo>
                    <a:pt x="1281" y="267"/>
                  </a:lnTo>
                  <a:lnTo>
                    <a:pt x="705" y="0"/>
                  </a:lnTo>
                  <a:lnTo>
                    <a:pt x="26" y="81"/>
                  </a:lnTo>
                  <a:lnTo>
                    <a:pt x="22" y="84"/>
                  </a:lnTo>
                  <a:lnTo>
                    <a:pt x="16" y="95"/>
                  </a:lnTo>
                  <a:lnTo>
                    <a:pt x="8" y="114"/>
                  </a:lnTo>
                  <a:lnTo>
                    <a:pt x="3" y="138"/>
                  </a:lnTo>
                  <a:lnTo>
                    <a:pt x="0" y="167"/>
                  </a:lnTo>
                  <a:lnTo>
                    <a:pt x="4" y="200"/>
                  </a:lnTo>
                  <a:lnTo>
                    <a:pt x="16" y="236"/>
                  </a:lnTo>
                  <a:lnTo>
                    <a:pt x="39" y="275"/>
                  </a:lnTo>
                  <a:lnTo>
                    <a:pt x="41" y="275"/>
                  </a:lnTo>
                  <a:lnTo>
                    <a:pt x="41" y="276"/>
                  </a:lnTo>
                  <a:lnTo>
                    <a:pt x="42" y="276"/>
                  </a:lnTo>
                  <a:lnTo>
                    <a:pt x="600" y="644"/>
                  </a:lnTo>
                  <a:lnTo>
                    <a:pt x="602" y="636"/>
                  </a:lnTo>
                  <a:lnTo>
                    <a:pt x="595" y="617"/>
                  </a:lnTo>
                  <a:lnTo>
                    <a:pt x="594" y="616"/>
                  </a:lnTo>
                  <a:lnTo>
                    <a:pt x="592" y="610"/>
                  </a:lnTo>
                  <a:lnTo>
                    <a:pt x="585" y="594"/>
                  </a:lnTo>
                  <a:lnTo>
                    <a:pt x="578" y="571"/>
                  </a:lnTo>
                  <a:lnTo>
                    <a:pt x="572" y="543"/>
                  </a:lnTo>
                  <a:lnTo>
                    <a:pt x="570" y="513"/>
                  </a:lnTo>
                  <a:lnTo>
                    <a:pt x="573" y="483"/>
                  </a:lnTo>
                  <a:lnTo>
                    <a:pt x="585" y="456"/>
                  </a:lnTo>
                  <a:lnTo>
                    <a:pt x="608" y="4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7" name="Freeform 216"/>
            <p:cNvSpPr>
              <a:spLocks/>
            </p:cNvSpPr>
            <p:nvPr/>
          </p:nvSpPr>
          <p:spPr bwMode="auto">
            <a:xfrm>
              <a:off x="197" y="1462"/>
              <a:ext cx="571" cy="194"/>
            </a:xfrm>
            <a:custGeom>
              <a:avLst/>
              <a:gdLst>
                <a:gd name="T0" fmla="*/ 285 w 1143"/>
                <a:gd name="T1" fmla="*/ 59 h 389"/>
                <a:gd name="T2" fmla="*/ 135 w 1143"/>
                <a:gd name="T3" fmla="*/ 97 h 389"/>
                <a:gd name="T4" fmla="*/ 0 w 1143"/>
                <a:gd name="T5" fmla="*/ 19 h 389"/>
                <a:gd name="T6" fmla="*/ 158 w 1143"/>
                <a:gd name="T7" fmla="*/ 0 h 389"/>
                <a:gd name="T8" fmla="*/ 285 w 1143"/>
                <a:gd name="T9" fmla="*/ 59 h 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3"/>
                <a:gd name="T16" fmla="*/ 0 h 389"/>
                <a:gd name="T17" fmla="*/ 1143 w 1143"/>
                <a:gd name="T18" fmla="*/ 389 h 3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3" h="389">
                  <a:moveTo>
                    <a:pt x="1143" y="237"/>
                  </a:moveTo>
                  <a:lnTo>
                    <a:pt x="540" y="389"/>
                  </a:lnTo>
                  <a:lnTo>
                    <a:pt x="0" y="76"/>
                  </a:lnTo>
                  <a:lnTo>
                    <a:pt x="633" y="0"/>
                  </a:lnTo>
                  <a:lnTo>
                    <a:pt x="1143" y="237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8" name="Freeform 217"/>
            <p:cNvSpPr>
              <a:spLocks/>
            </p:cNvSpPr>
            <p:nvPr/>
          </p:nvSpPr>
          <p:spPr bwMode="auto">
            <a:xfrm>
              <a:off x="172" y="1503"/>
              <a:ext cx="282" cy="246"/>
            </a:xfrm>
            <a:custGeom>
              <a:avLst/>
              <a:gdLst>
                <a:gd name="T0" fmla="*/ 136 w 565"/>
                <a:gd name="T1" fmla="*/ 123 h 492"/>
                <a:gd name="T2" fmla="*/ 8 w 565"/>
                <a:gd name="T3" fmla="*/ 39 h 492"/>
                <a:gd name="T4" fmla="*/ 4 w 565"/>
                <a:gd name="T5" fmla="*/ 31 h 492"/>
                <a:gd name="T6" fmla="*/ 1 w 565"/>
                <a:gd name="T7" fmla="*/ 26 h 492"/>
                <a:gd name="T8" fmla="*/ 0 w 565"/>
                <a:gd name="T9" fmla="*/ 20 h 492"/>
                <a:gd name="T10" fmla="*/ 0 w 565"/>
                <a:gd name="T11" fmla="*/ 14 h 492"/>
                <a:gd name="T12" fmla="*/ 0 w 565"/>
                <a:gd name="T13" fmla="*/ 10 h 492"/>
                <a:gd name="T14" fmla="*/ 1 w 565"/>
                <a:gd name="T15" fmla="*/ 6 h 492"/>
                <a:gd name="T16" fmla="*/ 2 w 565"/>
                <a:gd name="T17" fmla="*/ 3 h 492"/>
                <a:gd name="T18" fmla="*/ 4 w 565"/>
                <a:gd name="T19" fmla="*/ 0 h 492"/>
                <a:gd name="T20" fmla="*/ 141 w 565"/>
                <a:gd name="T21" fmla="*/ 80 h 492"/>
                <a:gd name="T22" fmla="*/ 137 w 565"/>
                <a:gd name="T23" fmla="*/ 84 h 492"/>
                <a:gd name="T24" fmla="*/ 134 w 565"/>
                <a:gd name="T25" fmla="*/ 89 h 492"/>
                <a:gd name="T26" fmla="*/ 132 w 565"/>
                <a:gd name="T27" fmla="*/ 95 h 492"/>
                <a:gd name="T28" fmla="*/ 132 w 565"/>
                <a:gd name="T29" fmla="*/ 101 h 492"/>
                <a:gd name="T30" fmla="*/ 132 w 565"/>
                <a:gd name="T31" fmla="*/ 106 h 492"/>
                <a:gd name="T32" fmla="*/ 133 w 565"/>
                <a:gd name="T33" fmla="*/ 112 h 492"/>
                <a:gd name="T34" fmla="*/ 134 w 565"/>
                <a:gd name="T35" fmla="*/ 118 h 492"/>
                <a:gd name="T36" fmla="*/ 136 w 565"/>
                <a:gd name="T37" fmla="*/ 123 h 4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5"/>
                <a:gd name="T58" fmla="*/ 0 h 492"/>
                <a:gd name="T59" fmla="*/ 565 w 565"/>
                <a:gd name="T60" fmla="*/ 492 h 4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5" h="492">
                  <a:moveTo>
                    <a:pt x="544" y="492"/>
                  </a:moveTo>
                  <a:lnTo>
                    <a:pt x="34" y="154"/>
                  </a:lnTo>
                  <a:lnTo>
                    <a:pt x="17" y="126"/>
                  </a:lnTo>
                  <a:lnTo>
                    <a:pt x="7" y="101"/>
                  </a:lnTo>
                  <a:lnTo>
                    <a:pt x="1" y="78"/>
                  </a:lnTo>
                  <a:lnTo>
                    <a:pt x="0" y="56"/>
                  </a:lnTo>
                  <a:lnTo>
                    <a:pt x="2" y="38"/>
                  </a:lnTo>
                  <a:lnTo>
                    <a:pt x="7" y="22"/>
                  </a:lnTo>
                  <a:lnTo>
                    <a:pt x="11" y="9"/>
                  </a:lnTo>
                  <a:lnTo>
                    <a:pt x="16" y="0"/>
                  </a:lnTo>
                  <a:lnTo>
                    <a:pt x="565" y="318"/>
                  </a:lnTo>
                  <a:lnTo>
                    <a:pt x="549" y="336"/>
                  </a:lnTo>
                  <a:lnTo>
                    <a:pt x="538" y="356"/>
                  </a:lnTo>
                  <a:lnTo>
                    <a:pt x="531" y="378"/>
                  </a:lnTo>
                  <a:lnTo>
                    <a:pt x="529" y="401"/>
                  </a:lnTo>
                  <a:lnTo>
                    <a:pt x="529" y="424"/>
                  </a:lnTo>
                  <a:lnTo>
                    <a:pt x="532" y="448"/>
                  </a:lnTo>
                  <a:lnTo>
                    <a:pt x="537" y="471"/>
                  </a:lnTo>
                  <a:lnTo>
                    <a:pt x="544" y="49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9" name="Freeform 218"/>
            <p:cNvSpPr>
              <a:spLocks/>
            </p:cNvSpPr>
            <p:nvPr/>
          </p:nvSpPr>
          <p:spPr bwMode="auto">
            <a:xfrm>
              <a:off x="446" y="1589"/>
              <a:ext cx="350" cy="184"/>
            </a:xfrm>
            <a:custGeom>
              <a:avLst/>
              <a:gdLst>
                <a:gd name="T0" fmla="*/ 156 w 701"/>
                <a:gd name="T1" fmla="*/ 26 h 367"/>
                <a:gd name="T2" fmla="*/ 156 w 701"/>
                <a:gd name="T3" fmla="*/ 32 h 367"/>
                <a:gd name="T4" fmla="*/ 0 w 701"/>
                <a:gd name="T5" fmla="*/ 73 h 367"/>
                <a:gd name="T6" fmla="*/ 1 w 701"/>
                <a:gd name="T7" fmla="*/ 78 h 367"/>
                <a:gd name="T8" fmla="*/ 157 w 701"/>
                <a:gd name="T9" fmla="*/ 37 h 367"/>
                <a:gd name="T10" fmla="*/ 166 w 701"/>
                <a:gd name="T11" fmla="*/ 45 h 367"/>
                <a:gd name="T12" fmla="*/ 7 w 701"/>
                <a:gd name="T13" fmla="*/ 88 h 367"/>
                <a:gd name="T14" fmla="*/ 8 w 701"/>
                <a:gd name="T15" fmla="*/ 92 h 367"/>
                <a:gd name="T16" fmla="*/ 175 w 701"/>
                <a:gd name="T17" fmla="*/ 48 h 367"/>
                <a:gd name="T18" fmla="*/ 160 w 701"/>
                <a:gd name="T19" fmla="*/ 33 h 367"/>
                <a:gd name="T20" fmla="*/ 162 w 701"/>
                <a:gd name="T21" fmla="*/ 1 h 367"/>
                <a:gd name="T22" fmla="*/ 158 w 701"/>
                <a:gd name="T23" fmla="*/ 0 h 367"/>
                <a:gd name="T24" fmla="*/ 157 w 701"/>
                <a:gd name="T25" fmla="*/ 11 h 367"/>
                <a:gd name="T26" fmla="*/ 156 w 701"/>
                <a:gd name="T27" fmla="*/ 26 h 3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1"/>
                <a:gd name="T43" fmla="*/ 0 h 367"/>
                <a:gd name="T44" fmla="*/ 701 w 701"/>
                <a:gd name="T45" fmla="*/ 367 h 3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1" h="367">
                  <a:moveTo>
                    <a:pt x="626" y="104"/>
                  </a:moveTo>
                  <a:lnTo>
                    <a:pt x="625" y="127"/>
                  </a:lnTo>
                  <a:lnTo>
                    <a:pt x="0" y="289"/>
                  </a:lnTo>
                  <a:lnTo>
                    <a:pt x="5" y="309"/>
                  </a:lnTo>
                  <a:lnTo>
                    <a:pt x="631" y="146"/>
                  </a:lnTo>
                  <a:lnTo>
                    <a:pt x="664" y="180"/>
                  </a:lnTo>
                  <a:lnTo>
                    <a:pt x="28" y="349"/>
                  </a:lnTo>
                  <a:lnTo>
                    <a:pt x="33" y="367"/>
                  </a:lnTo>
                  <a:lnTo>
                    <a:pt x="701" y="190"/>
                  </a:lnTo>
                  <a:lnTo>
                    <a:pt x="642" y="131"/>
                  </a:lnTo>
                  <a:lnTo>
                    <a:pt x="651" y="3"/>
                  </a:lnTo>
                  <a:lnTo>
                    <a:pt x="634" y="0"/>
                  </a:lnTo>
                  <a:lnTo>
                    <a:pt x="631" y="41"/>
                  </a:lnTo>
                  <a:lnTo>
                    <a:pt x="626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" name="Freeform 219"/>
            <p:cNvSpPr>
              <a:spLocks/>
            </p:cNvSpPr>
            <p:nvPr/>
          </p:nvSpPr>
          <p:spPr bwMode="auto">
            <a:xfrm>
              <a:off x="480" y="1376"/>
              <a:ext cx="301" cy="188"/>
            </a:xfrm>
            <a:custGeom>
              <a:avLst/>
              <a:gdLst>
                <a:gd name="T0" fmla="*/ 7 w 603"/>
                <a:gd name="T1" fmla="*/ 53 h 376"/>
                <a:gd name="T2" fmla="*/ 0 w 603"/>
                <a:gd name="T3" fmla="*/ 64 h 376"/>
                <a:gd name="T4" fmla="*/ 0 w 603"/>
                <a:gd name="T5" fmla="*/ 79 h 376"/>
                <a:gd name="T6" fmla="*/ 2 w 603"/>
                <a:gd name="T7" fmla="*/ 89 h 376"/>
                <a:gd name="T8" fmla="*/ 3 w 603"/>
                <a:gd name="T9" fmla="*/ 94 h 376"/>
                <a:gd name="T10" fmla="*/ 150 w 603"/>
                <a:gd name="T11" fmla="*/ 35 h 376"/>
                <a:gd name="T12" fmla="*/ 148 w 603"/>
                <a:gd name="T13" fmla="*/ 0 h 376"/>
                <a:gd name="T14" fmla="*/ 7 w 603"/>
                <a:gd name="T15" fmla="*/ 53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376"/>
                <a:gd name="T26" fmla="*/ 603 w 603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376">
                  <a:moveTo>
                    <a:pt x="28" y="212"/>
                  </a:moveTo>
                  <a:lnTo>
                    <a:pt x="0" y="256"/>
                  </a:lnTo>
                  <a:lnTo>
                    <a:pt x="1" y="314"/>
                  </a:lnTo>
                  <a:lnTo>
                    <a:pt x="11" y="353"/>
                  </a:lnTo>
                  <a:lnTo>
                    <a:pt x="14" y="376"/>
                  </a:lnTo>
                  <a:lnTo>
                    <a:pt x="603" y="139"/>
                  </a:lnTo>
                  <a:lnTo>
                    <a:pt x="595" y="0"/>
                  </a:lnTo>
                  <a:lnTo>
                    <a:pt x="28" y="2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" name="Freeform 220"/>
            <p:cNvSpPr>
              <a:spLocks/>
            </p:cNvSpPr>
            <p:nvPr/>
          </p:nvSpPr>
          <p:spPr bwMode="auto">
            <a:xfrm>
              <a:off x="487" y="1448"/>
              <a:ext cx="320" cy="147"/>
            </a:xfrm>
            <a:custGeom>
              <a:avLst/>
              <a:gdLst>
                <a:gd name="T0" fmla="*/ 0 w 641"/>
                <a:gd name="T1" fmla="*/ 60 h 296"/>
                <a:gd name="T2" fmla="*/ 8 w 641"/>
                <a:gd name="T3" fmla="*/ 73 h 296"/>
                <a:gd name="T4" fmla="*/ 160 w 641"/>
                <a:gd name="T5" fmla="*/ 12 h 296"/>
                <a:gd name="T6" fmla="*/ 146 w 641"/>
                <a:gd name="T7" fmla="*/ 0 h 296"/>
                <a:gd name="T8" fmla="*/ 0 w 641"/>
                <a:gd name="T9" fmla="*/ 60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1"/>
                <a:gd name="T16" fmla="*/ 0 h 296"/>
                <a:gd name="T17" fmla="*/ 641 w 641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1" h="296">
                  <a:moveTo>
                    <a:pt x="0" y="242"/>
                  </a:moveTo>
                  <a:lnTo>
                    <a:pt x="32" y="296"/>
                  </a:lnTo>
                  <a:lnTo>
                    <a:pt x="641" y="49"/>
                  </a:lnTo>
                  <a:lnTo>
                    <a:pt x="586" y="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" name="Freeform 221"/>
            <p:cNvSpPr>
              <a:spLocks/>
            </p:cNvSpPr>
            <p:nvPr/>
          </p:nvSpPr>
          <p:spPr bwMode="auto">
            <a:xfrm>
              <a:off x="193" y="1248"/>
              <a:ext cx="619" cy="353"/>
            </a:xfrm>
            <a:custGeom>
              <a:avLst/>
              <a:gdLst>
                <a:gd name="T0" fmla="*/ 153 w 1238"/>
                <a:gd name="T1" fmla="*/ 119 h 706"/>
                <a:gd name="T2" fmla="*/ 310 w 1238"/>
                <a:gd name="T3" fmla="*/ 59 h 706"/>
                <a:gd name="T4" fmla="*/ 165 w 1238"/>
                <a:gd name="T5" fmla="*/ 0 h 706"/>
                <a:gd name="T6" fmla="*/ 4 w 1238"/>
                <a:gd name="T7" fmla="*/ 36 h 706"/>
                <a:gd name="T8" fmla="*/ 3 w 1238"/>
                <a:gd name="T9" fmla="*/ 37 h 706"/>
                <a:gd name="T10" fmla="*/ 2 w 1238"/>
                <a:gd name="T11" fmla="*/ 41 h 706"/>
                <a:gd name="T12" fmla="*/ 1 w 1238"/>
                <a:gd name="T13" fmla="*/ 46 h 706"/>
                <a:gd name="T14" fmla="*/ 0 w 1238"/>
                <a:gd name="T15" fmla="*/ 52 h 706"/>
                <a:gd name="T16" fmla="*/ 1 w 1238"/>
                <a:gd name="T17" fmla="*/ 60 h 706"/>
                <a:gd name="T18" fmla="*/ 2 w 1238"/>
                <a:gd name="T19" fmla="*/ 70 h 706"/>
                <a:gd name="T20" fmla="*/ 6 w 1238"/>
                <a:gd name="T21" fmla="*/ 80 h 706"/>
                <a:gd name="T22" fmla="*/ 13 w 1238"/>
                <a:gd name="T23" fmla="*/ 89 h 706"/>
                <a:gd name="T24" fmla="*/ 13 w 1238"/>
                <a:gd name="T25" fmla="*/ 89 h 706"/>
                <a:gd name="T26" fmla="*/ 13 w 1238"/>
                <a:gd name="T27" fmla="*/ 90 h 706"/>
                <a:gd name="T28" fmla="*/ 13 w 1238"/>
                <a:gd name="T29" fmla="*/ 90 h 706"/>
                <a:gd name="T30" fmla="*/ 156 w 1238"/>
                <a:gd name="T31" fmla="*/ 177 h 706"/>
                <a:gd name="T32" fmla="*/ 156 w 1238"/>
                <a:gd name="T33" fmla="*/ 175 h 706"/>
                <a:gd name="T34" fmla="*/ 154 w 1238"/>
                <a:gd name="T35" fmla="*/ 170 h 706"/>
                <a:gd name="T36" fmla="*/ 154 w 1238"/>
                <a:gd name="T37" fmla="*/ 170 h 706"/>
                <a:gd name="T38" fmla="*/ 154 w 1238"/>
                <a:gd name="T39" fmla="*/ 170 h 706"/>
                <a:gd name="T40" fmla="*/ 153 w 1238"/>
                <a:gd name="T41" fmla="*/ 168 h 706"/>
                <a:gd name="T42" fmla="*/ 152 w 1238"/>
                <a:gd name="T43" fmla="*/ 164 h 706"/>
                <a:gd name="T44" fmla="*/ 149 w 1238"/>
                <a:gd name="T45" fmla="*/ 158 h 706"/>
                <a:gd name="T46" fmla="*/ 147 w 1238"/>
                <a:gd name="T47" fmla="*/ 150 h 706"/>
                <a:gd name="T48" fmla="*/ 146 w 1238"/>
                <a:gd name="T49" fmla="*/ 142 h 706"/>
                <a:gd name="T50" fmla="*/ 146 w 1238"/>
                <a:gd name="T51" fmla="*/ 134 h 706"/>
                <a:gd name="T52" fmla="*/ 148 w 1238"/>
                <a:gd name="T53" fmla="*/ 126 h 706"/>
                <a:gd name="T54" fmla="*/ 153 w 1238"/>
                <a:gd name="T55" fmla="*/ 119 h 70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8"/>
                <a:gd name="T85" fmla="*/ 0 h 706"/>
                <a:gd name="T86" fmla="*/ 1238 w 1238"/>
                <a:gd name="T87" fmla="*/ 706 h 70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8" h="706">
                  <a:moveTo>
                    <a:pt x="610" y="479"/>
                  </a:moveTo>
                  <a:lnTo>
                    <a:pt x="1238" y="239"/>
                  </a:lnTo>
                  <a:lnTo>
                    <a:pt x="661" y="0"/>
                  </a:lnTo>
                  <a:lnTo>
                    <a:pt x="16" y="144"/>
                  </a:lnTo>
                  <a:lnTo>
                    <a:pt x="14" y="148"/>
                  </a:lnTo>
                  <a:lnTo>
                    <a:pt x="10" y="162"/>
                  </a:lnTo>
                  <a:lnTo>
                    <a:pt x="4" y="184"/>
                  </a:lnTo>
                  <a:lnTo>
                    <a:pt x="0" y="211"/>
                  </a:lnTo>
                  <a:lnTo>
                    <a:pt x="2" y="243"/>
                  </a:lnTo>
                  <a:lnTo>
                    <a:pt x="10" y="278"/>
                  </a:lnTo>
                  <a:lnTo>
                    <a:pt x="26" y="318"/>
                  </a:lnTo>
                  <a:lnTo>
                    <a:pt x="52" y="358"/>
                  </a:lnTo>
                  <a:lnTo>
                    <a:pt x="53" y="359"/>
                  </a:lnTo>
                  <a:lnTo>
                    <a:pt x="53" y="360"/>
                  </a:lnTo>
                  <a:lnTo>
                    <a:pt x="54" y="360"/>
                  </a:lnTo>
                  <a:lnTo>
                    <a:pt x="624" y="706"/>
                  </a:lnTo>
                  <a:lnTo>
                    <a:pt x="625" y="697"/>
                  </a:lnTo>
                  <a:lnTo>
                    <a:pt x="616" y="677"/>
                  </a:lnTo>
                  <a:lnTo>
                    <a:pt x="612" y="670"/>
                  </a:lnTo>
                  <a:lnTo>
                    <a:pt x="605" y="653"/>
                  </a:lnTo>
                  <a:lnTo>
                    <a:pt x="596" y="629"/>
                  </a:lnTo>
                  <a:lnTo>
                    <a:pt x="587" y="599"/>
                  </a:lnTo>
                  <a:lnTo>
                    <a:pt x="582" y="567"/>
                  </a:lnTo>
                  <a:lnTo>
                    <a:pt x="582" y="535"/>
                  </a:lnTo>
                  <a:lnTo>
                    <a:pt x="590" y="504"/>
                  </a:lnTo>
                  <a:lnTo>
                    <a:pt x="610" y="4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" name="Freeform 222"/>
            <p:cNvSpPr>
              <a:spLocks/>
            </p:cNvSpPr>
            <p:nvPr/>
          </p:nvSpPr>
          <p:spPr bwMode="auto">
            <a:xfrm>
              <a:off x="224" y="1261"/>
              <a:ext cx="555" cy="214"/>
            </a:xfrm>
            <a:custGeom>
              <a:avLst/>
              <a:gdLst>
                <a:gd name="T0" fmla="*/ 277 w 1112"/>
                <a:gd name="T1" fmla="*/ 54 h 428"/>
                <a:gd name="T2" fmla="*/ 137 w 1112"/>
                <a:gd name="T3" fmla="*/ 107 h 428"/>
                <a:gd name="T4" fmla="*/ 0 w 1112"/>
                <a:gd name="T5" fmla="*/ 34 h 428"/>
                <a:gd name="T6" fmla="*/ 149 w 1112"/>
                <a:gd name="T7" fmla="*/ 0 h 428"/>
                <a:gd name="T8" fmla="*/ 277 w 1112"/>
                <a:gd name="T9" fmla="*/ 54 h 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2"/>
                <a:gd name="T16" fmla="*/ 0 h 428"/>
                <a:gd name="T17" fmla="*/ 1112 w 1112"/>
                <a:gd name="T18" fmla="*/ 428 h 4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2" h="428">
                  <a:moveTo>
                    <a:pt x="1112" y="213"/>
                  </a:moveTo>
                  <a:lnTo>
                    <a:pt x="549" y="428"/>
                  </a:lnTo>
                  <a:lnTo>
                    <a:pt x="0" y="136"/>
                  </a:lnTo>
                  <a:lnTo>
                    <a:pt x="598" y="0"/>
                  </a:lnTo>
                  <a:lnTo>
                    <a:pt x="1112" y="213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" name="Freeform 223"/>
            <p:cNvSpPr>
              <a:spLocks/>
            </p:cNvSpPr>
            <p:nvPr/>
          </p:nvSpPr>
          <p:spPr bwMode="auto">
            <a:xfrm>
              <a:off x="203" y="1334"/>
              <a:ext cx="284" cy="244"/>
            </a:xfrm>
            <a:custGeom>
              <a:avLst/>
              <a:gdLst>
                <a:gd name="T0" fmla="*/ 142 w 568"/>
                <a:gd name="T1" fmla="*/ 122 h 488"/>
                <a:gd name="T2" fmla="*/ 11 w 568"/>
                <a:gd name="T3" fmla="*/ 42 h 488"/>
                <a:gd name="T4" fmla="*/ 6 w 568"/>
                <a:gd name="T5" fmla="*/ 35 h 488"/>
                <a:gd name="T6" fmla="*/ 2 w 568"/>
                <a:gd name="T7" fmla="*/ 28 h 488"/>
                <a:gd name="T8" fmla="*/ 1 w 568"/>
                <a:gd name="T9" fmla="*/ 22 h 488"/>
                <a:gd name="T10" fmla="*/ 1 w 568"/>
                <a:gd name="T11" fmla="*/ 16 h 488"/>
                <a:gd name="T12" fmla="*/ 0 w 568"/>
                <a:gd name="T13" fmla="*/ 11 h 488"/>
                <a:gd name="T14" fmla="*/ 1 w 568"/>
                <a:gd name="T15" fmla="*/ 7 h 488"/>
                <a:gd name="T16" fmla="*/ 1 w 568"/>
                <a:gd name="T17" fmla="*/ 3 h 488"/>
                <a:gd name="T18" fmla="*/ 2 w 568"/>
                <a:gd name="T19" fmla="*/ 0 h 488"/>
                <a:gd name="T20" fmla="*/ 142 w 568"/>
                <a:gd name="T21" fmla="*/ 75 h 488"/>
                <a:gd name="T22" fmla="*/ 139 w 568"/>
                <a:gd name="T23" fmla="*/ 80 h 488"/>
                <a:gd name="T24" fmla="*/ 137 w 568"/>
                <a:gd name="T25" fmla="*/ 86 h 488"/>
                <a:gd name="T26" fmla="*/ 136 w 568"/>
                <a:gd name="T27" fmla="*/ 92 h 488"/>
                <a:gd name="T28" fmla="*/ 136 w 568"/>
                <a:gd name="T29" fmla="*/ 98 h 488"/>
                <a:gd name="T30" fmla="*/ 136 w 568"/>
                <a:gd name="T31" fmla="*/ 105 h 488"/>
                <a:gd name="T32" fmla="*/ 138 w 568"/>
                <a:gd name="T33" fmla="*/ 111 h 488"/>
                <a:gd name="T34" fmla="*/ 140 w 568"/>
                <a:gd name="T35" fmla="*/ 117 h 488"/>
                <a:gd name="T36" fmla="*/ 142 w 568"/>
                <a:gd name="T37" fmla="*/ 122 h 4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8"/>
                <a:gd name="T58" fmla="*/ 0 h 488"/>
                <a:gd name="T59" fmla="*/ 568 w 568"/>
                <a:gd name="T60" fmla="*/ 488 h 4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8" h="488">
                  <a:moveTo>
                    <a:pt x="565" y="488"/>
                  </a:moveTo>
                  <a:lnTo>
                    <a:pt x="45" y="168"/>
                  </a:lnTo>
                  <a:lnTo>
                    <a:pt x="25" y="140"/>
                  </a:lnTo>
                  <a:lnTo>
                    <a:pt x="11" y="112"/>
                  </a:lnTo>
                  <a:lnTo>
                    <a:pt x="5" y="87"/>
                  </a:lnTo>
                  <a:lnTo>
                    <a:pt x="1" y="64"/>
                  </a:lnTo>
                  <a:lnTo>
                    <a:pt x="0" y="43"/>
                  </a:lnTo>
                  <a:lnTo>
                    <a:pt x="2" y="25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68" y="297"/>
                  </a:lnTo>
                  <a:lnTo>
                    <a:pt x="554" y="318"/>
                  </a:lnTo>
                  <a:lnTo>
                    <a:pt x="546" y="341"/>
                  </a:lnTo>
                  <a:lnTo>
                    <a:pt x="542" y="365"/>
                  </a:lnTo>
                  <a:lnTo>
                    <a:pt x="542" y="390"/>
                  </a:lnTo>
                  <a:lnTo>
                    <a:pt x="544" y="417"/>
                  </a:lnTo>
                  <a:lnTo>
                    <a:pt x="550" y="442"/>
                  </a:lnTo>
                  <a:lnTo>
                    <a:pt x="557" y="466"/>
                  </a:lnTo>
                  <a:lnTo>
                    <a:pt x="565" y="488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" name="Freeform 224"/>
            <p:cNvSpPr>
              <a:spLocks/>
            </p:cNvSpPr>
            <p:nvPr/>
          </p:nvSpPr>
          <p:spPr bwMode="auto">
            <a:xfrm>
              <a:off x="486" y="1377"/>
              <a:ext cx="329" cy="224"/>
            </a:xfrm>
            <a:custGeom>
              <a:avLst/>
              <a:gdLst>
                <a:gd name="T0" fmla="*/ 145 w 658"/>
                <a:gd name="T1" fmla="*/ 28 h 448"/>
                <a:gd name="T2" fmla="*/ 145 w 658"/>
                <a:gd name="T3" fmla="*/ 34 h 448"/>
                <a:gd name="T4" fmla="*/ 0 w 658"/>
                <a:gd name="T5" fmla="*/ 92 h 448"/>
                <a:gd name="T6" fmla="*/ 1 w 658"/>
                <a:gd name="T7" fmla="*/ 97 h 448"/>
                <a:gd name="T8" fmla="*/ 147 w 658"/>
                <a:gd name="T9" fmla="*/ 39 h 448"/>
                <a:gd name="T10" fmla="*/ 156 w 658"/>
                <a:gd name="T11" fmla="*/ 47 h 448"/>
                <a:gd name="T12" fmla="*/ 7 w 658"/>
                <a:gd name="T13" fmla="*/ 108 h 448"/>
                <a:gd name="T14" fmla="*/ 10 w 658"/>
                <a:gd name="T15" fmla="*/ 112 h 448"/>
                <a:gd name="T16" fmla="*/ 165 w 658"/>
                <a:gd name="T17" fmla="*/ 49 h 448"/>
                <a:gd name="T18" fmla="*/ 150 w 658"/>
                <a:gd name="T19" fmla="*/ 35 h 448"/>
                <a:gd name="T20" fmla="*/ 149 w 658"/>
                <a:gd name="T21" fmla="*/ 0 h 448"/>
                <a:gd name="T22" fmla="*/ 145 w 658"/>
                <a:gd name="T23" fmla="*/ 0 h 448"/>
                <a:gd name="T24" fmla="*/ 145 w 658"/>
                <a:gd name="T25" fmla="*/ 11 h 448"/>
                <a:gd name="T26" fmla="*/ 145 w 658"/>
                <a:gd name="T27" fmla="*/ 28 h 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8"/>
                <a:gd name="T43" fmla="*/ 0 h 448"/>
                <a:gd name="T44" fmla="*/ 658 w 658"/>
                <a:gd name="T45" fmla="*/ 448 h 4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8" h="448">
                  <a:moveTo>
                    <a:pt x="578" y="109"/>
                  </a:moveTo>
                  <a:lnTo>
                    <a:pt x="580" y="134"/>
                  </a:lnTo>
                  <a:lnTo>
                    <a:pt x="0" y="368"/>
                  </a:lnTo>
                  <a:lnTo>
                    <a:pt x="6" y="387"/>
                  </a:lnTo>
                  <a:lnTo>
                    <a:pt x="587" y="153"/>
                  </a:lnTo>
                  <a:lnTo>
                    <a:pt x="622" y="186"/>
                  </a:lnTo>
                  <a:lnTo>
                    <a:pt x="31" y="429"/>
                  </a:lnTo>
                  <a:lnTo>
                    <a:pt x="38" y="448"/>
                  </a:lnTo>
                  <a:lnTo>
                    <a:pt x="658" y="194"/>
                  </a:lnTo>
                  <a:lnTo>
                    <a:pt x="597" y="137"/>
                  </a:lnTo>
                  <a:lnTo>
                    <a:pt x="595" y="0"/>
                  </a:lnTo>
                  <a:lnTo>
                    <a:pt x="577" y="0"/>
                  </a:lnTo>
                  <a:lnTo>
                    <a:pt x="577" y="41"/>
                  </a:lnTo>
                  <a:lnTo>
                    <a:pt x="578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0" name="Заголовок 259"/>
          <p:cNvSpPr>
            <a:spLocks noGrp="1"/>
          </p:cNvSpPr>
          <p:nvPr>
            <p:ph type="ctrTitle"/>
          </p:nvPr>
        </p:nvSpPr>
        <p:spPr>
          <a:xfrm>
            <a:off x="1475656" y="836713"/>
            <a:ext cx="6982544" cy="2016223"/>
          </a:xfrm>
        </p:spPr>
        <p:txBody>
          <a:bodyPr/>
          <a:lstStyle/>
          <a:p>
            <a:r>
              <a:rPr lang="ru-RU" sz="3200" b="1" dirty="0" smtClean="0"/>
              <a:t>Натуральные числа</a:t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Глава 3. Умножение и деление натуральных </a:t>
            </a:r>
            <a:r>
              <a:rPr lang="ru-RU" sz="3200" b="1" dirty="0" err="1" smtClean="0">
                <a:solidFill>
                  <a:srgbClr val="FF0000"/>
                </a:solidFill>
              </a:rPr>
              <a:t>чисел.Деление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smtClean="0">
                <a:solidFill>
                  <a:srgbClr val="FF0000"/>
                </a:solidFill>
              </a:rPr>
              <a:t>с остатком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решения примеров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grpSp>
        <p:nvGrpSpPr>
          <p:cNvPr id="5" name="Group 35" descr="Stack of books"/>
          <p:cNvGrpSpPr>
            <a:grpSpLocks noChangeAspect="1"/>
          </p:cNvGrpSpPr>
          <p:nvPr/>
        </p:nvGrpSpPr>
        <p:grpSpPr bwMode="auto">
          <a:xfrm>
            <a:off x="468313" y="1844675"/>
            <a:ext cx="935335" cy="4525963"/>
            <a:chOff x="96" y="1248"/>
            <a:chExt cx="754" cy="2851"/>
          </a:xfrm>
        </p:grpSpPr>
        <p:sp>
          <p:nvSpPr>
            <p:cNvPr id="6" name="AutoShape 36"/>
            <p:cNvSpPr>
              <a:spLocks noChangeAspect="1" noChangeArrowheads="1" noTextEdit="1"/>
            </p:cNvSpPr>
            <p:nvPr/>
          </p:nvSpPr>
          <p:spPr bwMode="auto">
            <a:xfrm>
              <a:off x="96" y="1248"/>
              <a:ext cx="754" cy="2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37"/>
            <p:cNvSpPr>
              <a:spLocks/>
            </p:cNvSpPr>
            <p:nvPr/>
          </p:nvSpPr>
          <p:spPr bwMode="auto">
            <a:xfrm>
              <a:off x="450" y="3902"/>
              <a:ext cx="347" cy="158"/>
            </a:xfrm>
            <a:custGeom>
              <a:avLst/>
              <a:gdLst>
                <a:gd name="T0" fmla="*/ 10 w 693"/>
                <a:gd name="T1" fmla="*/ 39 h 318"/>
                <a:gd name="T2" fmla="*/ 1 w 693"/>
                <a:gd name="T3" fmla="*/ 49 h 318"/>
                <a:gd name="T4" fmla="*/ 0 w 693"/>
                <a:gd name="T5" fmla="*/ 64 h 318"/>
                <a:gd name="T6" fmla="*/ 2 w 693"/>
                <a:gd name="T7" fmla="*/ 73 h 318"/>
                <a:gd name="T8" fmla="*/ 2 w 693"/>
                <a:gd name="T9" fmla="*/ 79 h 318"/>
                <a:gd name="T10" fmla="*/ 173 w 693"/>
                <a:gd name="T11" fmla="*/ 35 h 318"/>
                <a:gd name="T12" fmla="*/ 174 w 693"/>
                <a:gd name="T13" fmla="*/ 0 h 318"/>
                <a:gd name="T14" fmla="*/ 10 w 693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3"/>
                <a:gd name="T25" fmla="*/ 0 h 318"/>
                <a:gd name="T26" fmla="*/ 693 w 693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3" h="318">
                  <a:moveTo>
                    <a:pt x="39" y="159"/>
                  </a:moveTo>
                  <a:lnTo>
                    <a:pt x="4" y="199"/>
                  </a:lnTo>
                  <a:lnTo>
                    <a:pt x="0" y="257"/>
                  </a:lnTo>
                  <a:lnTo>
                    <a:pt x="5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3" y="0"/>
                  </a:lnTo>
                  <a:lnTo>
                    <a:pt x="39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38"/>
            <p:cNvSpPr>
              <a:spLocks/>
            </p:cNvSpPr>
            <p:nvPr/>
          </p:nvSpPr>
          <p:spPr bwMode="auto">
            <a:xfrm>
              <a:off x="454" y="3974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39"/>
            <p:cNvSpPr>
              <a:spLocks/>
            </p:cNvSpPr>
            <p:nvPr/>
          </p:nvSpPr>
          <p:spPr bwMode="auto">
            <a:xfrm>
              <a:off x="148" y="3753"/>
              <a:ext cx="689" cy="346"/>
            </a:xfrm>
            <a:custGeom>
              <a:avLst/>
              <a:gdLst>
                <a:gd name="T0" fmla="*/ 164 w 1378"/>
                <a:gd name="T1" fmla="*/ 116 h 693"/>
                <a:gd name="T2" fmla="*/ 345 w 1378"/>
                <a:gd name="T3" fmla="*/ 71 h 693"/>
                <a:gd name="T4" fmla="*/ 189 w 1378"/>
                <a:gd name="T5" fmla="*/ 0 h 693"/>
                <a:gd name="T6" fmla="*/ 6 w 1378"/>
                <a:gd name="T7" fmla="*/ 21 h 693"/>
                <a:gd name="T8" fmla="*/ 6 w 1378"/>
                <a:gd name="T9" fmla="*/ 22 h 693"/>
                <a:gd name="T10" fmla="*/ 5 w 1378"/>
                <a:gd name="T11" fmla="*/ 26 h 693"/>
                <a:gd name="T12" fmla="*/ 3 w 1378"/>
                <a:gd name="T13" fmla="*/ 30 h 693"/>
                <a:gd name="T14" fmla="*/ 1 w 1378"/>
                <a:gd name="T15" fmla="*/ 37 h 693"/>
                <a:gd name="T16" fmla="*/ 0 w 1378"/>
                <a:gd name="T17" fmla="*/ 45 h 693"/>
                <a:gd name="T18" fmla="*/ 1 w 1378"/>
                <a:gd name="T19" fmla="*/ 54 h 693"/>
                <a:gd name="T20" fmla="*/ 5 w 1378"/>
                <a:gd name="T21" fmla="*/ 63 h 693"/>
                <a:gd name="T22" fmla="*/ 11 w 1378"/>
                <a:gd name="T23" fmla="*/ 73 h 693"/>
                <a:gd name="T24" fmla="*/ 11 w 1378"/>
                <a:gd name="T25" fmla="*/ 74 h 693"/>
                <a:gd name="T26" fmla="*/ 11 w 1378"/>
                <a:gd name="T27" fmla="*/ 74 h 693"/>
                <a:gd name="T28" fmla="*/ 11 w 1378"/>
                <a:gd name="T29" fmla="*/ 74 h 693"/>
                <a:gd name="T30" fmla="*/ 162 w 1378"/>
                <a:gd name="T31" fmla="*/ 173 h 693"/>
                <a:gd name="T32" fmla="*/ 162 w 1378"/>
                <a:gd name="T33" fmla="*/ 171 h 693"/>
                <a:gd name="T34" fmla="*/ 160 w 1378"/>
                <a:gd name="T35" fmla="*/ 165 h 693"/>
                <a:gd name="T36" fmla="*/ 160 w 1378"/>
                <a:gd name="T37" fmla="*/ 165 h 693"/>
                <a:gd name="T38" fmla="*/ 160 w 1378"/>
                <a:gd name="T39" fmla="*/ 165 h 693"/>
                <a:gd name="T40" fmla="*/ 159 w 1378"/>
                <a:gd name="T41" fmla="*/ 163 h 693"/>
                <a:gd name="T42" fmla="*/ 158 w 1378"/>
                <a:gd name="T43" fmla="*/ 159 h 693"/>
                <a:gd name="T44" fmla="*/ 156 w 1378"/>
                <a:gd name="T45" fmla="*/ 153 h 693"/>
                <a:gd name="T46" fmla="*/ 154 w 1378"/>
                <a:gd name="T47" fmla="*/ 146 h 693"/>
                <a:gd name="T48" fmla="*/ 154 w 1378"/>
                <a:gd name="T49" fmla="*/ 137 h 693"/>
                <a:gd name="T50" fmla="*/ 154 w 1378"/>
                <a:gd name="T51" fmla="*/ 129 h 693"/>
                <a:gd name="T52" fmla="*/ 158 w 1378"/>
                <a:gd name="T53" fmla="*/ 122 h 693"/>
                <a:gd name="T54" fmla="*/ 164 w 1378"/>
                <a:gd name="T55" fmla="*/ 116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8"/>
                <a:gd name="T85" fmla="*/ 0 h 693"/>
                <a:gd name="T86" fmla="*/ 1378 w 1378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8" h="693">
                  <a:moveTo>
                    <a:pt x="653" y="467"/>
                  </a:moveTo>
                  <a:lnTo>
                    <a:pt x="1378" y="287"/>
                  </a:lnTo>
                  <a:lnTo>
                    <a:pt x="759" y="0"/>
                  </a:lnTo>
                  <a:lnTo>
                    <a:pt x="27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3"/>
                  </a:lnTo>
                  <a:lnTo>
                    <a:pt x="42" y="295"/>
                  </a:lnTo>
                  <a:lnTo>
                    <a:pt x="43" y="296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7" y="684"/>
                  </a:lnTo>
                  <a:lnTo>
                    <a:pt x="639" y="663"/>
                  </a:lnTo>
                  <a:lnTo>
                    <a:pt x="639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2" y="614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1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40"/>
            <p:cNvSpPr>
              <a:spLocks/>
            </p:cNvSpPr>
            <p:nvPr/>
          </p:nvSpPr>
          <p:spPr bwMode="auto">
            <a:xfrm>
              <a:off x="186" y="3765"/>
              <a:ext cx="615" cy="209"/>
            </a:xfrm>
            <a:custGeom>
              <a:avLst/>
              <a:gdLst>
                <a:gd name="T0" fmla="*/ 308 w 1228"/>
                <a:gd name="T1" fmla="*/ 64 h 416"/>
                <a:gd name="T2" fmla="*/ 145 w 1228"/>
                <a:gd name="T3" fmla="*/ 105 h 416"/>
                <a:gd name="T4" fmla="*/ 0 w 1228"/>
                <a:gd name="T5" fmla="*/ 20 h 416"/>
                <a:gd name="T6" fmla="*/ 170 w 1228"/>
                <a:gd name="T7" fmla="*/ 0 h 416"/>
                <a:gd name="T8" fmla="*/ 308 w 1228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6"/>
                <a:gd name="T17" fmla="*/ 1228 w 1228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6">
                  <a:moveTo>
                    <a:pt x="1228" y="254"/>
                  </a:moveTo>
                  <a:lnTo>
                    <a:pt x="579" y="416"/>
                  </a:lnTo>
                  <a:lnTo>
                    <a:pt x="0" y="80"/>
                  </a:lnTo>
                  <a:lnTo>
                    <a:pt x="679" y="0"/>
                  </a:lnTo>
                  <a:lnTo>
                    <a:pt x="1228" y="25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41"/>
            <p:cNvSpPr>
              <a:spLocks/>
            </p:cNvSpPr>
            <p:nvPr/>
          </p:nvSpPr>
          <p:spPr bwMode="auto">
            <a:xfrm>
              <a:off x="159" y="3809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10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1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3 w 607"/>
                <a:gd name="T31" fmla="*/ 115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9" y="136"/>
                  </a:lnTo>
                  <a:lnTo>
                    <a:pt x="6" y="108"/>
                  </a:lnTo>
                  <a:lnTo>
                    <a:pt x="1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1" y="406"/>
                  </a:lnTo>
                  <a:lnTo>
                    <a:pt x="568" y="432"/>
                  </a:lnTo>
                  <a:lnTo>
                    <a:pt x="569" y="457"/>
                  </a:lnTo>
                  <a:lnTo>
                    <a:pt x="571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42"/>
            <p:cNvSpPr>
              <a:spLocks/>
            </p:cNvSpPr>
            <p:nvPr/>
          </p:nvSpPr>
          <p:spPr bwMode="auto">
            <a:xfrm>
              <a:off x="454" y="3902"/>
              <a:ext cx="376" cy="197"/>
            </a:xfrm>
            <a:custGeom>
              <a:avLst/>
              <a:gdLst>
                <a:gd name="T0" fmla="*/ 167 w 754"/>
                <a:gd name="T1" fmla="*/ 34 h 395"/>
                <a:gd name="T2" fmla="*/ 0 w 754"/>
                <a:gd name="T3" fmla="*/ 77 h 395"/>
                <a:gd name="T4" fmla="*/ 1 w 754"/>
                <a:gd name="T5" fmla="*/ 83 h 395"/>
                <a:gd name="T6" fmla="*/ 169 w 754"/>
                <a:gd name="T7" fmla="*/ 39 h 395"/>
                <a:gd name="T8" fmla="*/ 178 w 754"/>
                <a:gd name="T9" fmla="*/ 48 h 395"/>
                <a:gd name="T10" fmla="*/ 7 w 754"/>
                <a:gd name="T11" fmla="*/ 93 h 395"/>
                <a:gd name="T12" fmla="*/ 8 w 754"/>
                <a:gd name="T13" fmla="*/ 98 h 395"/>
                <a:gd name="T14" fmla="*/ 188 w 754"/>
                <a:gd name="T15" fmla="*/ 51 h 395"/>
                <a:gd name="T16" fmla="*/ 172 w 754"/>
                <a:gd name="T17" fmla="*/ 35 h 395"/>
                <a:gd name="T18" fmla="*/ 175 w 754"/>
                <a:gd name="T19" fmla="*/ 0 h 395"/>
                <a:gd name="T20" fmla="*/ 170 w 754"/>
                <a:gd name="T21" fmla="*/ 0 h 395"/>
                <a:gd name="T22" fmla="*/ 169 w 754"/>
                <a:gd name="T23" fmla="*/ 11 h 395"/>
                <a:gd name="T24" fmla="*/ 167 w 754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5"/>
                <a:gd name="T41" fmla="*/ 754 w 754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5">
                  <a:moveTo>
                    <a:pt x="671" y="137"/>
                  </a:moveTo>
                  <a:lnTo>
                    <a:pt x="0" y="311"/>
                  </a:lnTo>
                  <a:lnTo>
                    <a:pt x="5" y="332"/>
                  </a:lnTo>
                  <a:lnTo>
                    <a:pt x="678" y="157"/>
                  </a:lnTo>
                  <a:lnTo>
                    <a:pt x="714" y="194"/>
                  </a:lnTo>
                  <a:lnTo>
                    <a:pt x="29" y="375"/>
                  </a:lnTo>
                  <a:lnTo>
                    <a:pt x="35" y="395"/>
                  </a:lnTo>
                  <a:lnTo>
                    <a:pt x="754" y="205"/>
                  </a:lnTo>
                  <a:lnTo>
                    <a:pt x="691" y="141"/>
                  </a:lnTo>
                  <a:lnTo>
                    <a:pt x="701" y="3"/>
                  </a:lnTo>
                  <a:lnTo>
                    <a:pt x="681" y="0"/>
                  </a:lnTo>
                  <a:lnTo>
                    <a:pt x="678" y="44"/>
                  </a:lnTo>
                  <a:lnTo>
                    <a:pt x="671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43"/>
            <p:cNvSpPr>
              <a:spLocks/>
            </p:cNvSpPr>
            <p:nvPr/>
          </p:nvSpPr>
          <p:spPr bwMode="auto">
            <a:xfrm>
              <a:off x="469" y="3700"/>
              <a:ext cx="334" cy="209"/>
            </a:xfrm>
            <a:custGeom>
              <a:avLst/>
              <a:gdLst>
                <a:gd name="T0" fmla="*/ 7 w 670"/>
                <a:gd name="T1" fmla="*/ 59 h 417"/>
                <a:gd name="T2" fmla="*/ 0 w 670"/>
                <a:gd name="T3" fmla="*/ 72 h 417"/>
                <a:gd name="T4" fmla="*/ 0 w 670"/>
                <a:gd name="T5" fmla="*/ 87 h 417"/>
                <a:gd name="T6" fmla="*/ 3 w 670"/>
                <a:gd name="T7" fmla="*/ 98 h 417"/>
                <a:gd name="T8" fmla="*/ 4 w 670"/>
                <a:gd name="T9" fmla="*/ 105 h 417"/>
                <a:gd name="T10" fmla="*/ 167 w 670"/>
                <a:gd name="T11" fmla="*/ 39 h 417"/>
                <a:gd name="T12" fmla="*/ 165 w 670"/>
                <a:gd name="T13" fmla="*/ 0 h 417"/>
                <a:gd name="T14" fmla="*/ 7 w 670"/>
                <a:gd name="T15" fmla="*/ 59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1" y="235"/>
                  </a:moveTo>
                  <a:lnTo>
                    <a:pt x="0" y="285"/>
                  </a:lnTo>
                  <a:lnTo>
                    <a:pt x="2" y="348"/>
                  </a:lnTo>
                  <a:lnTo>
                    <a:pt x="12" y="391"/>
                  </a:lnTo>
                  <a:lnTo>
                    <a:pt x="16" y="417"/>
                  </a:lnTo>
                  <a:lnTo>
                    <a:pt x="670" y="154"/>
                  </a:lnTo>
                  <a:lnTo>
                    <a:pt x="662" y="0"/>
                  </a:lnTo>
                  <a:lnTo>
                    <a:pt x="31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44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45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46"/>
            <p:cNvSpPr>
              <a:spLocks/>
            </p:cNvSpPr>
            <p:nvPr/>
          </p:nvSpPr>
          <p:spPr bwMode="auto">
            <a:xfrm>
              <a:off x="151" y="3557"/>
              <a:ext cx="687" cy="393"/>
            </a:xfrm>
            <a:custGeom>
              <a:avLst/>
              <a:gdLst>
                <a:gd name="T0" fmla="*/ 169 w 1376"/>
                <a:gd name="T1" fmla="*/ 133 h 786"/>
                <a:gd name="T2" fmla="*/ 343 w 1376"/>
                <a:gd name="T3" fmla="*/ 67 h 786"/>
                <a:gd name="T4" fmla="*/ 183 w 1376"/>
                <a:gd name="T5" fmla="*/ 0 h 786"/>
                <a:gd name="T6" fmla="*/ 4 w 1376"/>
                <a:gd name="T7" fmla="*/ 40 h 786"/>
                <a:gd name="T8" fmla="*/ 3 w 1376"/>
                <a:gd name="T9" fmla="*/ 42 h 786"/>
                <a:gd name="T10" fmla="*/ 2 w 1376"/>
                <a:gd name="T11" fmla="*/ 46 h 786"/>
                <a:gd name="T12" fmla="*/ 1 w 1376"/>
                <a:gd name="T13" fmla="*/ 51 h 786"/>
                <a:gd name="T14" fmla="*/ 0 w 1376"/>
                <a:gd name="T15" fmla="*/ 58 h 786"/>
                <a:gd name="T16" fmla="*/ 0 w 1376"/>
                <a:gd name="T17" fmla="*/ 68 h 786"/>
                <a:gd name="T18" fmla="*/ 2 w 1376"/>
                <a:gd name="T19" fmla="*/ 78 h 786"/>
                <a:gd name="T20" fmla="*/ 7 w 1376"/>
                <a:gd name="T21" fmla="*/ 89 h 786"/>
                <a:gd name="T22" fmla="*/ 14 w 1376"/>
                <a:gd name="T23" fmla="*/ 99 h 786"/>
                <a:gd name="T24" fmla="*/ 14 w 1376"/>
                <a:gd name="T25" fmla="*/ 99 h 786"/>
                <a:gd name="T26" fmla="*/ 14 w 1376"/>
                <a:gd name="T27" fmla="*/ 99 h 786"/>
                <a:gd name="T28" fmla="*/ 15 w 1376"/>
                <a:gd name="T29" fmla="*/ 100 h 786"/>
                <a:gd name="T30" fmla="*/ 173 w 1376"/>
                <a:gd name="T31" fmla="*/ 197 h 786"/>
                <a:gd name="T32" fmla="*/ 173 w 1376"/>
                <a:gd name="T33" fmla="*/ 194 h 786"/>
                <a:gd name="T34" fmla="*/ 171 w 1376"/>
                <a:gd name="T35" fmla="*/ 188 h 786"/>
                <a:gd name="T36" fmla="*/ 171 w 1376"/>
                <a:gd name="T37" fmla="*/ 188 h 786"/>
                <a:gd name="T38" fmla="*/ 171 w 1376"/>
                <a:gd name="T39" fmla="*/ 188 h 786"/>
                <a:gd name="T40" fmla="*/ 170 w 1376"/>
                <a:gd name="T41" fmla="*/ 187 h 786"/>
                <a:gd name="T42" fmla="*/ 168 w 1376"/>
                <a:gd name="T43" fmla="*/ 182 h 786"/>
                <a:gd name="T44" fmla="*/ 165 w 1376"/>
                <a:gd name="T45" fmla="*/ 175 h 786"/>
                <a:gd name="T46" fmla="*/ 163 w 1376"/>
                <a:gd name="T47" fmla="*/ 167 h 786"/>
                <a:gd name="T48" fmla="*/ 161 w 1376"/>
                <a:gd name="T49" fmla="*/ 158 h 786"/>
                <a:gd name="T50" fmla="*/ 161 w 1376"/>
                <a:gd name="T51" fmla="*/ 149 h 786"/>
                <a:gd name="T52" fmla="*/ 164 w 1376"/>
                <a:gd name="T53" fmla="*/ 141 h 786"/>
                <a:gd name="T54" fmla="*/ 169 w 1376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6"/>
                <a:gd name="T85" fmla="*/ 0 h 786"/>
                <a:gd name="T86" fmla="*/ 1376 w 1376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6" h="786">
                  <a:moveTo>
                    <a:pt x="678" y="532"/>
                  </a:moveTo>
                  <a:lnTo>
                    <a:pt x="1376" y="266"/>
                  </a:lnTo>
                  <a:lnTo>
                    <a:pt x="734" y="0"/>
                  </a:lnTo>
                  <a:lnTo>
                    <a:pt x="18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4" y="204"/>
                  </a:lnTo>
                  <a:lnTo>
                    <a:pt x="0" y="234"/>
                  </a:lnTo>
                  <a:lnTo>
                    <a:pt x="1" y="271"/>
                  </a:lnTo>
                  <a:lnTo>
                    <a:pt x="9" y="310"/>
                  </a:lnTo>
                  <a:lnTo>
                    <a:pt x="28" y="353"/>
                  </a:lnTo>
                  <a:lnTo>
                    <a:pt x="58" y="398"/>
                  </a:lnTo>
                  <a:lnTo>
                    <a:pt x="59" y="399"/>
                  </a:lnTo>
                  <a:lnTo>
                    <a:pt x="60" y="401"/>
                  </a:lnTo>
                  <a:lnTo>
                    <a:pt x="694" y="786"/>
                  </a:lnTo>
                  <a:lnTo>
                    <a:pt x="694" y="775"/>
                  </a:lnTo>
                  <a:lnTo>
                    <a:pt x="685" y="751"/>
                  </a:lnTo>
                  <a:lnTo>
                    <a:pt x="681" y="745"/>
                  </a:lnTo>
                  <a:lnTo>
                    <a:pt x="673" y="726"/>
                  </a:lnTo>
                  <a:lnTo>
                    <a:pt x="663" y="699"/>
                  </a:lnTo>
                  <a:lnTo>
                    <a:pt x="652" y="666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7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47"/>
            <p:cNvSpPr>
              <a:spLocks/>
            </p:cNvSpPr>
            <p:nvPr/>
          </p:nvSpPr>
          <p:spPr bwMode="auto">
            <a:xfrm>
              <a:off x="184" y="3571"/>
              <a:ext cx="618" cy="238"/>
            </a:xfrm>
            <a:custGeom>
              <a:avLst/>
              <a:gdLst>
                <a:gd name="T0" fmla="*/ 309 w 1235"/>
                <a:gd name="T1" fmla="*/ 59 h 475"/>
                <a:gd name="T2" fmla="*/ 153 w 1235"/>
                <a:gd name="T3" fmla="*/ 119 h 475"/>
                <a:gd name="T4" fmla="*/ 0 w 1235"/>
                <a:gd name="T5" fmla="*/ 38 h 475"/>
                <a:gd name="T6" fmla="*/ 167 w 1235"/>
                <a:gd name="T7" fmla="*/ 0 h 475"/>
                <a:gd name="T8" fmla="*/ 309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48"/>
            <p:cNvSpPr>
              <a:spLocks/>
            </p:cNvSpPr>
            <p:nvPr/>
          </p:nvSpPr>
          <p:spPr bwMode="auto">
            <a:xfrm>
              <a:off x="162" y="3652"/>
              <a:ext cx="315" cy="272"/>
            </a:xfrm>
            <a:custGeom>
              <a:avLst/>
              <a:gdLst>
                <a:gd name="T0" fmla="*/ 157 w 630"/>
                <a:gd name="T1" fmla="*/ 136 h 543"/>
                <a:gd name="T2" fmla="*/ 12 w 630"/>
                <a:gd name="T3" fmla="*/ 47 h 543"/>
                <a:gd name="T4" fmla="*/ 7 w 630"/>
                <a:gd name="T5" fmla="*/ 39 h 543"/>
                <a:gd name="T6" fmla="*/ 3 w 630"/>
                <a:gd name="T7" fmla="*/ 31 h 543"/>
                <a:gd name="T8" fmla="*/ 1 w 630"/>
                <a:gd name="T9" fmla="*/ 24 h 543"/>
                <a:gd name="T10" fmla="*/ 1 w 630"/>
                <a:gd name="T11" fmla="*/ 18 h 543"/>
                <a:gd name="T12" fmla="*/ 0 w 630"/>
                <a:gd name="T13" fmla="*/ 12 h 543"/>
                <a:gd name="T14" fmla="*/ 1 w 630"/>
                <a:gd name="T15" fmla="*/ 7 h 543"/>
                <a:gd name="T16" fmla="*/ 1 w 630"/>
                <a:gd name="T17" fmla="*/ 3 h 543"/>
                <a:gd name="T18" fmla="*/ 2 w 630"/>
                <a:gd name="T19" fmla="*/ 0 h 543"/>
                <a:gd name="T20" fmla="*/ 158 w 630"/>
                <a:gd name="T21" fmla="*/ 83 h 543"/>
                <a:gd name="T22" fmla="*/ 154 w 630"/>
                <a:gd name="T23" fmla="*/ 89 h 543"/>
                <a:gd name="T24" fmla="*/ 152 w 630"/>
                <a:gd name="T25" fmla="*/ 95 h 543"/>
                <a:gd name="T26" fmla="*/ 151 w 630"/>
                <a:gd name="T27" fmla="*/ 102 h 543"/>
                <a:gd name="T28" fmla="*/ 151 w 630"/>
                <a:gd name="T29" fmla="*/ 109 h 543"/>
                <a:gd name="T30" fmla="*/ 152 w 630"/>
                <a:gd name="T31" fmla="*/ 116 h 543"/>
                <a:gd name="T32" fmla="*/ 153 w 630"/>
                <a:gd name="T33" fmla="*/ 123 h 543"/>
                <a:gd name="T34" fmla="*/ 155 w 630"/>
                <a:gd name="T35" fmla="*/ 130 h 543"/>
                <a:gd name="T36" fmla="*/ 157 w 630"/>
                <a:gd name="T37" fmla="*/ 136 h 5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0"/>
                <a:gd name="T58" fmla="*/ 0 h 543"/>
                <a:gd name="T59" fmla="*/ 630 w 630"/>
                <a:gd name="T60" fmla="*/ 543 h 5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0" h="543">
                  <a:moveTo>
                    <a:pt x="628" y="543"/>
                  </a:moveTo>
                  <a:lnTo>
                    <a:pt x="50" y="186"/>
                  </a:lnTo>
                  <a:lnTo>
                    <a:pt x="28" y="154"/>
                  </a:lnTo>
                  <a:lnTo>
                    <a:pt x="13" y="124"/>
                  </a:lnTo>
                  <a:lnTo>
                    <a:pt x="5" y="96"/>
                  </a:lnTo>
                  <a:lnTo>
                    <a:pt x="1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0" y="0"/>
                  </a:lnTo>
                  <a:lnTo>
                    <a:pt x="630" y="330"/>
                  </a:lnTo>
                  <a:lnTo>
                    <a:pt x="616" y="353"/>
                  </a:lnTo>
                  <a:lnTo>
                    <a:pt x="606" y="379"/>
                  </a:lnTo>
                  <a:lnTo>
                    <a:pt x="603" y="406"/>
                  </a:lnTo>
                  <a:lnTo>
                    <a:pt x="602" y="434"/>
                  </a:lnTo>
                  <a:lnTo>
                    <a:pt x="605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49"/>
            <p:cNvSpPr>
              <a:spLocks/>
            </p:cNvSpPr>
            <p:nvPr/>
          </p:nvSpPr>
          <p:spPr bwMode="auto">
            <a:xfrm>
              <a:off x="476" y="3700"/>
              <a:ext cx="365" cy="250"/>
            </a:xfrm>
            <a:custGeom>
              <a:avLst/>
              <a:gdLst>
                <a:gd name="T0" fmla="*/ 160 w 731"/>
                <a:gd name="T1" fmla="*/ 38 h 500"/>
                <a:gd name="T2" fmla="*/ 0 w 731"/>
                <a:gd name="T3" fmla="*/ 103 h 500"/>
                <a:gd name="T4" fmla="*/ 1 w 731"/>
                <a:gd name="T5" fmla="*/ 108 h 500"/>
                <a:gd name="T6" fmla="*/ 162 w 731"/>
                <a:gd name="T7" fmla="*/ 43 h 500"/>
                <a:gd name="T8" fmla="*/ 172 w 731"/>
                <a:gd name="T9" fmla="*/ 52 h 500"/>
                <a:gd name="T10" fmla="*/ 8 w 731"/>
                <a:gd name="T11" fmla="*/ 120 h 500"/>
                <a:gd name="T12" fmla="*/ 10 w 731"/>
                <a:gd name="T13" fmla="*/ 125 h 500"/>
                <a:gd name="T14" fmla="*/ 182 w 731"/>
                <a:gd name="T15" fmla="*/ 54 h 500"/>
                <a:gd name="T16" fmla="*/ 165 w 731"/>
                <a:gd name="T17" fmla="*/ 39 h 500"/>
                <a:gd name="T18" fmla="*/ 165 w 731"/>
                <a:gd name="T19" fmla="*/ 1 h 500"/>
                <a:gd name="T20" fmla="*/ 160 w 731"/>
                <a:gd name="T21" fmla="*/ 0 h 500"/>
                <a:gd name="T22" fmla="*/ 160 w 731"/>
                <a:gd name="T23" fmla="*/ 12 h 500"/>
                <a:gd name="T24" fmla="*/ 160 w 731"/>
                <a:gd name="T25" fmla="*/ 38 h 5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1"/>
                <a:gd name="T40" fmla="*/ 0 h 500"/>
                <a:gd name="T41" fmla="*/ 731 w 731"/>
                <a:gd name="T42" fmla="*/ 500 h 5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1" h="500">
                  <a:moveTo>
                    <a:pt x="643" y="149"/>
                  </a:moveTo>
                  <a:lnTo>
                    <a:pt x="0" y="409"/>
                  </a:lnTo>
                  <a:lnTo>
                    <a:pt x="6" y="432"/>
                  </a:lnTo>
                  <a:lnTo>
                    <a:pt x="651" y="171"/>
                  </a:lnTo>
                  <a:lnTo>
                    <a:pt x="690" y="208"/>
                  </a:lnTo>
                  <a:lnTo>
                    <a:pt x="35" y="477"/>
                  </a:lnTo>
                  <a:lnTo>
                    <a:pt x="43" y="500"/>
                  </a:lnTo>
                  <a:lnTo>
                    <a:pt x="731" y="216"/>
                  </a:lnTo>
                  <a:lnTo>
                    <a:pt x="663" y="153"/>
                  </a:lnTo>
                  <a:lnTo>
                    <a:pt x="661" y="1"/>
                  </a:lnTo>
                  <a:lnTo>
                    <a:pt x="641" y="0"/>
                  </a:lnTo>
                  <a:lnTo>
                    <a:pt x="642" y="47"/>
                  </a:lnTo>
                  <a:lnTo>
                    <a:pt x="643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50"/>
            <p:cNvSpPr>
              <a:spLocks/>
            </p:cNvSpPr>
            <p:nvPr/>
          </p:nvSpPr>
          <p:spPr bwMode="auto">
            <a:xfrm>
              <a:off x="427" y="3550"/>
              <a:ext cx="347" cy="158"/>
            </a:xfrm>
            <a:custGeom>
              <a:avLst/>
              <a:gdLst>
                <a:gd name="T0" fmla="*/ 10 w 695"/>
                <a:gd name="T1" fmla="*/ 39 h 318"/>
                <a:gd name="T2" fmla="*/ 1 w 695"/>
                <a:gd name="T3" fmla="*/ 49 h 318"/>
                <a:gd name="T4" fmla="*/ 0 w 695"/>
                <a:gd name="T5" fmla="*/ 63 h 318"/>
                <a:gd name="T6" fmla="*/ 1 w 695"/>
                <a:gd name="T7" fmla="*/ 73 h 318"/>
                <a:gd name="T8" fmla="*/ 2 w 695"/>
                <a:gd name="T9" fmla="*/ 79 h 318"/>
                <a:gd name="T10" fmla="*/ 172 w 695"/>
                <a:gd name="T11" fmla="*/ 35 h 318"/>
                <a:gd name="T12" fmla="*/ 173 w 695"/>
                <a:gd name="T13" fmla="*/ 0 h 318"/>
                <a:gd name="T14" fmla="*/ 10 w 695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1" y="159"/>
                  </a:moveTo>
                  <a:lnTo>
                    <a:pt x="5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1" y="141"/>
                  </a:lnTo>
                  <a:lnTo>
                    <a:pt x="695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51"/>
            <p:cNvSpPr>
              <a:spLocks/>
            </p:cNvSpPr>
            <p:nvPr/>
          </p:nvSpPr>
          <p:spPr bwMode="auto">
            <a:xfrm>
              <a:off x="431" y="3622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52"/>
            <p:cNvSpPr>
              <a:spLocks/>
            </p:cNvSpPr>
            <p:nvPr/>
          </p:nvSpPr>
          <p:spPr bwMode="auto">
            <a:xfrm>
              <a:off x="125" y="3400"/>
              <a:ext cx="689" cy="347"/>
            </a:xfrm>
            <a:custGeom>
              <a:avLst/>
              <a:gdLst>
                <a:gd name="T0" fmla="*/ 163 w 1377"/>
                <a:gd name="T1" fmla="*/ 116 h 694"/>
                <a:gd name="T2" fmla="*/ 345 w 1377"/>
                <a:gd name="T3" fmla="*/ 72 h 694"/>
                <a:gd name="T4" fmla="*/ 190 w 1377"/>
                <a:gd name="T5" fmla="*/ 0 h 694"/>
                <a:gd name="T6" fmla="*/ 7 w 1377"/>
                <a:gd name="T7" fmla="*/ 22 h 694"/>
                <a:gd name="T8" fmla="*/ 6 w 1377"/>
                <a:gd name="T9" fmla="*/ 22 h 694"/>
                <a:gd name="T10" fmla="*/ 5 w 1377"/>
                <a:gd name="T11" fmla="*/ 26 h 694"/>
                <a:gd name="T12" fmla="*/ 3 w 1377"/>
                <a:gd name="T13" fmla="*/ 30 h 694"/>
                <a:gd name="T14" fmla="*/ 1 w 1377"/>
                <a:gd name="T15" fmla="*/ 38 h 694"/>
                <a:gd name="T16" fmla="*/ 0 w 1377"/>
                <a:gd name="T17" fmla="*/ 45 h 694"/>
                <a:gd name="T18" fmla="*/ 1 w 1377"/>
                <a:gd name="T19" fmla="*/ 53 h 694"/>
                <a:gd name="T20" fmla="*/ 5 w 1377"/>
                <a:gd name="T21" fmla="*/ 63 h 694"/>
                <a:gd name="T22" fmla="*/ 11 w 1377"/>
                <a:gd name="T23" fmla="*/ 74 h 694"/>
                <a:gd name="T24" fmla="*/ 11 w 1377"/>
                <a:gd name="T25" fmla="*/ 74 h 694"/>
                <a:gd name="T26" fmla="*/ 11 w 1377"/>
                <a:gd name="T27" fmla="*/ 74 h 694"/>
                <a:gd name="T28" fmla="*/ 11 w 1377"/>
                <a:gd name="T29" fmla="*/ 75 h 694"/>
                <a:gd name="T30" fmla="*/ 11 w 1377"/>
                <a:gd name="T31" fmla="*/ 75 h 694"/>
                <a:gd name="T32" fmla="*/ 11 w 1377"/>
                <a:gd name="T33" fmla="*/ 75 h 694"/>
                <a:gd name="T34" fmla="*/ 12 w 1377"/>
                <a:gd name="T35" fmla="*/ 75 h 694"/>
                <a:gd name="T36" fmla="*/ 161 w 1377"/>
                <a:gd name="T37" fmla="*/ 174 h 694"/>
                <a:gd name="T38" fmla="*/ 162 w 1377"/>
                <a:gd name="T39" fmla="*/ 172 h 694"/>
                <a:gd name="T40" fmla="*/ 160 w 1377"/>
                <a:gd name="T41" fmla="*/ 166 h 694"/>
                <a:gd name="T42" fmla="*/ 160 w 1377"/>
                <a:gd name="T43" fmla="*/ 166 h 694"/>
                <a:gd name="T44" fmla="*/ 160 w 1377"/>
                <a:gd name="T45" fmla="*/ 166 h 694"/>
                <a:gd name="T46" fmla="*/ 159 w 1377"/>
                <a:gd name="T47" fmla="*/ 164 h 694"/>
                <a:gd name="T48" fmla="*/ 158 w 1377"/>
                <a:gd name="T49" fmla="*/ 160 h 694"/>
                <a:gd name="T50" fmla="*/ 156 w 1377"/>
                <a:gd name="T51" fmla="*/ 154 h 694"/>
                <a:gd name="T52" fmla="*/ 154 w 1377"/>
                <a:gd name="T53" fmla="*/ 146 h 694"/>
                <a:gd name="T54" fmla="*/ 153 w 1377"/>
                <a:gd name="T55" fmla="*/ 138 h 694"/>
                <a:gd name="T56" fmla="*/ 154 w 1377"/>
                <a:gd name="T57" fmla="*/ 130 h 694"/>
                <a:gd name="T58" fmla="*/ 157 w 1377"/>
                <a:gd name="T59" fmla="*/ 122 h 694"/>
                <a:gd name="T60" fmla="*/ 163 w 1377"/>
                <a:gd name="T61" fmla="*/ 11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4"/>
                <a:gd name="T95" fmla="*/ 1377 w 1377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4">
                  <a:moveTo>
                    <a:pt x="652" y="467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7" y="86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6"/>
                  </a:lnTo>
                  <a:lnTo>
                    <a:pt x="43" y="296"/>
                  </a:lnTo>
                  <a:lnTo>
                    <a:pt x="43" y="297"/>
                  </a:lnTo>
                  <a:lnTo>
                    <a:pt x="45" y="298"/>
                  </a:lnTo>
                  <a:lnTo>
                    <a:pt x="644" y="694"/>
                  </a:lnTo>
                  <a:lnTo>
                    <a:pt x="646" y="685"/>
                  </a:lnTo>
                  <a:lnTo>
                    <a:pt x="638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1" y="614"/>
                  </a:lnTo>
                  <a:lnTo>
                    <a:pt x="614" y="583"/>
                  </a:lnTo>
                  <a:lnTo>
                    <a:pt x="612" y="551"/>
                  </a:lnTo>
                  <a:lnTo>
                    <a:pt x="615" y="519"/>
                  </a:lnTo>
                  <a:lnTo>
                    <a:pt x="628" y="490"/>
                  </a:lnTo>
                  <a:lnTo>
                    <a:pt x="652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53"/>
            <p:cNvSpPr>
              <a:spLocks/>
            </p:cNvSpPr>
            <p:nvPr/>
          </p:nvSpPr>
          <p:spPr bwMode="auto">
            <a:xfrm>
              <a:off x="163" y="3413"/>
              <a:ext cx="614" cy="209"/>
            </a:xfrm>
            <a:custGeom>
              <a:avLst/>
              <a:gdLst>
                <a:gd name="T0" fmla="*/ 307 w 1229"/>
                <a:gd name="T1" fmla="*/ 64 h 418"/>
                <a:gd name="T2" fmla="*/ 145 w 1229"/>
                <a:gd name="T3" fmla="*/ 105 h 418"/>
                <a:gd name="T4" fmla="*/ 0 w 1229"/>
                <a:gd name="T5" fmla="*/ 21 h 418"/>
                <a:gd name="T6" fmla="*/ 170 w 1229"/>
                <a:gd name="T7" fmla="*/ 0 h 418"/>
                <a:gd name="T8" fmla="*/ 307 w 1229"/>
                <a:gd name="T9" fmla="*/ 64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8"/>
                <a:gd name="T17" fmla="*/ 1229 w 1229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8">
                  <a:moveTo>
                    <a:pt x="1229" y="256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29" y="25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54"/>
            <p:cNvSpPr>
              <a:spLocks/>
            </p:cNvSpPr>
            <p:nvPr/>
          </p:nvSpPr>
          <p:spPr bwMode="auto">
            <a:xfrm>
              <a:off x="136" y="3457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9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0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2 w 607"/>
                <a:gd name="T31" fmla="*/ 114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5" y="108"/>
                  </a:lnTo>
                  <a:lnTo>
                    <a:pt x="0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6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0" y="405"/>
                  </a:lnTo>
                  <a:lnTo>
                    <a:pt x="568" y="430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55"/>
            <p:cNvSpPr>
              <a:spLocks/>
            </p:cNvSpPr>
            <p:nvPr/>
          </p:nvSpPr>
          <p:spPr bwMode="auto">
            <a:xfrm>
              <a:off x="431" y="3550"/>
              <a:ext cx="376" cy="197"/>
            </a:xfrm>
            <a:custGeom>
              <a:avLst/>
              <a:gdLst>
                <a:gd name="T0" fmla="*/ 167 w 753"/>
                <a:gd name="T1" fmla="*/ 34 h 395"/>
                <a:gd name="T2" fmla="*/ 0 w 753"/>
                <a:gd name="T3" fmla="*/ 77 h 395"/>
                <a:gd name="T4" fmla="*/ 1 w 753"/>
                <a:gd name="T5" fmla="*/ 83 h 395"/>
                <a:gd name="T6" fmla="*/ 169 w 753"/>
                <a:gd name="T7" fmla="*/ 39 h 395"/>
                <a:gd name="T8" fmla="*/ 178 w 753"/>
                <a:gd name="T9" fmla="*/ 48 h 395"/>
                <a:gd name="T10" fmla="*/ 7 w 753"/>
                <a:gd name="T11" fmla="*/ 93 h 395"/>
                <a:gd name="T12" fmla="*/ 8 w 753"/>
                <a:gd name="T13" fmla="*/ 98 h 395"/>
                <a:gd name="T14" fmla="*/ 188 w 753"/>
                <a:gd name="T15" fmla="*/ 51 h 395"/>
                <a:gd name="T16" fmla="*/ 172 w 753"/>
                <a:gd name="T17" fmla="*/ 35 h 395"/>
                <a:gd name="T18" fmla="*/ 175 w 753"/>
                <a:gd name="T19" fmla="*/ 0 h 395"/>
                <a:gd name="T20" fmla="*/ 170 w 753"/>
                <a:gd name="T21" fmla="*/ 0 h 395"/>
                <a:gd name="T22" fmla="*/ 169 w 753"/>
                <a:gd name="T23" fmla="*/ 10 h 395"/>
                <a:gd name="T24" fmla="*/ 167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4"/>
                  </a:lnTo>
                  <a:lnTo>
                    <a:pt x="689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56"/>
            <p:cNvSpPr>
              <a:spLocks/>
            </p:cNvSpPr>
            <p:nvPr/>
          </p:nvSpPr>
          <p:spPr bwMode="auto">
            <a:xfrm>
              <a:off x="459" y="3382"/>
              <a:ext cx="347" cy="159"/>
            </a:xfrm>
            <a:custGeom>
              <a:avLst/>
              <a:gdLst>
                <a:gd name="T0" fmla="*/ 10 w 695"/>
                <a:gd name="T1" fmla="*/ 40 h 318"/>
                <a:gd name="T2" fmla="*/ 1 w 695"/>
                <a:gd name="T3" fmla="*/ 49 h 318"/>
                <a:gd name="T4" fmla="*/ 0 w 695"/>
                <a:gd name="T5" fmla="*/ 64 h 318"/>
                <a:gd name="T6" fmla="*/ 1 w 695"/>
                <a:gd name="T7" fmla="*/ 74 h 318"/>
                <a:gd name="T8" fmla="*/ 2 w 695"/>
                <a:gd name="T9" fmla="*/ 80 h 318"/>
                <a:gd name="T10" fmla="*/ 172 w 695"/>
                <a:gd name="T11" fmla="*/ 36 h 318"/>
                <a:gd name="T12" fmla="*/ 173 w 695"/>
                <a:gd name="T13" fmla="*/ 0 h 318"/>
                <a:gd name="T14" fmla="*/ 10 w 695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0" y="159"/>
                  </a:moveTo>
                  <a:lnTo>
                    <a:pt x="4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5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57"/>
            <p:cNvSpPr>
              <a:spLocks/>
            </p:cNvSpPr>
            <p:nvPr/>
          </p:nvSpPr>
          <p:spPr bwMode="auto">
            <a:xfrm>
              <a:off x="462" y="3455"/>
              <a:ext cx="368" cy="118"/>
            </a:xfrm>
            <a:custGeom>
              <a:avLst/>
              <a:gdLst>
                <a:gd name="T0" fmla="*/ 0 w 736"/>
                <a:gd name="T1" fmla="*/ 45 h 237"/>
                <a:gd name="T2" fmla="*/ 7 w 736"/>
                <a:gd name="T3" fmla="*/ 59 h 237"/>
                <a:gd name="T4" fmla="*/ 184 w 736"/>
                <a:gd name="T5" fmla="*/ 13 h 237"/>
                <a:gd name="T6" fmla="*/ 170 w 736"/>
                <a:gd name="T7" fmla="*/ 0 h 237"/>
                <a:gd name="T8" fmla="*/ 0 w 736"/>
                <a:gd name="T9" fmla="*/ 45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6"/>
                <a:gd name="T16" fmla="*/ 0 h 237"/>
                <a:gd name="T17" fmla="*/ 736 w 736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6" h="237">
                  <a:moveTo>
                    <a:pt x="0" y="181"/>
                  </a:moveTo>
                  <a:lnTo>
                    <a:pt x="30" y="237"/>
                  </a:lnTo>
                  <a:lnTo>
                    <a:pt x="736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58"/>
            <p:cNvSpPr>
              <a:spLocks/>
            </p:cNvSpPr>
            <p:nvPr/>
          </p:nvSpPr>
          <p:spPr bwMode="auto">
            <a:xfrm>
              <a:off x="158" y="3233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1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1 w 1377"/>
                <a:gd name="T25" fmla="*/ 74 h 693"/>
                <a:gd name="T26" fmla="*/ 11 w 1377"/>
                <a:gd name="T27" fmla="*/ 75 h 693"/>
                <a:gd name="T28" fmla="*/ 11 w 1377"/>
                <a:gd name="T29" fmla="*/ 75 h 693"/>
                <a:gd name="T30" fmla="*/ 161 w 1377"/>
                <a:gd name="T31" fmla="*/ 174 h 693"/>
                <a:gd name="T32" fmla="*/ 161 w 1377"/>
                <a:gd name="T33" fmla="*/ 171 h 693"/>
                <a:gd name="T34" fmla="*/ 159 w 1377"/>
                <a:gd name="T35" fmla="*/ 166 h 693"/>
                <a:gd name="T36" fmla="*/ 159 w 1377"/>
                <a:gd name="T37" fmla="*/ 166 h 693"/>
                <a:gd name="T38" fmla="*/ 159 w 1377"/>
                <a:gd name="T39" fmla="*/ 166 h 693"/>
                <a:gd name="T40" fmla="*/ 159 w 1377"/>
                <a:gd name="T41" fmla="*/ 164 h 693"/>
                <a:gd name="T42" fmla="*/ 157 w 1377"/>
                <a:gd name="T43" fmla="*/ 160 h 693"/>
                <a:gd name="T44" fmla="*/ 155 w 1377"/>
                <a:gd name="T45" fmla="*/ 154 h 693"/>
                <a:gd name="T46" fmla="*/ 153 w 1377"/>
                <a:gd name="T47" fmla="*/ 146 h 693"/>
                <a:gd name="T48" fmla="*/ 153 w 1377"/>
                <a:gd name="T49" fmla="*/ 138 h 693"/>
                <a:gd name="T50" fmla="*/ 153 w 1377"/>
                <a:gd name="T51" fmla="*/ 130 h 693"/>
                <a:gd name="T52" fmla="*/ 157 w 1377"/>
                <a:gd name="T53" fmla="*/ 123 h 693"/>
                <a:gd name="T54" fmla="*/ 163 w 1377"/>
                <a:gd name="T55" fmla="*/ 117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7"/>
                <a:gd name="T85" fmla="*/ 0 h 693"/>
                <a:gd name="T86" fmla="*/ 1377 w 1377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7" h="693">
                  <a:moveTo>
                    <a:pt x="652" y="466"/>
                  </a:moveTo>
                  <a:lnTo>
                    <a:pt x="1377" y="287"/>
                  </a:lnTo>
                  <a:lnTo>
                    <a:pt x="758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3"/>
                  </a:lnTo>
                  <a:lnTo>
                    <a:pt x="9" y="122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4" y="214"/>
                  </a:lnTo>
                  <a:lnTo>
                    <a:pt x="17" y="254"/>
                  </a:lnTo>
                  <a:lnTo>
                    <a:pt x="43" y="295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644" y="693"/>
                  </a:lnTo>
                  <a:lnTo>
                    <a:pt x="647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89"/>
                  </a:lnTo>
                  <a:lnTo>
                    <a:pt x="652" y="4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59"/>
            <p:cNvSpPr>
              <a:spLocks/>
            </p:cNvSpPr>
            <p:nvPr/>
          </p:nvSpPr>
          <p:spPr bwMode="auto">
            <a:xfrm>
              <a:off x="195" y="3245"/>
              <a:ext cx="614" cy="209"/>
            </a:xfrm>
            <a:custGeom>
              <a:avLst/>
              <a:gdLst>
                <a:gd name="T0" fmla="*/ 307 w 1228"/>
                <a:gd name="T1" fmla="*/ 64 h 417"/>
                <a:gd name="T2" fmla="*/ 146 w 1228"/>
                <a:gd name="T3" fmla="*/ 105 h 417"/>
                <a:gd name="T4" fmla="*/ 0 w 1228"/>
                <a:gd name="T5" fmla="*/ 21 h 417"/>
                <a:gd name="T6" fmla="*/ 170 w 1228"/>
                <a:gd name="T7" fmla="*/ 0 h 417"/>
                <a:gd name="T8" fmla="*/ 307 w 1228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7"/>
                <a:gd name="T17" fmla="*/ 1228 w 1228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7">
                  <a:moveTo>
                    <a:pt x="1228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0" y="0"/>
                  </a:lnTo>
                  <a:lnTo>
                    <a:pt x="1228" y="25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60"/>
            <p:cNvSpPr>
              <a:spLocks/>
            </p:cNvSpPr>
            <p:nvPr/>
          </p:nvSpPr>
          <p:spPr bwMode="auto">
            <a:xfrm>
              <a:off x="168" y="3290"/>
              <a:ext cx="304" cy="264"/>
            </a:xfrm>
            <a:custGeom>
              <a:avLst/>
              <a:gdLst>
                <a:gd name="T0" fmla="*/ 146 w 607"/>
                <a:gd name="T1" fmla="*/ 132 h 529"/>
                <a:gd name="T2" fmla="*/ 10 w 607"/>
                <a:gd name="T3" fmla="*/ 41 h 529"/>
                <a:gd name="T4" fmla="*/ 5 w 607"/>
                <a:gd name="T5" fmla="*/ 33 h 529"/>
                <a:gd name="T6" fmla="*/ 2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5 h 529"/>
                <a:gd name="T16" fmla="*/ 3 w 607"/>
                <a:gd name="T17" fmla="*/ 2 h 529"/>
                <a:gd name="T18" fmla="*/ 5 w 607"/>
                <a:gd name="T19" fmla="*/ 0 h 529"/>
                <a:gd name="T20" fmla="*/ 152 w 607"/>
                <a:gd name="T21" fmla="*/ 85 h 529"/>
                <a:gd name="T22" fmla="*/ 148 w 607"/>
                <a:gd name="T23" fmla="*/ 90 h 529"/>
                <a:gd name="T24" fmla="*/ 145 w 607"/>
                <a:gd name="T25" fmla="*/ 95 h 529"/>
                <a:gd name="T26" fmla="*/ 143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3 w 607"/>
                <a:gd name="T33" fmla="*/ 120 h 529"/>
                <a:gd name="T34" fmla="*/ 145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6" y="108"/>
                  </a:lnTo>
                  <a:lnTo>
                    <a:pt x="0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9" y="382"/>
                  </a:lnTo>
                  <a:lnTo>
                    <a:pt x="570" y="406"/>
                  </a:lnTo>
                  <a:lnTo>
                    <a:pt x="568" y="431"/>
                  </a:lnTo>
                  <a:lnTo>
                    <a:pt x="568" y="457"/>
                  </a:lnTo>
                  <a:lnTo>
                    <a:pt x="572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61"/>
            <p:cNvSpPr>
              <a:spLocks/>
            </p:cNvSpPr>
            <p:nvPr/>
          </p:nvSpPr>
          <p:spPr bwMode="auto">
            <a:xfrm>
              <a:off x="462" y="3382"/>
              <a:ext cx="377" cy="198"/>
            </a:xfrm>
            <a:custGeom>
              <a:avLst/>
              <a:gdLst>
                <a:gd name="T0" fmla="*/ 168 w 753"/>
                <a:gd name="T1" fmla="*/ 34 h 395"/>
                <a:gd name="T2" fmla="*/ 0 w 753"/>
                <a:gd name="T3" fmla="*/ 78 h 395"/>
                <a:gd name="T4" fmla="*/ 1 w 753"/>
                <a:gd name="T5" fmla="*/ 83 h 395"/>
                <a:gd name="T6" fmla="*/ 170 w 753"/>
                <a:gd name="T7" fmla="*/ 40 h 395"/>
                <a:gd name="T8" fmla="*/ 179 w 753"/>
                <a:gd name="T9" fmla="*/ 49 h 395"/>
                <a:gd name="T10" fmla="*/ 7 w 753"/>
                <a:gd name="T11" fmla="*/ 94 h 395"/>
                <a:gd name="T12" fmla="*/ 9 w 753"/>
                <a:gd name="T13" fmla="*/ 99 h 395"/>
                <a:gd name="T14" fmla="*/ 189 w 753"/>
                <a:gd name="T15" fmla="*/ 52 h 395"/>
                <a:gd name="T16" fmla="*/ 173 w 753"/>
                <a:gd name="T17" fmla="*/ 36 h 395"/>
                <a:gd name="T18" fmla="*/ 175 w 753"/>
                <a:gd name="T19" fmla="*/ 1 h 395"/>
                <a:gd name="T20" fmla="*/ 171 w 753"/>
                <a:gd name="T21" fmla="*/ 0 h 395"/>
                <a:gd name="T22" fmla="*/ 170 w 753"/>
                <a:gd name="T23" fmla="*/ 11 h 395"/>
                <a:gd name="T24" fmla="*/ 168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5"/>
                  </a:lnTo>
                  <a:lnTo>
                    <a:pt x="690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62"/>
            <p:cNvSpPr>
              <a:spLocks/>
            </p:cNvSpPr>
            <p:nvPr/>
          </p:nvSpPr>
          <p:spPr bwMode="auto">
            <a:xfrm>
              <a:off x="478" y="3180"/>
              <a:ext cx="334" cy="209"/>
            </a:xfrm>
            <a:custGeom>
              <a:avLst/>
              <a:gdLst>
                <a:gd name="T0" fmla="*/ 7 w 668"/>
                <a:gd name="T1" fmla="*/ 59 h 416"/>
                <a:gd name="T2" fmla="*/ 0 w 668"/>
                <a:gd name="T3" fmla="*/ 72 h 416"/>
                <a:gd name="T4" fmla="*/ 1 w 668"/>
                <a:gd name="T5" fmla="*/ 88 h 416"/>
                <a:gd name="T6" fmla="*/ 3 w 668"/>
                <a:gd name="T7" fmla="*/ 98 h 416"/>
                <a:gd name="T8" fmla="*/ 3 w 668"/>
                <a:gd name="T9" fmla="*/ 105 h 416"/>
                <a:gd name="T10" fmla="*/ 167 w 668"/>
                <a:gd name="T11" fmla="*/ 39 h 416"/>
                <a:gd name="T12" fmla="*/ 165 w 668"/>
                <a:gd name="T13" fmla="*/ 0 h 416"/>
                <a:gd name="T14" fmla="*/ 7 w 668"/>
                <a:gd name="T15" fmla="*/ 59 h 4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8"/>
                <a:gd name="T25" fmla="*/ 0 h 416"/>
                <a:gd name="T26" fmla="*/ 668 w 668"/>
                <a:gd name="T27" fmla="*/ 416 h 4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8" h="416">
                  <a:moveTo>
                    <a:pt x="30" y="235"/>
                  </a:moveTo>
                  <a:lnTo>
                    <a:pt x="0" y="285"/>
                  </a:lnTo>
                  <a:lnTo>
                    <a:pt x="1" y="348"/>
                  </a:lnTo>
                  <a:lnTo>
                    <a:pt x="11" y="391"/>
                  </a:lnTo>
                  <a:lnTo>
                    <a:pt x="15" y="416"/>
                  </a:lnTo>
                  <a:lnTo>
                    <a:pt x="668" y="154"/>
                  </a:lnTo>
                  <a:lnTo>
                    <a:pt x="660" y="0"/>
                  </a:lnTo>
                  <a:lnTo>
                    <a:pt x="30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63"/>
            <p:cNvSpPr>
              <a:spLocks/>
            </p:cNvSpPr>
            <p:nvPr/>
          </p:nvSpPr>
          <p:spPr bwMode="auto">
            <a:xfrm>
              <a:off x="485" y="3260"/>
              <a:ext cx="356" cy="163"/>
            </a:xfrm>
            <a:custGeom>
              <a:avLst/>
              <a:gdLst>
                <a:gd name="T0" fmla="*/ 0 w 712"/>
                <a:gd name="T1" fmla="*/ 66 h 327"/>
                <a:gd name="T2" fmla="*/ 9 w 712"/>
                <a:gd name="T3" fmla="*/ 81 h 327"/>
                <a:gd name="T4" fmla="*/ 178 w 712"/>
                <a:gd name="T5" fmla="*/ 13 h 327"/>
                <a:gd name="T6" fmla="*/ 163 w 712"/>
                <a:gd name="T7" fmla="*/ 0 h 327"/>
                <a:gd name="T8" fmla="*/ 0 w 712"/>
                <a:gd name="T9" fmla="*/ 66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7"/>
                <a:gd name="T17" fmla="*/ 712 w 712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7">
                  <a:moveTo>
                    <a:pt x="0" y="267"/>
                  </a:moveTo>
                  <a:lnTo>
                    <a:pt x="35" y="327"/>
                  </a:lnTo>
                  <a:lnTo>
                    <a:pt x="712" y="53"/>
                  </a:lnTo>
                  <a:lnTo>
                    <a:pt x="650" y="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64"/>
            <p:cNvSpPr>
              <a:spLocks/>
            </p:cNvSpPr>
            <p:nvPr/>
          </p:nvSpPr>
          <p:spPr bwMode="auto">
            <a:xfrm>
              <a:off x="160" y="3038"/>
              <a:ext cx="687" cy="392"/>
            </a:xfrm>
            <a:custGeom>
              <a:avLst/>
              <a:gdLst>
                <a:gd name="T0" fmla="*/ 169 w 1374"/>
                <a:gd name="T1" fmla="*/ 133 h 784"/>
                <a:gd name="T2" fmla="*/ 344 w 1374"/>
                <a:gd name="T3" fmla="*/ 67 h 784"/>
                <a:gd name="T4" fmla="*/ 183 w 1374"/>
                <a:gd name="T5" fmla="*/ 0 h 784"/>
                <a:gd name="T6" fmla="*/ 5 w 1374"/>
                <a:gd name="T7" fmla="*/ 40 h 784"/>
                <a:gd name="T8" fmla="*/ 3 w 1374"/>
                <a:gd name="T9" fmla="*/ 42 h 784"/>
                <a:gd name="T10" fmla="*/ 3 w 1374"/>
                <a:gd name="T11" fmla="*/ 46 h 784"/>
                <a:gd name="T12" fmla="*/ 1 w 1374"/>
                <a:gd name="T13" fmla="*/ 51 h 784"/>
                <a:gd name="T14" fmla="*/ 0 w 1374"/>
                <a:gd name="T15" fmla="*/ 58 h 784"/>
                <a:gd name="T16" fmla="*/ 1 w 1374"/>
                <a:gd name="T17" fmla="*/ 68 h 784"/>
                <a:gd name="T18" fmla="*/ 3 w 1374"/>
                <a:gd name="T19" fmla="*/ 78 h 784"/>
                <a:gd name="T20" fmla="*/ 6 w 1374"/>
                <a:gd name="T21" fmla="*/ 88 h 784"/>
                <a:gd name="T22" fmla="*/ 14 w 1374"/>
                <a:gd name="T23" fmla="*/ 99 h 784"/>
                <a:gd name="T24" fmla="*/ 14 w 1374"/>
                <a:gd name="T25" fmla="*/ 99 h 784"/>
                <a:gd name="T26" fmla="*/ 14 w 1374"/>
                <a:gd name="T27" fmla="*/ 99 h 784"/>
                <a:gd name="T28" fmla="*/ 14 w 1374"/>
                <a:gd name="T29" fmla="*/ 99 h 784"/>
                <a:gd name="T30" fmla="*/ 173 w 1374"/>
                <a:gd name="T31" fmla="*/ 196 h 784"/>
                <a:gd name="T32" fmla="*/ 173 w 1374"/>
                <a:gd name="T33" fmla="*/ 194 h 784"/>
                <a:gd name="T34" fmla="*/ 171 w 1374"/>
                <a:gd name="T35" fmla="*/ 188 h 784"/>
                <a:gd name="T36" fmla="*/ 171 w 1374"/>
                <a:gd name="T37" fmla="*/ 188 h 784"/>
                <a:gd name="T38" fmla="*/ 171 w 1374"/>
                <a:gd name="T39" fmla="*/ 188 h 784"/>
                <a:gd name="T40" fmla="*/ 170 w 1374"/>
                <a:gd name="T41" fmla="*/ 186 h 784"/>
                <a:gd name="T42" fmla="*/ 168 w 1374"/>
                <a:gd name="T43" fmla="*/ 181 h 784"/>
                <a:gd name="T44" fmla="*/ 166 w 1374"/>
                <a:gd name="T45" fmla="*/ 175 h 784"/>
                <a:gd name="T46" fmla="*/ 163 w 1374"/>
                <a:gd name="T47" fmla="*/ 166 h 784"/>
                <a:gd name="T48" fmla="*/ 162 w 1374"/>
                <a:gd name="T49" fmla="*/ 158 h 784"/>
                <a:gd name="T50" fmla="*/ 162 w 1374"/>
                <a:gd name="T51" fmla="*/ 149 h 784"/>
                <a:gd name="T52" fmla="*/ 164 w 1374"/>
                <a:gd name="T53" fmla="*/ 140 h 784"/>
                <a:gd name="T54" fmla="*/ 169 w 1374"/>
                <a:gd name="T55" fmla="*/ 133 h 7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4"/>
                <a:gd name="T85" fmla="*/ 0 h 784"/>
                <a:gd name="T86" fmla="*/ 1374 w 1374"/>
                <a:gd name="T87" fmla="*/ 784 h 7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4" h="784">
                  <a:moveTo>
                    <a:pt x="676" y="531"/>
                  </a:moveTo>
                  <a:lnTo>
                    <a:pt x="1374" y="266"/>
                  </a:lnTo>
                  <a:lnTo>
                    <a:pt x="732" y="0"/>
                  </a:lnTo>
                  <a:lnTo>
                    <a:pt x="17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3" y="204"/>
                  </a:lnTo>
                  <a:lnTo>
                    <a:pt x="0" y="234"/>
                  </a:lnTo>
                  <a:lnTo>
                    <a:pt x="1" y="270"/>
                  </a:lnTo>
                  <a:lnTo>
                    <a:pt x="9" y="309"/>
                  </a:lnTo>
                  <a:lnTo>
                    <a:pt x="26" y="351"/>
                  </a:lnTo>
                  <a:lnTo>
                    <a:pt x="56" y="396"/>
                  </a:lnTo>
                  <a:lnTo>
                    <a:pt x="57" y="399"/>
                  </a:lnTo>
                  <a:lnTo>
                    <a:pt x="58" y="399"/>
                  </a:lnTo>
                  <a:lnTo>
                    <a:pt x="692" y="784"/>
                  </a:lnTo>
                  <a:lnTo>
                    <a:pt x="693" y="774"/>
                  </a:lnTo>
                  <a:lnTo>
                    <a:pt x="683" y="751"/>
                  </a:lnTo>
                  <a:lnTo>
                    <a:pt x="679" y="744"/>
                  </a:lnTo>
                  <a:lnTo>
                    <a:pt x="671" y="724"/>
                  </a:lnTo>
                  <a:lnTo>
                    <a:pt x="661" y="698"/>
                  </a:lnTo>
                  <a:lnTo>
                    <a:pt x="651" y="664"/>
                  </a:lnTo>
                  <a:lnTo>
                    <a:pt x="645" y="629"/>
                  </a:lnTo>
                  <a:lnTo>
                    <a:pt x="645" y="593"/>
                  </a:lnTo>
                  <a:lnTo>
                    <a:pt x="655" y="560"/>
                  </a:lnTo>
                  <a:lnTo>
                    <a:pt x="676" y="5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65"/>
            <p:cNvSpPr>
              <a:spLocks/>
            </p:cNvSpPr>
            <p:nvPr/>
          </p:nvSpPr>
          <p:spPr bwMode="auto">
            <a:xfrm>
              <a:off x="193" y="3052"/>
              <a:ext cx="618" cy="238"/>
            </a:xfrm>
            <a:custGeom>
              <a:avLst/>
              <a:gdLst>
                <a:gd name="T0" fmla="*/ 309 w 1236"/>
                <a:gd name="T1" fmla="*/ 59 h 475"/>
                <a:gd name="T2" fmla="*/ 153 w 1236"/>
                <a:gd name="T3" fmla="*/ 119 h 475"/>
                <a:gd name="T4" fmla="*/ 0 w 1236"/>
                <a:gd name="T5" fmla="*/ 38 h 475"/>
                <a:gd name="T6" fmla="*/ 166 w 1236"/>
                <a:gd name="T7" fmla="*/ 0 h 475"/>
                <a:gd name="T8" fmla="*/ 309 w 1236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6"/>
                <a:gd name="T16" fmla="*/ 0 h 475"/>
                <a:gd name="T17" fmla="*/ 1236 w 1236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6" h="475">
                  <a:moveTo>
                    <a:pt x="1236" y="236"/>
                  </a:moveTo>
                  <a:lnTo>
                    <a:pt x="610" y="475"/>
                  </a:lnTo>
                  <a:lnTo>
                    <a:pt x="0" y="151"/>
                  </a:lnTo>
                  <a:lnTo>
                    <a:pt x="665" y="0"/>
                  </a:lnTo>
                  <a:lnTo>
                    <a:pt x="1236" y="236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66"/>
            <p:cNvSpPr>
              <a:spLocks/>
            </p:cNvSpPr>
            <p:nvPr/>
          </p:nvSpPr>
          <p:spPr bwMode="auto">
            <a:xfrm>
              <a:off x="170" y="3133"/>
              <a:ext cx="316" cy="271"/>
            </a:xfrm>
            <a:custGeom>
              <a:avLst/>
              <a:gdLst>
                <a:gd name="T0" fmla="*/ 157 w 632"/>
                <a:gd name="T1" fmla="*/ 136 h 541"/>
                <a:gd name="T2" fmla="*/ 12 w 632"/>
                <a:gd name="T3" fmla="*/ 47 h 541"/>
                <a:gd name="T4" fmla="*/ 7 w 632"/>
                <a:gd name="T5" fmla="*/ 39 h 541"/>
                <a:gd name="T6" fmla="*/ 3 w 632"/>
                <a:gd name="T7" fmla="*/ 32 h 541"/>
                <a:gd name="T8" fmla="*/ 1 w 632"/>
                <a:gd name="T9" fmla="*/ 24 h 541"/>
                <a:gd name="T10" fmla="*/ 1 w 632"/>
                <a:gd name="T11" fmla="*/ 18 h 541"/>
                <a:gd name="T12" fmla="*/ 0 w 632"/>
                <a:gd name="T13" fmla="*/ 12 h 541"/>
                <a:gd name="T14" fmla="*/ 1 w 632"/>
                <a:gd name="T15" fmla="*/ 7 h 541"/>
                <a:gd name="T16" fmla="*/ 1 w 632"/>
                <a:gd name="T17" fmla="*/ 3 h 541"/>
                <a:gd name="T18" fmla="*/ 2 w 632"/>
                <a:gd name="T19" fmla="*/ 0 h 541"/>
                <a:gd name="T20" fmla="*/ 158 w 632"/>
                <a:gd name="T21" fmla="*/ 83 h 541"/>
                <a:gd name="T22" fmla="*/ 155 w 632"/>
                <a:gd name="T23" fmla="*/ 88 h 541"/>
                <a:gd name="T24" fmla="*/ 152 w 632"/>
                <a:gd name="T25" fmla="*/ 95 h 541"/>
                <a:gd name="T26" fmla="*/ 151 w 632"/>
                <a:gd name="T27" fmla="*/ 102 h 541"/>
                <a:gd name="T28" fmla="*/ 151 w 632"/>
                <a:gd name="T29" fmla="*/ 109 h 541"/>
                <a:gd name="T30" fmla="*/ 152 w 632"/>
                <a:gd name="T31" fmla="*/ 116 h 541"/>
                <a:gd name="T32" fmla="*/ 153 w 632"/>
                <a:gd name="T33" fmla="*/ 123 h 541"/>
                <a:gd name="T34" fmla="*/ 155 w 632"/>
                <a:gd name="T35" fmla="*/ 130 h 541"/>
                <a:gd name="T36" fmla="*/ 157 w 632"/>
                <a:gd name="T37" fmla="*/ 136 h 5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2"/>
                <a:gd name="T58" fmla="*/ 0 h 541"/>
                <a:gd name="T59" fmla="*/ 632 w 632"/>
                <a:gd name="T60" fmla="*/ 541 h 5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2" h="541">
                  <a:moveTo>
                    <a:pt x="628" y="541"/>
                  </a:moveTo>
                  <a:lnTo>
                    <a:pt x="50" y="187"/>
                  </a:lnTo>
                  <a:lnTo>
                    <a:pt x="28" y="154"/>
                  </a:lnTo>
                  <a:lnTo>
                    <a:pt x="13" y="125"/>
                  </a:lnTo>
                  <a:lnTo>
                    <a:pt x="5" y="96"/>
                  </a:lnTo>
                  <a:lnTo>
                    <a:pt x="2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1" y="0"/>
                  </a:lnTo>
                  <a:lnTo>
                    <a:pt x="632" y="329"/>
                  </a:lnTo>
                  <a:lnTo>
                    <a:pt x="617" y="352"/>
                  </a:lnTo>
                  <a:lnTo>
                    <a:pt x="608" y="378"/>
                  </a:lnTo>
                  <a:lnTo>
                    <a:pt x="603" y="405"/>
                  </a:lnTo>
                  <a:lnTo>
                    <a:pt x="603" y="433"/>
                  </a:lnTo>
                  <a:lnTo>
                    <a:pt x="605" y="462"/>
                  </a:lnTo>
                  <a:lnTo>
                    <a:pt x="611" y="489"/>
                  </a:lnTo>
                  <a:lnTo>
                    <a:pt x="619" y="517"/>
                  </a:lnTo>
                  <a:lnTo>
                    <a:pt x="628" y="541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67"/>
            <p:cNvSpPr>
              <a:spLocks/>
            </p:cNvSpPr>
            <p:nvPr/>
          </p:nvSpPr>
          <p:spPr bwMode="auto">
            <a:xfrm>
              <a:off x="485" y="3181"/>
              <a:ext cx="365" cy="249"/>
            </a:xfrm>
            <a:custGeom>
              <a:avLst/>
              <a:gdLst>
                <a:gd name="T0" fmla="*/ 161 w 730"/>
                <a:gd name="T1" fmla="*/ 37 h 498"/>
                <a:gd name="T2" fmla="*/ 0 w 730"/>
                <a:gd name="T3" fmla="*/ 102 h 498"/>
                <a:gd name="T4" fmla="*/ 1 w 730"/>
                <a:gd name="T5" fmla="*/ 108 h 498"/>
                <a:gd name="T6" fmla="*/ 163 w 730"/>
                <a:gd name="T7" fmla="*/ 43 h 498"/>
                <a:gd name="T8" fmla="*/ 173 w 730"/>
                <a:gd name="T9" fmla="*/ 52 h 498"/>
                <a:gd name="T10" fmla="*/ 9 w 730"/>
                <a:gd name="T11" fmla="*/ 119 h 498"/>
                <a:gd name="T12" fmla="*/ 11 w 730"/>
                <a:gd name="T13" fmla="*/ 125 h 498"/>
                <a:gd name="T14" fmla="*/ 183 w 730"/>
                <a:gd name="T15" fmla="*/ 54 h 498"/>
                <a:gd name="T16" fmla="*/ 166 w 730"/>
                <a:gd name="T17" fmla="*/ 38 h 498"/>
                <a:gd name="T18" fmla="*/ 165 w 730"/>
                <a:gd name="T19" fmla="*/ 0 h 498"/>
                <a:gd name="T20" fmla="*/ 160 w 730"/>
                <a:gd name="T21" fmla="*/ 0 h 498"/>
                <a:gd name="T22" fmla="*/ 161 w 730"/>
                <a:gd name="T23" fmla="*/ 12 h 498"/>
                <a:gd name="T24" fmla="*/ 161 w 730"/>
                <a:gd name="T25" fmla="*/ 37 h 4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498"/>
                <a:gd name="T41" fmla="*/ 730 w 730"/>
                <a:gd name="T42" fmla="*/ 498 h 4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498">
                  <a:moveTo>
                    <a:pt x="643" y="148"/>
                  </a:moveTo>
                  <a:lnTo>
                    <a:pt x="0" y="408"/>
                  </a:lnTo>
                  <a:lnTo>
                    <a:pt x="6" y="430"/>
                  </a:lnTo>
                  <a:lnTo>
                    <a:pt x="651" y="170"/>
                  </a:lnTo>
                  <a:lnTo>
                    <a:pt x="691" y="207"/>
                  </a:lnTo>
                  <a:lnTo>
                    <a:pt x="34" y="476"/>
                  </a:lnTo>
                  <a:lnTo>
                    <a:pt x="42" y="498"/>
                  </a:lnTo>
                  <a:lnTo>
                    <a:pt x="730" y="215"/>
                  </a:lnTo>
                  <a:lnTo>
                    <a:pt x="662" y="152"/>
                  </a:lnTo>
                  <a:lnTo>
                    <a:pt x="660" y="0"/>
                  </a:lnTo>
                  <a:lnTo>
                    <a:pt x="640" y="0"/>
                  </a:lnTo>
                  <a:lnTo>
                    <a:pt x="641" y="47"/>
                  </a:lnTo>
                  <a:lnTo>
                    <a:pt x="643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68"/>
            <p:cNvSpPr>
              <a:spLocks/>
            </p:cNvSpPr>
            <p:nvPr/>
          </p:nvSpPr>
          <p:spPr bwMode="auto">
            <a:xfrm>
              <a:off x="435" y="3031"/>
              <a:ext cx="348" cy="159"/>
            </a:xfrm>
            <a:custGeom>
              <a:avLst/>
              <a:gdLst>
                <a:gd name="T0" fmla="*/ 10 w 694"/>
                <a:gd name="T1" fmla="*/ 40 h 318"/>
                <a:gd name="T2" fmla="*/ 2 w 694"/>
                <a:gd name="T3" fmla="*/ 50 h 318"/>
                <a:gd name="T4" fmla="*/ 0 w 694"/>
                <a:gd name="T5" fmla="*/ 64 h 318"/>
                <a:gd name="T6" fmla="*/ 2 w 694"/>
                <a:gd name="T7" fmla="*/ 74 h 318"/>
                <a:gd name="T8" fmla="*/ 2 w 694"/>
                <a:gd name="T9" fmla="*/ 80 h 318"/>
                <a:gd name="T10" fmla="*/ 173 w 694"/>
                <a:gd name="T11" fmla="*/ 36 h 318"/>
                <a:gd name="T12" fmla="*/ 175 w 694"/>
                <a:gd name="T13" fmla="*/ 0 h 318"/>
                <a:gd name="T14" fmla="*/ 10 w 694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0" y="159"/>
                  </a:moveTo>
                  <a:lnTo>
                    <a:pt x="5" y="200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0" y="141"/>
                  </a:lnTo>
                  <a:lnTo>
                    <a:pt x="694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69"/>
            <p:cNvSpPr>
              <a:spLocks/>
            </p:cNvSpPr>
            <p:nvPr/>
          </p:nvSpPr>
          <p:spPr bwMode="auto">
            <a:xfrm>
              <a:off x="439" y="3103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2"/>
                  </a:moveTo>
                  <a:lnTo>
                    <a:pt x="30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70"/>
            <p:cNvSpPr>
              <a:spLocks/>
            </p:cNvSpPr>
            <p:nvPr/>
          </p:nvSpPr>
          <p:spPr bwMode="auto">
            <a:xfrm>
              <a:off x="134" y="2881"/>
              <a:ext cx="688" cy="346"/>
            </a:xfrm>
            <a:custGeom>
              <a:avLst/>
              <a:gdLst>
                <a:gd name="T0" fmla="*/ 163 w 1377"/>
                <a:gd name="T1" fmla="*/ 116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0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3 h 693"/>
                <a:gd name="T20" fmla="*/ 4 w 1377"/>
                <a:gd name="T21" fmla="*/ 63 h 693"/>
                <a:gd name="T22" fmla="*/ 10 w 1377"/>
                <a:gd name="T23" fmla="*/ 74 h 693"/>
                <a:gd name="T24" fmla="*/ 10 w 1377"/>
                <a:gd name="T25" fmla="*/ 74 h 693"/>
                <a:gd name="T26" fmla="*/ 11 w 1377"/>
                <a:gd name="T27" fmla="*/ 74 h 693"/>
                <a:gd name="T28" fmla="*/ 11 w 1377"/>
                <a:gd name="T29" fmla="*/ 74 h 693"/>
                <a:gd name="T30" fmla="*/ 11 w 1377"/>
                <a:gd name="T31" fmla="*/ 74 h 693"/>
                <a:gd name="T32" fmla="*/ 11 w 1377"/>
                <a:gd name="T33" fmla="*/ 74 h 693"/>
                <a:gd name="T34" fmla="*/ 11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9 w 1377"/>
                <a:gd name="T47" fmla="*/ 164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7 h 693"/>
                <a:gd name="T56" fmla="*/ 154 w 1377"/>
                <a:gd name="T57" fmla="*/ 129 h 693"/>
                <a:gd name="T58" fmla="*/ 157 w 1377"/>
                <a:gd name="T59" fmla="*/ 122 h 693"/>
                <a:gd name="T60" fmla="*/ 163 w 1377"/>
                <a:gd name="T61" fmla="*/ 116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8"/>
                  </a:lnTo>
                  <a:lnTo>
                    <a:pt x="759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5"/>
                  </a:lnTo>
                  <a:lnTo>
                    <a:pt x="42" y="296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6" y="685"/>
                  </a:lnTo>
                  <a:lnTo>
                    <a:pt x="639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2" y="615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71"/>
            <p:cNvSpPr>
              <a:spLocks/>
            </p:cNvSpPr>
            <p:nvPr/>
          </p:nvSpPr>
          <p:spPr bwMode="auto">
            <a:xfrm>
              <a:off x="171" y="2894"/>
              <a:ext cx="615" cy="209"/>
            </a:xfrm>
            <a:custGeom>
              <a:avLst/>
              <a:gdLst>
                <a:gd name="T0" fmla="*/ 308 w 1229"/>
                <a:gd name="T1" fmla="*/ 64 h 417"/>
                <a:gd name="T2" fmla="*/ 146 w 1229"/>
                <a:gd name="T3" fmla="*/ 105 h 417"/>
                <a:gd name="T4" fmla="*/ 0 w 1229"/>
                <a:gd name="T5" fmla="*/ 21 h 417"/>
                <a:gd name="T6" fmla="*/ 171 w 1229"/>
                <a:gd name="T7" fmla="*/ 0 h 417"/>
                <a:gd name="T8" fmla="*/ 308 w 1229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7"/>
                <a:gd name="T17" fmla="*/ 1229 w 1229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7">
                  <a:moveTo>
                    <a:pt x="1229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1" y="0"/>
                  </a:lnTo>
                  <a:lnTo>
                    <a:pt x="1229" y="2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72"/>
            <p:cNvSpPr>
              <a:spLocks/>
            </p:cNvSpPr>
            <p:nvPr/>
          </p:nvSpPr>
          <p:spPr bwMode="auto">
            <a:xfrm>
              <a:off x="145" y="2938"/>
              <a:ext cx="304" cy="264"/>
            </a:xfrm>
            <a:custGeom>
              <a:avLst/>
              <a:gdLst>
                <a:gd name="T0" fmla="*/ 146 w 607"/>
                <a:gd name="T1" fmla="*/ 132 h 528"/>
                <a:gd name="T2" fmla="*/ 10 w 607"/>
                <a:gd name="T3" fmla="*/ 41 h 528"/>
                <a:gd name="T4" fmla="*/ 5 w 607"/>
                <a:gd name="T5" fmla="*/ 33 h 528"/>
                <a:gd name="T6" fmla="*/ 2 w 607"/>
                <a:gd name="T7" fmla="*/ 27 h 528"/>
                <a:gd name="T8" fmla="*/ 1 w 607"/>
                <a:gd name="T9" fmla="*/ 20 h 528"/>
                <a:gd name="T10" fmla="*/ 0 w 607"/>
                <a:gd name="T11" fmla="*/ 15 h 528"/>
                <a:gd name="T12" fmla="*/ 1 w 607"/>
                <a:gd name="T13" fmla="*/ 9 h 528"/>
                <a:gd name="T14" fmla="*/ 2 w 607"/>
                <a:gd name="T15" fmla="*/ 5 h 528"/>
                <a:gd name="T16" fmla="*/ 3 w 607"/>
                <a:gd name="T17" fmla="*/ 2 h 528"/>
                <a:gd name="T18" fmla="*/ 5 w 607"/>
                <a:gd name="T19" fmla="*/ 0 h 528"/>
                <a:gd name="T20" fmla="*/ 152 w 607"/>
                <a:gd name="T21" fmla="*/ 85 h 528"/>
                <a:gd name="T22" fmla="*/ 148 w 607"/>
                <a:gd name="T23" fmla="*/ 89 h 528"/>
                <a:gd name="T24" fmla="*/ 145 w 607"/>
                <a:gd name="T25" fmla="*/ 95 h 528"/>
                <a:gd name="T26" fmla="*/ 143 w 607"/>
                <a:gd name="T27" fmla="*/ 101 h 528"/>
                <a:gd name="T28" fmla="*/ 142 w 607"/>
                <a:gd name="T29" fmla="*/ 107 h 528"/>
                <a:gd name="T30" fmla="*/ 142 w 607"/>
                <a:gd name="T31" fmla="*/ 114 h 528"/>
                <a:gd name="T32" fmla="*/ 143 w 607"/>
                <a:gd name="T33" fmla="*/ 120 h 528"/>
                <a:gd name="T34" fmla="*/ 145 w 607"/>
                <a:gd name="T35" fmla="*/ 126 h 528"/>
                <a:gd name="T36" fmla="*/ 146 w 607"/>
                <a:gd name="T37" fmla="*/ 132 h 5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8"/>
                <a:gd name="T59" fmla="*/ 607 w 607"/>
                <a:gd name="T60" fmla="*/ 528 h 5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8">
                  <a:moveTo>
                    <a:pt x="584" y="528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7" y="108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5"/>
                  </a:lnTo>
                  <a:lnTo>
                    <a:pt x="584" y="5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73"/>
            <p:cNvSpPr>
              <a:spLocks/>
            </p:cNvSpPr>
            <p:nvPr/>
          </p:nvSpPr>
          <p:spPr bwMode="auto">
            <a:xfrm>
              <a:off x="439" y="3031"/>
              <a:ext cx="377" cy="196"/>
            </a:xfrm>
            <a:custGeom>
              <a:avLst/>
              <a:gdLst>
                <a:gd name="T0" fmla="*/ 168 w 753"/>
                <a:gd name="T1" fmla="*/ 34 h 394"/>
                <a:gd name="T2" fmla="*/ 0 w 753"/>
                <a:gd name="T3" fmla="*/ 77 h 394"/>
                <a:gd name="T4" fmla="*/ 1 w 753"/>
                <a:gd name="T5" fmla="*/ 82 h 394"/>
                <a:gd name="T6" fmla="*/ 170 w 753"/>
                <a:gd name="T7" fmla="*/ 39 h 394"/>
                <a:gd name="T8" fmla="*/ 179 w 753"/>
                <a:gd name="T9" fmla="*/ 48 h 394"/>
                <a:gd name="T10" fmla="*/ 7 w 753"/>
                <a:gd name="T11" fmla="*/ 93 h 394"/>
                <a:gd name="T12" fmla="*/ 9 w 753"/>
                <a:gd name="T13" fmla="*/ 98 h 394"/>
                <a:gd name="T14" fmla="*/ 189 w 753"/>
                <a:gd name="T15" fmla="*/ 50 h 394"/>
                <a:gd name="T16" fmla="*/ 173 w 753"/>
                <a:gd name="T17" fmla="*/ 35 h 394"/>
                <a:gd name="T18" fmla="*/ 175 w 753"/>
                <a:gd name="T19" fmla="*/ 0 h 394"/>
                <a:gd name="T20" fmla="*/ 171 w 753"/>
                <a:gd name="T21" fmla="*/ 0 h 394"/>
                <a:gd name="T22" fmla="*/ 170 w 753"/>
                <a:gd name="T23" fmla="*/ 10 h 394"/>
                <a:gd name="T24" fmla="*/ 168 w 753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4"/>
                <a:gd name="T41" fmla="*/ 753 w 753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4">
                  <a:moveTo>
                    <a:pt x="670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6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3" y="204"/>
                  </a:lnTo>
                  <a:lnTo>
                    <a:pt x="690" y="141"/>
                  </a:lnTo>
                  <a:lnTo>
                    <a:pt x="700" y="2"/>
                  </a:lnTo>
                  <a:lnTo>
                    <a:pt x="681" y="0"/>
                  </a:lnTo>
                  <a:lnTo>
                    <a:pt x="677" y="43"/>
                  </a:lnTo>
                  <a:lnTo>
                    <a:pt x="670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74"/>
            <p:cNvSpPr>
              <a:spLocks/>
            </p:cNvSpPr>
            <p:nvPr/>
          </p:nvSpPr>
          <p:spPr bwMode="auto">
            <a:xfrm>
              <a:off x="442" y="2844"/>
              <a:ext cx="348" cy="159"/>
            </a:xfrm>
            <a:custGeom>
              <a:avLst/>
              <a:gdLst>
                <a:gd name="T0" fmla="*/ 11 w 695"/>
                <a:gd name="T1" fmla="*/ 40 h 317"/>
                <a:gd name="T2" fmla="*/ 2 w 695"/>
                <a:gd name="T3" fmla="*/ 50 h 317"/>
                <a:gd name="T4" fmla="*/ 0 w 695"/>
                <a:gd name="T5" fmla="*/ 64 h 317"/>
                <a:gd name="T6" fmla="*/ 2 w 695"/>
                <a:gd name="T7" fmla="*/ 74 h 317"/>
                <a:gd name="T8" fmla="*/ 3 w 695"/>
                <a:gd name="T9" fmla="*/ 80 h 317"/>
                <a:gd name="T10" fmla="*/ 173 w 695"/>
                <a:gd name="T11" fmla="*/ 35 h 317"/>
                <a:gd name="T12" fmla="*/ 174 w 695"/>
                <a:gd name="T13" fmla="*/ 0 h 317"/>
                <a:gd name="T14" fmla="*/ 11 w 695"/>
                <a:gd name="T15" fmla="*/ 40 h 3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7"/>
                <a:gd name="T26" fmla="*/ 695 w 695"/>
                <a:gd name="T27" fmla="*/ 317 h 3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7">
                  <a:moveTo>
                    <a:pt x="41" y="158"/>
                  </a:moveTo>
                  <a:lnTo>
                    <a:pt x="5" y="199"/>
                  </a:lnTo>
                  <a:lnTo>
                    <a:pt x="0" y="255"/>
                  </a:lnTo>
                  <a:lnTo>
                    <a:pt x="7" y="294"/>
                  </a:lnTo>
                  <a:lnTo>
                    <a:pt x="9" y="317"/>
                  </a:lnTo>
                  <a:lnTo>
                    <a:pt x="691" y="140"/>
                  </a:lnTo>
                  <a:lnTo>
                    <a:pt x="695" y="0"/>
                  </a:lnTo>
                  <a:lnTo>
                    <a:pt x="41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75"/>
            <p:cNvSpPr>
              <a:spLocks/>
            </p:cNvSpPr>
            <p:nvPr/>
          </p:nvSpPr>
          <p:spPr bwMode="auto">
            <a:xfrm>
              <a:off x="446" y="2916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1"/>
                  </a:moveTo>
                  <a:lnTo>
                    <a:pt x="29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76"/>
            <p:cNvSpPr>
              <a:spLocks/>
            </p:cNvSpPr>
            <p:nvPr/>
          </p:nvSpPr>
          <p:spPr bwMode="auto">
            <a:xfrm>
              <a:off x="141" y="2695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0 w 1377"/>
                <a:gd name="T25" fmla="*/ 74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1 w 1377"/>
                <a:gd name="T35" fmla="*/ 75 h 693"/>
                <a:gd name="T36" fmla="*/ 161 w 1377"/>
                <a:gd name="T37" fmla="*/ 174 h 693"/>
                <a:gd name="T38" fmla="*/ 161 w 1377"/>
                <a:gd name="T39" fmla="*/ 171 h 693"/>
                <a:gd name="T40" fmla="*/ 159 w 1377"/>
                <a:gd name="T41" fmla="*/ 166 h 693"/>
                <a:gd name="T42" fmla="*/ 159 w 1377"/>
                <a:gd name="T43" fmla="*/ 166 h 693"/>
                <a:gd name="T44" fmla="*/ 159 w 1377"/>
                <a:gd name="T45" fmla="*/ 166 h 693"/>
                <a:gd name="T46" fmla="*/ 159 w 1377"/>
                <a:gd name="T47" fmla="*/ 164 h 693"/>
                <a:gd name="T48" fmla="*/ 157 w 1377"/>
                <a:gd name="T49" fmla="*/ 160 h 693"/>
                <a:gd name="T50" fmla="*/ 155 w 1377"/>
                <a:gd name="T51" fmla="*/ 154 h 693"/>
                <a:gd name="T52" fmla="*/ 153 w 1377"/>
                <a:gd name="T53" fmla="*/ 146 h 693"/>
                <a:gd name="T54" fmla="*/ 153 w 1377"/>
                <a:gd name="T55" fmla="*/ 138 h 693"/>
                <a:gd name="T56" fmla="*/ 154 w 1377"/>
                <a:gd name="T57" fmla="*/ 130 h 693"/>
                <a:gd name="T58" fmla="*/ 157 w 1377"/>
                <a:gd name="T59" fmla="*/ 123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7"/>
                  </a:lnTo>
                  <a:lnTo>
                    <a:pt x="759" y="0"/>
                  </a:lnTo>
                  <a:lnTo>
                    <a:pt x="27" y="86"/>
                  </a:lnTo>
                  <a:lnTo>
                    <a:pt x="24" y="90"/>
                  </a:lnTo>
                  <a:lnTo>
                    <a:pt x="17" y="103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3" y="295"/>
                  </a:lnTo>
                  <a:lnTo>
                    <a:pt x="43" y="296"/>
                  </a:lnTo>
                  <a:lnTo>
                    <a:pt x="45" y="298"/>
                  </a:lnTo>
                  <a:lnTo>
                    <a:pt x="645" y="693"/>
                  </a:lnTo>
                  <a:lnTo>
                    <a:pt x="646" y="684"/>
                  </a:lnTo>
                  <a:lnTo>
                    <a:pt x="639" y="662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5" y="583"/>
                  </a:lnTo>
                  <a:lnTo>
                    <a:pt x="612" y="551"/>
                  </a:lnTo>
                  <a:lnTo>
                    <a:pt x="616" y="518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77"/>
            <p:cNvSpPr>
              <a:spLocks/>
            </p:cNvSpPr>
            <p:nvPr/>
          </p:nvSpPr>
          <p:spPr bwMode="auto">
            <a:xfrm>
              <a:off x="178" y="2707"/>
              <a:ext cx="615" cy="209"/>
            </a:xfrm>
            <a:custGeom>
              <a:avLst/>
              <a:gdLst>
                <a:gd name="T0" fmla="*/ 308 w 1230"/>
                <a:gd name="T1" fmla="*/ 63 h 418"/>
                <a:gd name="T2" fmla="*/ 146 w 1230"/>
                <a:gd name="T3" fmla="*/ 105 h 418"/>
                <a:gd name="T4" fmla="*/ 0 w 1230"/>
                <a:gd name="T5" fmla="*/ 21 h 418"/>
                <a:gd name="T6" fmla="*/ 170 w 1230"/>
                <a:gd name="T7" fmla="*/ 0 h 418"/>
                <a:gd name="T8" fmla="*/ 308 w 1230"/>
                <a:gd name="T9" fmla="*/ 63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0"/>
                <a:gd name="T16" fmla="*/ 0 h 418"/>
                <a:gd name="T17" fmla="*/ 1230 w 1230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0" h="418">
                  <a:moveTo>
                    <a:pt x="1230" y="255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30" y="25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78"/>
            <p:cNvSpPr>
              <a:spLocks/>
            </p:cNvSpPr>
            <p:nvPr/>
          </p:nvSpPr>
          <p:spPr bwMode="auto">
            <a:xfrm>
              <a:off x="152" y="2752"/>
              <a:ext cx="303" cy="264"/>
            </a:xfrm>
            <a:custGeom>
              <a:avLst/>
              <a:gdLst>
                <a:gd name="T0" fmla="*/ 146 w 607"/>
                <a:gd name="T1" fmla="*/ 132 h 529"/>
                <a:gd name="T2" fmla="*/ 9 w 607"/>
                <a:gd name="T3" fmla="*/ 41 h 529"/>
                <a:gd name="T4" fmla="*/ 4 w 607"/>
                <a:gd name="T5" fmla="*/ 33 h 529"/>
                <a:gd name="T6" fmla="*/ 1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0 w 607"/>
                <a:gd name="T13" fmla="*/ 10 h 529"/>
                <a:gd name="T14" fmla="*/ 1 w 607"/>
                <a:gd name="T15" fmla="*/ 5 h 529"/>
                <a:gd name="T16" fmla="*/ 2 w 607"/>
                <a:gd name="T17" fmla="*/ 2 h 529"/>
                <a:gd name="T18" fmla="*/ 4 w 607"/>
                <a:gd name="T19" fmla="*/ 0 h 529"/>
                <a:gd name="T20" fmla="*/ 151 w 607"/>
                <a:gd name="T21" fmla="*/ 85 h 529"/>
                <a:gd name="T22" fmla="*/ 147 w 607"/>
                <a:gd name="T23" fmla="*/ 89 h 529"/>
                <a:gd name="T24" fmla="*/ 144 w 607"/>
                <a:gd name="T25" fmla="*/ 95 h 529"/>
                <a:gd name="T26" fmla="*/ 142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2 w 607"/>
                <a:gd name="T33" fmla="*/ 120 h 529"/>
                <a:gd name="T34" fmla="*/ 144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6" y="109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1" y="10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79"/>
            <p:cNvSpPr>
              <a:spLocks/>
            </p:cNvSpPr>
            <p:nvPr/>
          </p:nvSpPr>
          <p:spPr bwMode="auto">
            <a:xfrm>
              <a:off x="446" y="2844"/>
              <a:ext cx="376" cy="198"/>
            </a:xfrm>
            <a:custGeom>
              <a:avLst/>
              <a:gdLst>
                <a:gd name="T0" fmla="*/ 168 w 752"/>
                <a:gd name="T1" fmla="*/ 34 h 394"/>
                <a:gd name="T2" fmla="*/ 0 w 752"/>
                <a:gd name="T3" fmla="*/ 78 h 394"/>
                <a:gd name="T4" fmla="*/ 1 w 752"/>
                <a:gd name="T5" fmla="*/ 83 h 394"/>
                <a:gd name="T6" fmla="*/ 169 w 752"/>
                <a:gd name="T7" fmla="*/ 39 h 394"/>
                <a:gd name="T8" fmla="*/ 179 w 752"/>
                <a:gd name="T9" fmla="*/ 49 h 394"/>
                <a:gd name="T10" fmla="*/ 7 w 752"/>
                <a:gd name="T11" fmla="*/ 94 h 394"/>
                <a:gd name="T12" fmla="*/ 9 w 752"/>
                <a:gd name="T13" fmla="*/ 100 h 394"/>
                <a:gd name="T14" fmla="*/ 188 w 752"/>
                <a:gd name="T15" fmla="*/ 51 h 394"/>
                <a:gd name="T16" fmla="*/ 173 w 752"/>
                <a:gd name="T17" fmla="*/ 35 h 394"/>
                <a:gd name="T18" fmla="*/ 175 w 752"/>
                <a:gd name="T19" fmla="*/ 1 h 394"/>
                <a:gd name="T20" fmla="*/ 170 w 752"/>
                <a:gd name="T21" fmla="*/ 0 h 394"/>
                <a:gd name="T22" fmla="*/ 170 w 752"/>
                <a:gd name="T23" fmla="*/ 10 h 394"/>
                <a:gd name="T24" fmla="*/ 168 w 752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2"/>
                <a:gd name="T40" fmla="*/ 0 h 394"/>
                <a:gd name="T41" fmla="*/ 752 w 752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2" h="394">
                  <a:moveTo>
                    <a:pt x="670" y="135"/>
                  </a:moveTo>
                  <a:lnTo>
                    <a:pt x="0" y="310"/>
                  </a:lnTo>
                  <a:lnTo>
                    <a:pt x="4" y="331"/>
                  </a:lnTo>
                  <a:lnTo>
                    <a:pt x="676" y="155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2" y="203"/>
                  </a:lnTo>
                  <a:lnTo>
                    <a:pt x="690" y="140"/>
                  </a:lnTo>
                  <a:lnTo>
                    <a:pt x="699" y="1"/>
                  </a:lnTo>
                  <a:lnTo>
                    <a:pt x="680" y="0"/>
                  </a:lnTo>
                  <a:lnTo>
                    <a:pt x="677" y="39"/>
                  </a:lnTo>
                  <a:lnTo>
                    <a:pt x="670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80"/>
            <p:cNvSpPr>
              <a:spLocks/>
            </p:cNvSpPr>
            <p:nvPr/>
          </p:nvSpPr>
          <p:spPr bwMode="auto">
            <a:xfrm>
              <a:off x="461" y="2642"/>
              <a:ext cx="335" cy="209"/>
            </a:xfrm>
            <a:custGeom>
              <a:avLst/>
              <a:gdLst>
                <a:gd name="T0" fmla="*/ 7 w 670"/>
                <a:gd name="T1" fmla="*/ 60 h 417"/>
                <a:gd name="T2" fmla="*/ 0 w 670"/>
                <a:gd name="T3" fmla="*/ 72 h 417"/>
                <a:gd name="T4" fmla="*/ 1 w 670"/>
                <a:gd name="T5" fmla="*/ 88 h 417"/>
                <a:gd name="T6" fmla="*/ 3 w 670"/>
                <a:gd name="T7" fmla="*/ 98 h 417"/>
                <a:gd name="T8" fmla="*/ 3 w 670"/>
                <a:gd name="T9" fmla="*/ 105 h 417"/>
                <a:gd name="T10" fmla="*/ 168 w 670"/>
                <a:gd name="T11" fmla="*/ 39 h 417"/>
                <a:gd name="T12" fmla="*/ 166 w 670"/>
                <a:gd name="T13" fmla="*/ 0 h 417"/>
                <a:gd name="T14" fmla="*/ 7 w 670"/>
                <a:gd name="T15" fmla="*/ 6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0" y="237"/>
                  </a:moveTo>
                  <a:lnTo>
                    <a:pt x="0" y="285"/>
                  </a:lnTo>
                  <a:lnTo>
                    <a:pt x="2" y="349"/>
                  </a:lnTo>
                  <a:lnTo>
                    <a:pt x="12" y="392"/>
                  </a:lnTo>
                  <a:lnTo>
                    <a:pt x="15" y="417"/>
                  </a:lnTo>
                  <a:lnTo>
                    <a:pt x="670" y="155"/>
                  </a:lnTo>
                  <a:lnTo>
                    <a:pt x="662" y="0"/>
                  </a:lnTo>
                  <a:lnTo>
                    <a:pt x="30" y="2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81"/>
            <p:cNvSpPr>
              <a:spLocks/>
            </p:cNvSpPr>
            <p:nvPr/>
          </p:nvSpPr>
          <p:spPr bwMode="auto">
            <a:xfrm>
              <a:off x="469" y="2721"/>
              <a:ext cx="356" cy="164"/>
            </a:xfrm>
            <a:custGeom>
              <a:avLst/>
              <a:gdLst>
                <a:gd name="T0" fmla="*/ 0 w 710"/>
                <a:gd name="T1" fmla="*/ 68 h 328"/>
                <a:gd name="T2" fmla="*/ 9 w 710"/>
                <a:gd name="T3" fmla="*/ 82 h 328"/>
                <a:gd name="T4" fmla="*/ 179 w 710"/>
                <a:gd name="T5" fmla="*/ 13 h 328"/>
                <a:gd name="T6" fmla="*/ 163 w 710"/>
                <a:gd name="T7" fmla="*/ 0 h 328"/>
                <a:gd name="T8" fmla="*/ 0 w 710"/>
                <a:gd name="T9" fmla="*/ 68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0"/>
                <a:gd name="T16" fmla="*/ 0 h 328"/>
                <a:gd name="T17" fmla="*/ 710 w 710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0" h="328">
                  <a:moveTo>
                    <a:pt x="0" y="269"/>
                  </a:moveTo>
                  <a:lnTo>
                    <a:pt x="34" y="328"/>
                  </a:lnTo>
                  <a:lnTo>
                    <a:pt x="710" y="55"/>
                  </a:lnTo>
                  <a:lnTo>
                    <a:pt x="648" y="0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82"/>
            <p:cNvSpPr>
              <a:spLocks/>
            </p:cNvSpPr>
            <p:nvPr/>
          </p:nvSpPr>
          <p:spPr bwMode="auto">
            <a:xfrm>
              <a:off x="143" y="2499"/>
              <a:ext cx="687" cy="393"/>
            </a:xfrm>
            <a:custGeom>
              <a:avLst/>
              <a:gdLst>
                <a:gd name="T0" fmla="*/ 169 w 1375"/>
                <a:gd name="T1" fmla="*/ 133 h 786"/>
                <a:gd name="T2" fmla="*/ 343 w 1375"/>
                <a:gd name="T3" fmla="*/ 67 h 786"/>
                <a:gd name="T4" fmla="*/ 183 w 1375"/>
                <a:gd name="T5" fmla="*/ 0 h 786"/>
                <a:gd name="T6" fmla="*/ 4 w 1375"/>
                <a:gd name="T7" fmla="*/ 41 h 786"/>
                <a:gd name="T8" fmla="*/ 3 w 1375"/>
                <a:gd name="T9" fmla="*/ 42 h 786"/>
                <a:gd name="T10" fmla="*/ 2 w 1375"/>
                <a:gd name="T11" fmla="*/ 46 h 786"/>
                <a:gd name="T12" fmla="*/ 1 w 1375"/>
                <a:gd name="T13" fmla="*/ 51 h 786"/>
                <a:gd name="T14" fmla="*/ 0 w 1375"/>
                <a:gd name="T15" fmla="*/ 58 h 786"/>
                <a:gd name="T16" fmla="*/ 0 w 1375"/>
                <a:gd name="T17" fmla="*/ 68 h 786"/>
                <a:gd name="T18" fmla="*/ 2 w 1375"/>
                <a:gd name="T19" fmla="*/ 78 h 786"/>
                <a:gd name="T20" fmla="*/ 7 w 1375"/>
                <a:gd name="T21" fmla="*/ 89 h 786"/>
                <a:gd name="T22" fmla="*/ 14 w 1375"/>
                <a:gd name="T23" fmla="*/ 99 h 786"/>
                <a:gd name="T24" fmla="*/ 14 w 1375"/>
                <a:gd name="T25" fmla="*/ 100 h 786"/>
                <a:gd name="T26" fmla="*/ 14 w 1375"/>
                <a:gd name="T27" fmla="*/ 100 h 786"/>
                <a:gd name="T28" fmla="*/ 14 w 1375"/>
                <a:gd name="T29" fmla="*/ 100 h 786"/>
                <a:gd name="T30" fmla="*/ 173 w 1375"/>
                <a:gd name="T31" fmla="*/ 197 h 786"/>
                <a:gd name="T32" fmla="*/ 173 w 1375"/>
                <a:gd name="T33" fmla="*/ 194 h 786"/>
                <a:gd name="T34" fmla="*/ 171 w 1375"/>
                <a:gd name="T35" fmla="*/ 189 h 786"/>
                <a:gd name="T36" fmla="*/ 171 w 1375"/>
                <a:gd name="T37" fmla="*/ 189 h 786"/>
                <a:gd name="T38" fmla="*/ 171 w 1375"/>
                <a:gd name="T39" fmla="*/ 188 h 786"/>
                <a:gd name="T40" fmla="*/ 170 w 1375"/>
                <a:gd name="T41" fmla="*/ 187 h 786"/>
                <a:gd name="T42" fmla="*/ 168 w 1375"/>
                <a:gd name="T43" fmla="*/ 182 h 786"/>
                <a:gd name="T44" fmla="*/ 165 w 1375"/>
                <a:gd name="T45" fmla="*/ 175 h 786"/>
                <a:gd name="T46" fmla="*/ 163 w 1375"/>
                <a:gd name="T47" fmla="*/ 167 h 786"/>
                <a:gd name="T48" fmla="*/ 161 w 1375"/>
                <a:gd name="T49" fmla="*/ 158 h 786"/>
                <a:gd name="T50" fmla="*/ 161 w 1375"/>
                <a:gd name="T51" fmla="*/ 149 h 786"/>
                <a:gd name="T52" fmla="*/ 164 w 1375"/>
                <a:gd name="T53" fmla="*/ 141 h 786"/>
                <a:gd name="T54" fmla="*/ 169 w 1375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5"/>
                <a:gd name="T85" fmla="*/ 0 h 786"/>
                <a:gd name="T86" fmla="*/ 1375 w 1375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5" h="786">
                  <a:moveTo>
                    <a:pt x="678" y="532"/>
                  </a:moveTo>
                  <a:lnTo>
                    <a:pt x="1375" y="266"/>
                  </a:lnTo>
                  <a:lnTo>
                    <a:pt x="733" y="0"/>
                  </a:lnTo>
                  <a:lnTo>
                    <a:pt x="18" y="161"/>
                  </a:lnTo>
                  <a:lnTo>
                    <a:pt x="15" y="167"/>
                  </a:lnTo>
                  <a:lnTo>
                    <a:pt x="10" y="182"/>
                  </a:lnTo>
                  <a:lnTo>
                    <a:pt x="4" y="205"/>
                  </a:lnTo>
                  <a:lnTo>
                    <a:pt x="0" y="235"/>
                  </a:lnTo>
                  <a:lnTo>
                    <a:pt x="1" y="271"/>
                  </a:lnTo>
                  <a:lnTo>
                    <a:pt x="10" y="311"/>
                  </a:lnTo>
                  <a:lnTo>
                    <a:pt x="28" y="354"/>
                  </a:lnTo>
                  <a:lnTo>
                    <a:pt x="58" y="398"/>
                  </a:lnTo>
                  <a:lnTo>
                    <a:pt x="59" y="400"/>
                  </a:lnTo>
                  <a:lnTo>
                    <a:pt x="59" y="401"/>
                  </a:lnTo>
                  <a:lnTo>
                    <a:pt x="693" y="786"/>
                  </a:lnTo>
                  <a:lnTo>
                    <a:pt x="694" y="776"/>
                  </a:lnTo>
                  <a:lnTo>
                    <a:pt x="685" y="753"/>
                  </a:lnTo>
                  <a:lnTo>
                    <a:pt x="684" y="752"/>
                  </a:lnTo>
                  <a:lnTo>
                    <a:pt x="680" y="745"/>
                  </a:lnTo>
                  <a:lnTo>
                    <a:pt x="672" y="726"/>
                  </a:lnTo>
                  <a:lnTo>
                    <a:pt x="662" y="699"/>
                  </a:lnTo>
                  <a:lnTo>
                    <a:pt x="653" y="667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6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83"/>
            <p:cNvSpPr>
              <a:spLocks/>
            </p:cNvSpPr>
            <p:nvPr/>
          </p:nvSpPr>
          <p:spPr bwMode="auto">
            <a:xfrm>
              <a:off x="177" y="2514"/>
              <a:ext cx="617" cy="237"/>
            </a:xfrm>
            <a:custGeom>
              <a:avLst/>
              <a:gdLst>
                <a:gd name="T0" fmla="*/ 308 w 1235"/>
                <a:gd name="T1" fmla="*/ 59 h 475"/>
                <a:gd name="T2" fmla="*/ 152 w 1235"/>
                <a:gd name="T3" fmla="*/ 118 h 475"/>
                <a:gd name="T4" fmla="*/ 0 w 1235"/>
                <a:gd name="T5" fmla="*/ 37 h 475"/>
                <a:gd name="T6" fmla="*/ 166 w 1235"/>
                <a:gd name="T7" fmla="*/ 0 h 475"/>
                <a:gd name="T8" fmla="*/ 308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84"/>
            <p:cNvSpPr>
              <a:spLocks/>
            </p:cNvSpPr>
            <p:nvPr/>
          </p:nvSpPr>
          <p:spPr bwMode="auto">
            <a:xfrm>
              <a:off x="154" y="2595"/>
              <a:ext cx="315" cy="271"/>
            </a:xfrm>
            <a:custGeom>
              <a:avLst/>
              <a:gdLst>
                <a:gd name="T0" fmla="*/ 157 w 631"/>
                <a:gd name="T1" fmla="*/ 136 h 542"/>
                <a:gd name="T2" fmla="*/ 12 w 631"/>
                <a:gd name="T3" fmla="*/ 46 h 542"/>
                <a:gd name="T4" fmla="*/ 7 w 631"/>
                <a:gd name="T5" fmla="*/ 38 h 542"/>
                <a:gd name="T6" fmla="*/ 3 w 631"/>
                <a:gd name="T7" fmla="*/ 31 h 542"/>
                <a:gd name="T8" fmla="*/ 1 w 631"/>
                <a:gd name="T9" fmla="*/ 24 h 542"/>
                <a:gd name="T10" fmla="*/ 0 w 631"/>
                <a:gd name="T11" fmla="*/ 17 h 542"/>
                <a:gd name="T12" fmla="*/ 0 w 631"/>
                <a:gd name="T13" fmla="*/ 12 h 542"/>
                <a:gd name="T14" fmla="*/ 0 w 631"/>
                <a:gd name="T15" fmla="*/ 7 h 542"/>
                <a:gd name="T16" fmla="*/ 1 w 631"/>
                <a:gd name="T17" fmla="*/ 3 h 542"/>
                <a:gd name="T18" fmla="*/ 2 w 631"/>
                <a:gd name="T19" fmla="*/ 0 h 542"/>
                <a:gd name="T20" fmla="*/ 157 w 631"/>
                <a:gd name="T21" fmla="*/ 82 h 542"/>
                <a:gd name="T22" fmla="*/ 154 w 631"/>
                <a:gd name="T23" fmla="*/ 88 h 542"/>
                <a:gd name="T24" fmla="*/ 151 w 631"/>
                <a:gd name="T25" fmla="*/ 94 h 542"/>
                <a:gd name="T26" fmla="*/ 150 w 631"/>
                <a:gd name="T27" fmla="*/ 101 h 542"/>
                <a:gd name="T28" fmla="*/ 150 w 631"/>
                <a:gd name="T29" fmla="*/ 108 h 542"/>
                <a:gd name="T30" fmla="*/ 151 w 631"/>
                <a:gd name="T31" fmla="*/ 115 h 542"/>
                <a:gd name="T32" fmla="*/ 152 w 631"/>
                <a:gd name="T33" fmla="*/ 122 h 542"/>
                <a:gd name="T34" fmla="*/ 154 w 631"/>
                <a:gd name="T35" fmla="*/ 130 h 542"/>
                <a:gd name="T36" fmla="*/ 157 w 631"/>
                <a:gd name="T37" fmla="*/ 136 h 5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1"/>
                <a:gd name="T58" fmla="*/ 0 h 542"/>
                <a:gd name="T59" fmla="*/ 631 w 631"/>
                <a:gd name="T60" fmla="*/ 542 h 5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1" h="542">
                  <a:moveTo>
                    <a:pt x="628" y="542"/>
                  </a:moveTo>
                  <a:lnTo>
                    <a:pt x="50" y="187"/>
                  </a:lnTo>
                  <a:lnTo>
                    <a:pt x="28" y="155"/>
                  </a:lnTo>
                  <a:lnTo>
                    <a:pt x="13" y="125"/>
                  </a:lnTo>
                  <a:lnTo>
                    <a:pt x="4" y="96"/>
                  </a:lnTo>
                  <a:lnTo>
                    <a:pt x="0" y="71"/>
                  </a:lnTo>
                  <a:lnTo>
                    <a:pt x="0" y="48"/>
                  </a:lnTo>
                  <a:lnTo>
                    <a:pt x="2" y="28"/>
                  </a:lnTo>
                  <a:lnTo>
                    <a:pt x="6" y="12"/>
                  </a:lnTo>
                  <a:lnTo>
                    <a:pt x="11" y="0"/>
                  </a:lnTo>
                  <a:lnTo>
                    <a:pt x="631" y="331"/>
                  </a:lnTo>
                  <a:lnTo>
                    <a:pt x="616" y="354"/>
                  </a:lnTo>
                  <a:lnTo>
                    <a:pt x="606" y="379"/>
                  </a:lnTo>
                  <a:lnTo>
                    <a:pt x="602" y="407"/>
                  </a:lnTo>
                  <a:lnTo>
                    <a:pt x="602" y="434"/>
                  </a:lnTo>
                  <a:lnTo>
                    <a:pt x="604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85"/>
            <p:cNvSpPr>
              <a:spLocks/>
            </p:cNvSpPr>
            <p:nvPr/>
          </p:nvSpPr>
          <p:spPr bwMode="auto">
            <a:xfrm>
              <a:off x="468" y="2642"/>
              <a:ext cx="366" cy="250"/>
            </a:xfrm>
            <a:custGeom>
              <a:avLst/>
              <a:gdLst>
                <a:gd name="T0" fmla="*/ 161 w 732"/>
                <a:gd name="T1" fmla="*/ 38 h 499"/>
                <a:gd name="T2" fmla="*/ 0 w 732"/>
                <a:gd name="T3" fmla="*/ 103 h 499"/>
                <a:gd name="T4" fmla="*/ 1 w 732"/>
                <a:gd name="T5" fmla="*/ 108 h 499"/>
                <a:gd name="T6" fmla="*/ 163 w 732"/>
                <a:gd name="T7" fmla="*/ 43 h 499"/>
                <a:gd name="T8" fmla="*/ 173 w 732"/>
                <a:gd name="T9" fmla="*/ 52 h 499"/>
                <a:gd name="T10" fmla="*/ 9 w 732"/>
                <a:gd name="T11" fmla="*/ 120 h 499"/>
                <a:gd name="T12" fmla="*/ 11 w 732"/>
                <a:gd name="T13" fmla="*/ 125 h 499"/>
                <a:gd name="T14" fmla="*/ 183 w 732"/>
                <a:gd name="T15" fmla="*/ 54 h 499"/>
                <a:gd name="T16" fmla="*/ 166 w 732"/>
                <a:gd name="T17" fmla="*/ 38 h 499"/>
                <a:gd name="T18" fmla="*/ 165 w 732"/>
                <a:gd name="T19" fmla="*/ 0 h 499"/>
                <a:gd name="T20" fmla="*/ 161 w 732"/>
                <a:gd name="T21" fmla="*/ 0 h 499"/>
                <a:gd name="T22" fmla="*/ 161 w 732"/>
                <a:gd name="T23" fmla="*/ 12 h 499"/>
                <a:gd name="T24" fmla="*/ 161 w 732"/>
                <a:gd name="T25" fmla="*/ 38 h 4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2"/>
                <a:gd name="T40" fmla="*/ 0 h 499"/>
                <a:gd name="T41" fmla="*/ 732 w 732"/>
                <a:gd name="T42" fmla="*/ 499 h 4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2" h="499">
                  <a:moveTo>
                    <a:pt x="644" y="149"/>
                  </a:moveTo>
                  <a:lnTo>
                    <a:pt x="0" y="409"/>
                  </a:lnTo>
                  <a:lnTo>
                    <a:pt x="7" y="431"/>
                  </a:lnTo>
                  <a:lnTo>
                    <a:pt x="652" y="170"/>
                  </a:lnTo>
                  <a:lnTo>
                    <a:pt x="692" y="208"/>
                  </a:lnTo>
                  <a:lnTo>
                    <a:pt x="36" y="477"/>
                  </a:lnTo>
                  <a:lnTo>
                    <a:pt x="43" y="499"/>
                  </a:lnTo>
                  <a:lnTo>
                    <a:pt x="732" y="216"/>
                  </a:lnTo>
                  <a:lnTo>
                    <a:pt x="663" y="152"/>
                  </a:lnTo>
                  <a:lnTo>
                    <a:pt x="660" y="0"/>
                  </a:lnTo>
                  <a:lnTo>
                    <a:pt x="642" y="0"/>
                  </a:lnTo>
                  <a:lnTo>
                    <a:pt x="642" y="47"/>
                  </a:lnTo>
                  <a:lnTo>
                    <a:pt x="644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86"/>
            <p:cNvSpPr>
              <a:spLocks/>
            </p:cNvSpPr>
            <p:nvPr/>
          </p:nvSpPr>
          <p:spPr bwMode="auto">
            <a:xfrm>
              <a:off x="419" y="2492"/>
              <a:ext cx="347" cy="158"/>
            </a:xfrm>
            <a:custGeom>
              <a:avLst/>
              <a:gdLst>
                <a:gd name="T0" fmla="*/ 11 w 694"/>
                <a:gd name="T1" fmla="*/ 39 h 318"/>
                <a:gd name="T2" fmla="*/ 1 w 694"/>
                <a:gd name="T3" fmla="*/ 50 h 318"/>
                <a:gd name="T4" fmla="*/ 0 w 694"/>
                <a:gd name="T5" fmla="*/ 64 h 318"/>
                <a:gd name="T6" fmla="*/ 1 w 694"/>
                <a:gd name="T7" fmla="*/ 73 h 318"/>
                <a:gd name="T8" fmla="*/ 3 w 694"/>
                <a:gd name="T9" fmla="*/ 79 h 318"/>
                <a:gd name="T10" fmla="*/ 173 w 694"/>
                <a:gd name="T11" fmla="*/ 35 h 318"/>
                <a:gd name="T12" fmla="*/ 174 w 694"/>
                <a:gd name="T13" fmla="*/ 0 h 318"/>
                <a:gd name="T14" fmla="*/ 11 w 694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1" y="159"/>
                  </a:moveTo>
                  <a:lnTo>
                    <a:pt x="5" y="201"/>
                  </a:lnTo>
                  <a:lnTo>
                    <a:pt x="0" y="257"/>
                  </a:lnTo>
                  <a:lnTo>
                    <a:pt x="6" y="295"/>
                  </a:lnTo>
                  <a:lnTo>
                    <a:pt x="9" y="318"/>
                  </a:lnTo>
                  <a:lnTo>
                    <a:pt x="689" y="142"/>
                  </a:lnTo>
                  <a:lnTo>
                    <a:pt x="694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87"/>
            <p:cNvSpPr>
              <a:spLocks/>
            </p:cNvSpPr>
            <p:nvPr/>
          </p:nvSpPr>
          <p:spPr bwMode="auto">
            <a:xfrm>
              <a:off x="423" y="2564"/>
              <a:ext cx="368" cy="119"/>
            </a:xfrm>
            <a:custGeom>
              <a:avLst/>
              <a:gdLst>
                <a:gd name="T0" fmla="*/ 0 w 737"/>
                <a:gd name="T1" fmla="*/ 46 h 237"/>
                <a:gd name="T2" fmla="*/ 7 w 737"/>
                <a:gd name="T3" fmla="*/ 60 h 237"/>
                <a:gd name="T4" fmla="*/ 184 w 737"/>
                <a:gd name="T5" fmla="*/ 14 h 237"/>
                <a:gd name="T6" fmla="*/ 169 w 737"/>
                <a:gd name="T7" fmla="*/ 0 h 237"/>
                <a:gd name="T8" fmla="*/ 0 w 737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237"/>
                <a:gd name="T17" fmla="*/ 737 w 737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237">
                  <a:moveTo>
                    <a:pt x="0" y="181"/>
                  </a:moveTo>
                  <a:lnTo>
                    <a:pt x="30" y="237"/>
                  </a:lnTo>
                  <a:lnTo>
                    <a:pt x="737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88"/>
            <p:cNvSpPr>
              <a:spLocks/>
            </p:cNvSpPr>
            <p:nvPr/>
          </p:nvSpPr>
          <p:spPr bwMode="auto">
            <a:xfrm>
              <a:off x="118" y="2343"/>
              <a:ext cx="688" cy="346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3 h 693"/>
                <a:gd name="T22" fmla="*/ 10 w 1377"/>
                <a:gd name="T23" fmla="*/ 73 h 693"/>
                <a:gd name="T24" fmla="*/ 10 w 1377"/>
                <a:gd name="T25" fmla="*/ 73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0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8 w 1377"/>
                <a:gd name="T47" fmla="*/ 163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8 h 693"/>
                <a:gd name="T56" fmla="*/ 153 w 1377"/>
                <a:gd name="T57" fmla="*/ 129 h 693"/>
                <a:gd name="T58" fmla="*/ 157 w 1377"/>
                <a:gd name="T59" fmla="*/ 122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2" y="468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6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4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2" y="296"/>
                  </a:lnTo>
                  <a:lnTo>
                    <a:pt x="42" y="297"/>
                  </a:lnTo>
                  <a:lnTo>
                    <a:pt x="43" y="297"/>
                  </a:lnTo>
                  <a:lnTo>
                    <a:pt x="644" y="693"/>
                  </a:lnTo>
                  <a:lnTo>
                    <a:pt x="646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5" y="655"/>
                  </a:lnTo>
                  <a:lnTo>
                    <a:pt x="628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91"/>
                  </a:lnTo>
                  <a:lnTo>
                    <a:pt x="652" y="4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89"/>
            <p:cNvSpPr>
              <a:spLocks/>
            </p:cNvSpPr>
            <p:nvPr/>
          </p:nvSpPr>
          <p:spPr bwMode="auto">
            <a:xfrm>
              <a:off x="155" y="2355"/>
              <a:ext cx="614" cy="209"/>
            </a:xfrm>
            <a:custGeom>
              <a:avLst/>
              <a:gdLst>
                <a:gd name="T0" fmla="*/ 307 w 1229"/>
                <a:gd name="T1" fmla="*/ 64 h 416"/>
                <a:gd name="T2" fmla="*/ 145 w 1229"/>
                <a:gd name="T3" fmla="*/ 105 h 416"/>
                <a:gd name="T4" fmla="*/ 0 w 1229"/>
                <a:gd name="T5" fmla="*/ 20 h 416"/>
                <a:gd name="T6" fmla="*/ 170 w 1229"/>
                <a:gd name="T7" fmla="*/ 0 h 416"/>
                <a:gd name="T8" fmla="*/ 307 w 1229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6"/>
                <a:gd name="T17" fmla="*/ 1229 w 1229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6">
                  <a:moveTo>
                    <a:pt x="1229" y="254"/>
                  </a:moveTo>
                  <a:lnTo>
                    <a:pt x="581" y="416"/>
                  </a:lnTo>
                  <a:lnTo>
                    <a:pt x="0" y="80"/>
                  </a:lnTo>
                  <a:lnTo>
                    <a:pt x="680" y="0"/>
                  </a:lnTo>
                  <a:lnTo>
                    <a:pt x="1229" y="254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90"/>
            <p:cNvSpPr>
              <a:spLocks/>
            </p:cNvSpPr>
            <p:nvPr/>
          </p:nvSpPr>
          <p:spPr bwMode="auto">
            <a:xfrm>
              <a:off x="128" y="2399"/>
              <a:ext cx="304" cy="265"/>
            </a:xfrm>
            <a:custGeom>
              <a:avLst/>
              <a:gdLst>
                <a:gd name="T0" fmla="*/ 147 w 608"/>
                <a:gd name="T1" fmla="*/ 133 h 529"/>
                <a:gd name="T2" fmla="*/ 10 w 608"/>
                <a:gd name="T3" fmla="*/ 42 h 529"/>
                <a:gd name="T4" fmla="*/ 5 w 608"/>
                <a:gd name="T5" fmla="*/ 34 h 529"/>
                <a:gd name="T6" fmla="*/ 1 w 608"/>
                <a:gd name="T7" fmla="*/ 27 h 529"/>
                <a:gd name="T8" fmla="*/ 1 w 608"/>
                <a:gd name="T9" fmla="*/ 21 h 529"/>
                <a:gd name="T10" fmla="*/ 0 w 608"/>
                <a:gd name="T11" fmla="*/ 15 h 529"/>
                <a:gd name="T12" fmla="*/ 1 w 608"/>
                <a:gd name="T13" fmla="*/ 10 h 529"/>
                <a:gd name="T14" fmla="*/ 1 w 608"/>
                <a:gd name="T15" fmla="*/ 6 h 529"/>
                <a:gd name="T16" fmla="*/ 3 w 608"/>
                <a:gd name="T17" fmla="*/ 3 h 529"/>
                <a:gd name="T18" fmla="*/ 5 w 608"/>
                <a:gd name="T19" fmla="*/ 0 h 529"/>
                <a:gd name="T20" fmla="*/ 152 w 608"/>
                <a:gd name="T21" fmla="*/ 86 h 529"/>
                <a:gd name="T22" fmla="*/ 148 w 608"/>
                <a:gd name="T23" fmla="*/ 90 h 529"/>
                <a:gd name="T24" fmla="*/ 145 w 608"/>
                <a:gd name="T25" fmla="*/ 96 h 529"/>
                <a:gd name="T26" fmla="*/ 143 w 608"/>
                <a:gd name="T27" fmla="*/ 102 h 529"/>
                <a:gd name="T28" fmla="*/ 143 w 608"/>
                <a:gd name="T29" fmla="*/ 108 h 529"/>
                <a:gd name="T30" fmla="*/ 143 w 608"/>
                <a:gd name="T31" fmla="*/ 115 h 529"/>
                <a:gd name="T32" fmla="*/ 143 w 608"/>
                <a:gd name="T33" fmla="*/ 121 h 529"/>
                <a:gd name="T34" fmla="*/ 145 w 608"/>
                <a:gd name="T35" fmla="*/ 127 h 529"/>
                <a:gd name="T36" fmla="*/ 147 w 608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8"/>
                <a:gd name="T58" fmla="*/ 0 h 529"/>
                <a:gd name="T59" fmla="*/ 608 w 608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8" h="529">
                  <a:moveTo>
                    <a:pt x="585" y="529"/>
                  </a:moveTo>
                  <a:lnTo>
                    <a:pt x="38" y="165"/>
                  </a:lnTo>
                  <a:lnTo>
                    <a:pt x="20" y="136"/>
                  </a:lnTo>
                  <a:lnTo>
                    <a:pt x="7" y="108"/>
                  </a:lnTo>
                  <a:lnTo>
                    <a:pt x="2" y="83"/>
                  </a:lnTo>
                  <a:lnTo>
                    <a:pt x="0" y="60"/>
                  </a:lnTo>
                  <a:lnTo>
                    <a:pt x="3" y="40"/>
                  </a:lnTo>
                  <a:lnTo>
                    <a:pt x="7" y="23"/>
                  </a:lnTo>
                  <a:lnTo>
                    <a:pt x="13" y="9"/>
                  </a:lnTo>
                  <a:lnTo>
                    <a:pt x="18" y="0"/>
                  </a:lnTo>
                  <a:lnTo>
                    <a:pt x="608" y="342"/>
                  </a:lnTo>
                  <a:lnTo>
                    <a:pt x="591" y="360"/>
                  </a:lnTo>
                  <a:lnTo>
                    <a:pt x="579" y="382"/>
                  </a:lnTo>
                  <a:lnTo>
                    <a:pt x="572" y="406"/>
                  </a:lnTo>
                  <a:lnTo>
                    <a:pt x="569" y="432"/>
                  </a:lnTo>
                  <a:lnTo>
                    <a:pt x="570" y="457"/>
                  </a:lnTo>
                  <a:lnTo>
                    <a:pt x="572" y="482"/>
                  </a:lnTo>
                  <a:lnTo>
                    <a:pt x="578" y="506"/>
                  </a:lnTo>
                  <a:lnTo>
                    <a:pt x="585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91"/>
            <p:cNvSpPr>
              <a:spLocks/>
            </p:cNvSpPr>
            <p:nvPr/>
          </p:nvSpPr>
          <p:spPr bwMode="auto">
            <a:xfrm>
              <a:off x="423" y="2492"/>
              <a:ext cx="376" cy="197"/>
            </a:xfrm>
            <a:custGeom>
              <a:avLst/>
              <a:gdLst>
                <a:gd name="T0" fmla="*/ 167 w 754"/>
                <a:gd name="T1" fmla="*/ 34 h 393"/>
                <a:gd name="T2" fmla="*/ 0 w 754"/>
                <a:gd name="T3" fmla="*/ 78 h 393"/>
                <a:gd name="T4" fmla="*/ 1 w 754"/>
                <a:gd name="T5" fmla="*/ 83 h 393"/>
                <a:gd name="T6" fmla="*/ 169 w 754"/>
                <a:gd name="T7" fmla="*/ 39 h 393"/>
                <a:gd name="T8" fmla="*/ 178 w 754"/>
                <a:gd name="T9" fmla="*/ 48 h 393"/>
                <a:gd name="T10" fmla="*/ 7 w 754"/>
                <a:gd name="T11" fmla="*/ 94 h 393"/>
                <a:gd name="T12" fmla="*/ 8 w 754"/>
                <a:gd name="T13" fmla="*/ 99 h 393"/>
                <a:gd name="T14" fmla="*/ 188 w 754"/>
                <a:gd name="T15" fmla="*/ 51 h 393"/>
                <a:gd name="T16" fmla="*/ 172 w 754"/>
                <a:gd name="T17" fmla="*/ 35 h 393"/>
                <a:gd name="T18" fmla="*/ 175 w 754"/>
                <a:gd name="T19" fmla="*/ 1 h 393"/>
                <a:gd name="T20" fmla="*/ 170 w 754"/>
                <a:gd name="T21" fmla="*/ 0 h 393"/>
                <a:gd name="T22" fmla="*/ 169 w 754"/>
                <a:gd name="T23" fmla="*/ 11 h 393"/>
                <a:gd name="T24" fmla="*/ 167 w 754"/>
                <a:gd name="T25" fmla="*/ 34 h 3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3"/>
                <a:gd name="T41" fmla="*/ 754 w 754"/>
                <a:gd name="T42" fmla="*/ 393 h 3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3">
                  <a:moveTo>
                    <a:pt x="671" y="135"/>
                  </a:moveTo>
                  <a:lnTo>
                    <a:pt x="0" y="309"/>
                  </a:lnTo>
                  <a:lnTo>
                    <a:pt x="5" y="330"/>
                  </a:lnTo>
                  <a:lnTo>
                    <a:pt x="678" y="155"/>
                  </a:lnTo>
                  <a:lnTo>
                    <a:pt x="715" y="192"/>
                  </a:lnTo>
                  <a:lnTo>
                    <a:pt x="29" y="374"/>
                  </a:lnTo>
                  <a:lnTo>
                    <a:pt x="35" y="393"/>
                  </a:lnTo>
                  <a:lnTo>
                    <a:pt x="754" y="203"/>
                  </a:lnTo>
                  <a:lnTo>
                    <a:pt x="691" y="139"/>
                  </a:lnTo>
                  <a:lnTo>
                    <a:pt x="701" y="1"/>
                  </a:lnTo>
                  <a:lnTo>
                    <a:pt x="681" y="0"/>
                  </a:lnTo>
                  <a:lnTo>
                    <a:pt x="679" y="42"/>
                  </a:lnTo>
                  <a:lnTo>
                    <a:pt x="671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92"/>
            <p:cNvSpPr>
              <a:spLocks/>
            </p:cNvSpPr>
            <p:nvPr/>
          </p:nvSpPr>
          <p:spPr bwMode="auto">
            <a:xfrm>
              <a:off x="452" y="2325"/>
              <a:ext cx="340" cy="156"/>
            </a:xfrm>
            <a:custGeom>
              <a:avLst/>
              <a:gdLst>
                <a:gd name="T0" fmla="*/ 9 w 681"/>
                <a:gd name="T1" fmla="*/ 39 h 312"/>
                <a:gd name="T2" fmla="*/ 1 w 681"/>
                <a:gd name="T3" fmla="*/ 48 h 312"/>
                <a:gd name="T4" fmla="*/ 0 w 681"/>
                <a:gd name="T5" fmla="*/ 62 h 312"/>
                <a:gd name="T6" fmla="*/ 1 w 681"/>
                <a:gd name="T7" fmla="*/ 73 h 312"/>
                <a:gd name="T8" fmla="*/ 2 w 681"/>
                <a:gd name="T9" fmla="*/ 78 h 312"/>
                <a:gd name="T10" fmla="*/ 169 w 681"/>
                <a:gd name="T11" fmla="*/ 35 h 312"/>
                <a:gd name="T12" fmla="*/ 170 w 681"/>
                <a:gd name="T13" fmla="*/ 0 h 312"/>
                <a:gd name="T14" fmla="*/ 9 w 681"/>
                <a:gd name="T15" fmla="*/ 39 h 3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1"/>
                <a:gd name="T25" fmla="*/ 0 h 312"/>
                <a:gd name="T26" fmla="*/ 681 w 681"/>
                <a:gd name="T27" fmla="*/ 312 h 3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1" h="312">
                  <a:moveTo>
                    <a:pt x="39" y="155"/>
                  </a:moveTo>
                  <a:lnTo>
                    <a:pt x="5" y="195"/>
                  </a:lnTo>
                  <a:lnTo>
                    <a:pt x="0" y="251"/>
                  </a:lnTo>
                  <a:lnTo>
                    <a:pt x="7" y="289"/>
                  </a:lnTo>
                  <a:lnTo>
                    <a:pt x="8" y="312"/>
                  </a:lnTo>
                  <a:lnTo>
                    <a:pt x="676" y="138"/>
                  </a:lnTo>
                  <a:lnTo>
                    <a:pt x="681" y="0"/>
                  </a:lnTo>
                  <a:lnTo>
                    <a:pt x="39" y="1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93"/>
            <p:cNvSpPr>
              <a:spLocks/>
            </p:cNvSpPr>
            <p:nvPr/>
          </p:nvSpPr>
          <p:spPr bwMode="auto">
            <a:xfrm>
              <a:off x="456" y="2396"/>
              <a:ext cx="360" cy="116"/>
            </a:xfrm>
            <a:custGeom>
              <a:avLst/>
              <a:gdLst>
                <a:gd name="T0" fmla="*/ 0 w 720"/>
                <a:gd name="T1" fmla="*/ 44 h 234"/>
                <a:gd name="T2" fmla="*/ 7 w 720"/>
                <a:gd name="T3" fmla="*/ 58 h 234"/>
                <a:gd name="T4" fmla="*/ 180 w 720"/>
                <a:gd name="T5" fmla="*/ 13 h 234"/>
                <a:gd name="T6" fmla="*/ 166 w 720"/>
                <a:gd name="T7" fmla="*/ 0 h 234"/>
                <a:gd name="T8" fmla="*/ 0 w 720"/>
                <a:gd name="T9" fmla="*/ 44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234"/>
                <a:gd name="T17" fmla="*/ 720 w 720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234">
                  <a:moveTo>
                    <a:pt x="0" y="179"/>
                  </a:moveTo>
                  <a:lnTo>
                    <a:pt x="29" y="234"/>
                  </a:lnTo>
                  <a:lnTo>
                    <a:pt x="720" y="54"/>
                  </a:lnTo>
                  <a:lnTo>
                    <a:pt x="664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94"/>
            <p:cNvSpPr>
              <a:spLocks/>
            </p:cNvSpPr>
            <p:nvPr/>
          </p:nvSpPr>
          <p:spPr bwMode="auto">
            <a:xfrm>
              <a:off x="156" y="2179"/>
              <a:ext cx="676" cy="340"/>
            </a:xfrm>
            <a:custGeom>
              <a:avLst/>
              <a:gdLst>
                <a:gd name="T0" fmla="*/ 160 w 1350"/>
                <a:gd name="T1" fmla="*/ 114 h 680"/>
                <a:gd name="T2" fmla="*/ 339 w 1350"/>
                <a:gd name="T3" fmla="*/ 71 h 680"/>
                <a:gd name="T4" fmla="*/ 187 w 1350"/>
                <a:gd name="T5" fmla="*/ 0 h 680"/>
                <a:gd name="T6" fmla="*/ 7 w 1350"/>
                <a:gd name="T7" fmla="*/ 21 h 680"/>
                <a:gd name="T8" fmla="*/ 6 w 1350"/>
                <a:gd name="T9" fmla="*/ 22 h 680"/>
                <a:gd name="T10" fmla="*/ 5 w 1350"/>
                <a:gd name="T11" fmla="*/ 25 h 680"/>
                <a:gd name="T12" fmla="*/ 3 w 1350"/>
                <a:gd name="T13" fmla="*/ 30 h 680"/>
                <a:gd name="T14" fmla="*/ 1 w 1350"/>
                <a:gd name="T15" fmla="*/ 37 h 680"/>
                <a:gd name="T16" fmla="*/ 0 w 1350"/>
                <a:gd name="T17" fmla="*/ 44 h 680"/>
                <a:gd name="T18" fmla="*/ 1 w 1350"/>
                <a:gd name="T19" fmla="*/ 52 h 680"/>
                <a:gd name="T20" fmla="*/ 5 w 1350"/>
                <a:gd name="T21" fmla="*/ 62 h 680"/>
                <a:gd name="T22" fmla="*/ 11 w 1350"/>
                <a:gd name="T23" fmla="*/ 72 h 680"/>
                <a:gd name="T24" fmla="*/ 11 w 1350"/>
                <a:gd name="T25" fmla="*/ 73 h 680"/>
                <a:gd name="T26" fmla="*/ 11 w 1350"/>
                <a:gd name="T27" fmla="*/ 73 h 680"/>
                <a:gd name="T28" fmla="*/ 11 w 1350"/>
                <a:gd name="T29" fmla="*/ 73 h 680"/>
                <a:gd name="T30" fmla="*/ 158 w 1350"/>
                <a:gd name="T31" fmla="*/ 170 h 680"/>
                <a:gd name="T32" fmla="*/ 159 w 1350"/>
                <a:gd name="T33" fmla="*/ 168 h 680"/>
                <a:gd name="T34" fmla="*/ 157 w 1350"/>
                <a:gd name="T35" fmla="*/ 163 h 680"/>
                <a:gd name="T36" fmla="*/ 157 w 1350"/>
                <a:gd name="T37" fmla="*/ 162 h 680"/>
                <a:gd name="T38" fmla="*/ 157 w 1350"/>
                <a:gd name="T39" fmla="*/ 162 h 680"/>
                <a:gd name="T40" fmla="*/ 156 w 1350"/>
                <a:gd name="T41" fmla="*/ 161 h 680"/>
                <a:gd name="T42" fmla="*/ 155 w 1350"/>
                <a:gd name="T43" fmla="*/ 157 h 680"/>
                <a:gd name="T44" fmla="*/ 153 w 1350"/>
                <a:gd name="T45" fmla="*/ 151 h 680"/>
                <a:gd name="T46" fmla="*/ 151 w 1350"/>
                <a:gd name="T47" fmla="*/ 143 h 680"/>
                <a:gd name="T48" fmla="*/ 150 w 1350"/>
                <a:gd name="T49" fmla="*/ 135 h 680"/>
                <a:gd name="T50" fmla="*/ 151 w 1350"/>
                <a:gd name="T51" fmla="*/ 127 h 680"/>
                <a:gd name="T52" fmla="*/ 154 w 1350"/>
                <a:gd name="T53" fmla="*/ 120 h 680"/>
                <a:gd name="T54" fmla="*/ 160 w 1350"/>
                <a:gd name="T55" fmla="*/ 114 h 6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50"/>
                <a:gd name="T85" fmla="*/ 0 h 680"/>
                <a:gd name="T86" fmla="*/ 1350 w 1350"/>
                <a:gd name="T87" fmla="*/ 680 h 68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50" h="680">
                  <a:moveTo>
                    <a:pt x="640" y="457"/>
                  </a:moveTo>
                  <a:lnTo>
                    <a:pt x="1350" y="281"/>
                  </a:lnTo>
                  <a:lnTo>
                    <a:pt x="744" y="0"/>
                  </a:lnTo>
                  <a:lnTo>
                    <a:pt x="27" y="85"/>
                  </a:lnTo>
                  <a:lnTo>
                    <a:pt x="24" y="89"/>
                  </a:lnTo>
                  <a:lnTo>
                    <a:pt x="17" y="101"/>
                  </a:lnTo>
                  <a:lnTo>
                    <a:pt x="9" y="120"/>
                  </a:lnTo>
                  <a:lnTo>
                    <a:pt x="2" y="145"/>
                  </a:lnTo>
                  <a:lnTo>
                    <a:pt x="0" y="176"/>
                  </a:lnTo>
                  <a:lnTo>
                    <a:pt x="4" y="210"/>
                  </a:lnTo>
                  <a:lnTo>
                    <a:pt x="17" y="248"/>
                  </a:lnTo>
                  <a:lnTo>
                    <a:pt x="42" y="288"/>
                  </a:lnTo>
                  <a:lnTo>
                    <a:pt x="43" y="291"/>
                  </a:lnTo>
                  <a:lnTo>
                    <a:pt x="632" y="680"/>
                  </a:lnTo>
                  <a:lnTo>
                    <a:pt x="634" y="670"/>
                  </a:lnTo>
                  <a:lnTo>
                    <a:pt x="627" y="650"/>
                  </a:lnTo>
                  <a:lnTo>
                    <a:pt x="627" y="648"/>
                  </a:lnTo>
                  <a:lnTo>
                    <a:pt x="623" y="642"/>
                  </a:lnTo>
                  <a:lnTo>
                    <a:pt x="617" y="625"/>
                  </a:lnTo>
                  <a:lnTo>
                    <a:pt x="609" y="601"/>
                  </a:lnTo>
                  <a:lnTo>
                    <a:pt x="603" y="571"/>
                  </a:lnTo>
                  <a:lnTo>
                    <a:pt x="600" y="540"/>
                  </a:lnTo>
                  <a:lnTo>
                    <a:pt x="604" y="508"/>
                  </a:lnTo>
                  <a:lnTo>
                    <a:pt x="616" y="480"/>
                  </a:lnTo>
                  <a:lnTo>
                    <a:pt x="640" y="4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95"/>
            <p:cNvSpPr>
              <a:spLocks/>
            </p:cNvSpPr>
            <p:nvPr/>
          </p:nvSpPr>
          <p:spPr bwMode="auto">
            <a:xfrm>
              <a:off x="193" y="2191"/>
              <a:ext cx="602" cy="205"/>
            </a:xfrm>
            <a:custGeom>
              <a:avLst/>
              <a:gdLst>
                <a:gd name="T0" fmla="*/ 301 w 1205"/>
                <a:gd name="T1" fmla="*/ 63 h 408"/>
                <a:gd name="T2" fmla="*/ 142 w 1205"/>
                <a:gd name="T3" fmla="*/ 103 h 408"/>
                <a:gd name="T4" fmla="*/ 0 w 1205"/>
                <a:gd name="T5" fmla="*/ 20 h 408"/>
                <a:gd name="T6" fmla="*/ 167 w 1205"/>
                <a:gd name="T7" fmla="*/ 0 h 408"/>
                <a:gd name="T8" fmla="*/ 301 w 1205"/>
                <a:gd name="T9" fmla="*/ 63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5"/>
                <a:gd name="T16" fmla="*/ 0 h 408"/>
                <a:gd name="T17" fmla="*/ 1205 w 1205"/>
                <a:gd name="T18" fmla="*/ 408 h 4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5" h="408">
                  <a:moveTo>
                    <a:pt x="1205" y="250"/>
                  </a:moveTo>
                  <a:lnTo>
                    <a:pt x="570" y="408"/>
                  </a:lnTo>
                  <a:lnTo>
                    <a:pt x="0" y="79"/>
                  </a:lnTo>
                  <a:lnTo>
                    <a:pt x="668" y="0"/>
                  </a:lnTo>
                  <a:lnTo>
                    <a:pt x="1205" y="250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96"/>
            <p:cNvSpPr>
              <a:spLocks/>
            </p:cNvSpPr>
            <p:nvPr/>
          </p:nvSpPr>
          <p:spPr bwMode="auto">
            <a:xfrm>
              <a:off x="167" y="2234"/>
              <a:ext cx="298" cy="259"/>
            </a:xfrm>
            <a:custGeom>
              <a:avLst/>
              <a:gdLst>
                <a:gd name="T0" fmla="*/ 144 w 594"/>
                <a:gd name="T1" fmla="*/ 129 h 519"/>
                <a:gd name="T2" fmla="*/ 9 w 594"/>
                <a:gd name="T3" fmla="*/ 40 h 519"/>
                <a:gd name="T4" fmla="*/ 5 w 594"/>
                <a:gd name="T5" fmla="*/ 33 h 519"/>
                <a:gd name="T6" fmla="*/ 2 w 594"/>
                <a:gd name="T7" fmla="*/ 26 h 519"/>
                <a:gd name="T8" fmla="*/ 1 w 594"/>
                <a:gd name="T9" fmla="*/ 20 h 519"/>
                <a:gd name="T10" fmla="*/ 0 w 594"/>
                <a:gd name="T11" fmla="*/ 14 h 519"/>
                <a:gd name="T12" fmla="*/ 1 w 594"/>
                <a:gd name="T13" fmla="*/ 9 h 519"/>
                <a:gd name="T14" fmla="*/ 2 w 594"/>
                <a:gd name="T15" fmla="*/ 5 h 519"/>
                <a:gd name="T16" fmla="*/ 3 w 594"/>
                <a:gd name="T17" fmla="*/ 2 h 519"/>
                <a:gd name="T18" fmla="*/ 5 w 594"/>
                <a:gd name="T19" fmla="*/ 0 h 519"/>
                <a:gd name="T20" fmla="*/ 150 w 594"/>
                <a:gd name="T21" fmla="*/ 83 h 519"/>
                <a:gd name="T22" fmla="*/ 145 w 594"/>
                <a:gd name="T23" fmla="*/ 88 h 519"/>
                <a:gd name="T24" fmla="*/ 142 w 594"/>
                <a:gd name="T25" fmla="*/ 93 h 519"/>
                <a:gd name="T26" fmla="*/ 141 w 594"/>
                <a:gd name="T27" fmla="*/ 99 h 519"/>
                <a:gd name="T28" fmla="*/ 140 w 594"/>
                <a:gd name="T29" fmla="*/ 105 h 519"/>
                <a:gd name="T30" fmla="*/ 140 w 594"/>
                <a:gd name="T31" fmla="*/ 112 h 519"/>
                <a:gd name="T32" fmla="*/ 141 w 594"/>
                <a:gd name="T33" fmla="*/ 118 h 519"/>
                <a:gd name="T34" fmla="*/ 142 w 594"/>
                <a:gd name="T35" fmla="*/ 124 h 519"/>
                <a:gd name="T36" fmla="*/ 144 w 594"/>
                <a:gd name="T37" fmla="*/ 129 h 5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4"/>
                <a:gd name="T58" fmla="*/ 0 h 519"/>
                <a:gd name="T59" fmla="*/ 594 w 594"/>
                <a:gd name="T60" fmla="*/ 519 h 5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4" h="519">
                  <a:moveTo>
                    <a:pt x="572" y="519"/>
                  </a:moveTo>
                  <a:lnTo>
                    <a:pt x="36" y="162"/>
                  </a:lnTo>
                  <a:lnTo>
                    <a:pt x="18" y="133"/>
                  </a:lnTo>
                  <a:lnTo>
                    <a:pt x="7" y="106"/>
                  </a:lnTo>
                  <a:lnTo>
                    <a:pt x="1" y="82"/>
                  </a:lnTo>
                  <a:lnTo>
                    <a:pt x="0" y="59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594" y="335"/>
                  </a:lnTo>
                  <a:lnTo>
                    <a:pt x="578" y="353"/>
                  </a:lnTo>
                  <a:lnTo>
                    <a:pt x="567" y="375"/>
                  </a:lnTo>
                  <a:lnTo>
                    <a:pt x="560" y="398"/>
                  </a:lnTo>
                  <a:lnTo>
                    <a:pt x="556" y="422"/>
                  </a:lnTo>
                  <a:lnTo>
                    <a:pt x="558" y="448"/>
                  </a:lnTo>
                  <a:lnTo>
                    <a:pt x="560" y="473"/>
                  </a:lnTo>
                  <a:lnTo>
                    <a:pt x="566" y="497"/>
                  </a:lnTo>
                  <a:lnTo>
                    <a:pt x="572" y="51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97"/>
            <p:cNvSpPr>
              <a:spLocks/>
            </p:cNvSpPr>
            <p:nvPr/>
          </p:nvSpPr>
          <p:spPr bwMode="auto">
            <a:xfrm>
              <a:off x="455" y="2325"/>
              <a:ext cx="370" cy="194"/>
            </a:xfrm>
            <a:custGeom>
              <a:avLst/>
              <a:gdLst>
                <a:gd name="T0" fmla="*/ 165 w 738"/>
                <a:gd name="T1" fmla="*/ 33 h 387"/>
                <a:gd name="T2" fmla="*/ 0 w 738"/>
                <a:gd name="T3" fmla="*/ 76 h 387"/>
                <a:gd name="T4" fmla="*/ 2 w 738"/>
                <a:gd name="T5" fmla="*/ 81 h 387"/>
                <a:gd name="T6" fmla="*/ 167 w 738"/>
                <a:gd name="T7" fmla="*/ 38 h 387"/>
                <a:gd name="T8" fmla="*/ 175 w 738"/>
                <a:gd name="T9" fmla="*/ 48 h 387"/>
                <a:gd name="T10" fmla="*/ 8 w 738"/>
                <a:gd name="T11" fmla="*/ 92 h 387"/>
                <a:gd name="T12" fmla="*/ 9 w 738"/>
                <a:gd name="T13" fmla="*/ 97 h 387"/>
                <a:gd name="T14" fmla="*/ 186 w 738"/>
                <a:gd name="T15" fmla="*/ 50 h 387"/>
                <a:gd name="T16" fmla="*/ 170 w 738"/>
                <a:gd name="T17" fmla="*/ 35 h 387"/>
                <a:gd name="T18" fmla="*/ 172 w 738"/>
                <a:gd name="T19" fmla="*/ 1 h 387"/>
                <a:gd name="T20" fmla="*/ 168 w 738"/>
                <a:gd name="T21" fmla="*/ 0 h 387"/>
                <a:gd name="T22" fmla="*/ 167 w 738"/>
                <a:gd name="T23" fmla="*/ 9 h 387"/>
                <a:gd name="T24" fmla="*/ 165 w 738"/>
                <a:gd name="T25" fmla="*/ 33 h 38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8"/>
                <a:gd name="T40" fmla="*/ 0 h 387"/>
                <a:gd name="T41" fmla="*/ 738 w 738"/>
                <a:gd name="T42" fmla="*/ 387 h 38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8" h="387">
                  <a:moveTo>
                    <a:pt x="658" y="132"/>
                  </a:moveTo>
                  <a:lnTo>
                    <a:pt x="0" y="304"/>
                  </a:lnTo>
                  <a:lnTo>
                    <a:pt x="5" y="324"/>
                  </a:lnTo>
                  <a:lnTo>
                    <a:pt x="664" y="152"/>
                  </a:lnTo>
                  <a:lnTo>
                    <a:pt x="699" y="189"/>
                  </a:lnTo>
                  <a:lnTo>
                    <a:pt x="29" y="366"/>
                  </a:lnTo>
                  <a:lnTo>
                    <a:pt x="34" y="387"/>
                  </a:lnTo>
                  <a:lnTo>
                    <a:pt x="738" y="199"/>
                  </a:lnTo>
                  <a:lnTo>
                    <a:pt x="676" y="137"/>
                  </a:lnTo>
                  <a:lnTo>
                    <a:pt x="687" y="1"/>
                  </a:lnTo>
                  <a:lnTo>
                    <a:pt x="668" y="0"/>
                  </a:lnTo>
                  <a:lnTo>
                    <a:pt x="665" y="36"/>
                  </a:lnTo>
                  <a:lnTo>
                    <a:pt x="658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98"/>
            <p:cNvSpPr>
              <a:spLocks/>
            </p:cNvSpPr>
            <p:nvPr/>
          </p:nvSpPr>
          <p:spPr bwMode="auto">
            <a:xfrm>
              <a:off x="471" y="2125"/>
              <a:ext cx="321" cy="200"/>
            </a:xfrm>
            <a:custGeom>
              <a:avLst/>
              <a:gdLst>
                <a:gd name="T0" fmla="*/ 7 w 643"/>
                <a:gd name="T1" fmla="*/ 56 h 401"/>
                <a:gd name="T2" fmla="*/ 0 w 643"/>
                <a:gd name="T3" fmla="*/ 68 h 401"/>
                <a:gd name="T4" fmla="*/ 0 w 643"/>
                <a:gd name="T5" fmla="*/ 83 h 401"/>
                <a:gd name="T6" fmla="*/ 2 w 643"/>
                <a:gd name="T7" fmla="*/ 94 h 401"/>
                <a:gd name="T8" fmla="*/ 3 w 643"/>
                <a:gd name="T9" fmla="*/ 100 h 401"/>
                <a:gd name="T10" fmla="*/ 160 w 643"/>
                <a:gd name="T11" fmla="*/ 37 h 401"/>
                <a:gd name="T12" fmla="*/ 158 w 643"/>
                <a:gd name="T13" fmla="*/ 0 h 401"/>
                <a:gd name="T14" fmla="*/ 7 w 643"/>
                <a:gd name="T15" fmla="*/ 56 h 4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3"/>
                <a:gd name="T25" fmla="*/ 0 h 401"/>
                <a:gd name="T26" fmla="*/ 643 w 643"/>
                <a:gd name="T27" fmla="*/ 401 h 4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3" h="401">
                  <a:moveTo>
                    <a:pt x="30" y="227"/>
                  </a:moveTo>
                  <a:lnTo>
                    <a:pt x="0" y="274"/>
                  </a:lnTo>
                  <a:lnTo>
                    <a:pt x="1" y="335"/>
                  </a:lnTo>
                  <a:lnTo>
                    <a:pt x="11" y="377"/>
                  </a:lnTo>
                  <a:lnTo>
                    <a:pt x="15" y="401"/>
                  </a:lnTo>
                  <a:lnTo>
                    <a:pt x="643" y="149"/>
                  </a:lnTo>
                  <a:lnTo>
                    <a:pt x="635" y="0"/>
                  </a:lnTo>
                  <a:lnTo>
                    <a:pt x="30" y="2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99"/>
            <p:cNvSpPr>
              <a:spLocks/>
            </p:cNvSpPr>
            <p:nvPr/>
          </p:nvSpPr>
          <p:spPr bwMode="auto">
            <a:xfrm>
              <a:off x="478" y="2201"/>
              <a:ext cx="342" cy="157"/>
            </a:xfrm>
            <a:custGeom>
              <a:avLst/>
              <a:gdLst>
                <a:gd name="T0" fmla="*/ 0 w 683"/>
                <a:gd name="T1" fmla="*/ 64 h 316"/>
                <a:gd name="T2" fmla="*/ 9 w 683"/>
                <a:gd name="T3" fmla="*/ 78 h 316"/>
                <a:gd name="T4" fmla="*/ 171 w 683"/>
                <a:gd name="T5" fmla="*/ 13 h 316"/>
                <a:gd name="T6" fmla="*/ 156 w 683"/>
                <a:gd name="T7" fmla="*/ 0 h 316"/>
                <a:gd name="T8" fmla="*/ 0 w 683"/>
                <a:gd name="T9" fmla="*/ 64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3"/>
                <a:gd name="T16" fmla="*/ 0 h 316"/>
                <a:gd name="T17" fmla="*/ 683 w 68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3" h="316">
                  <a:moveTo>
                    <a:pt x="0" y="258"/>
                  </a:moveTo>
                  <a:lnTo>
                    <a:pt x="34" y="316"/>
                  </a:lnTo>
                  <a:lnTo>
                    <a:pt x="683" y="52"/>
                  </a:lnTo>
                  <a:lnTo>
                    <a:pt x="623" y="0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100"/>
            <p:cNvSpPr>
              <a:spLocks/>
            </p:cNvSpPr>
            <p:nvPr/>
          </p:nvSpPr>
          <p:spPr bwMode="auto">
            <a:xfrm>
              <a:off x="166" y="1988"/>
              <a:ext cx="660" cy="377"/>
            </a:xfrm>
            <a:custGeom>
              <a:avLst/>
              <a:gdLst>
                <a:gd name="T0" fmla="*/ 162 w 1321"/>
                <a:gd name="T1" fmla="*/ 128 h 753"/>
                <a:gd name="T2" fmla="*/ 330 w 1321"/>
                <a:gd name="T3" fmla="*/ 64 h 753"/>
                <a:gd name="T4" fmla="*/ 176 w 1321"/>
                <a:gd name="T5" fmla="*/ 0 h 753"/>
                <a:gd name="T6" fmla="*/ 4 w 1321"/>
                <a:gd name="T7" fmla="*/ 39 h 753"/>
                <a:gd name="T8" fmla="*/ 3 w 1321"/>
                <a:gd name="T9" fmla="*/ 40 h 753"/>
                <a:gd name="T10" fmla="*/ 2 w 1321"/>
                <a:gd name="T11" fmla="*/ 44 h 753"/>
                <a:gd name="T12" fmla="*/ 1 w 1321"/>
                <a:gd name="T13" fmla="*/ 49 h 753"/>
                <a:gd name="T14" fmla="*/ 0 w 1321"/>
                <a:gd name="T15" fmla="*/ 56 h 753"/>
                <a:gd name="T16" fmla="*/ 0 w 1321"/>
                <a:gd name="T17" fmla="*/ 65 h 753"/>
                <a:gd name="T18" fmla="*/ 2 w 1321"/>
                <a:gd name="T19" fmla="*/ 75 h 753"/>
                <a:gd name="T20" fmla="*/ 6 w 1321"/>
                <a:gd name="T21" fmla="*/ 85 h 753"/>
                <a:gd name="T22" fmla="*/ 13 w 1321"/>
                <a:gd name="T23" fmla="*/ 96 h 753"/>
                <a:gd name="T24" fmla="*/ 13 w 1321"/>
                <a:gd name="T25" fmla="*/ 96 h 753"/>
                <a:gd name="T26" fmla="*/ 14 w 1321"/>
                <a:gd name="T27" fmla="*/ 96 h 753"/>
                <a:gd name="T28" fmla="*/ 14 w 1321"/>
                <a:gd name="T29" fmla="*/ 96 h 753"/>
                <a:gd name="T30" fmla="*/ 14 w 1321"/>
                <a:gd name="T31" fmla="*/ 96 h 753"/>
                <a:gd name="T32" fmla="*/ 14 w 1321"/>
                <a:gd name="T33" fmla="*/ 96 h 753"/>
                <a:gd name="T34" fmla="*/ 14 w 1321"/>
                <a:gd name="T35" fmla="*/ 96 h 753"/>
                <a:gd name="T36" fmla="*/ 166 w 1321"/>
                <a:gd name="T37" fmla="*/ 189 h 753"/>
                <a:gd name="T38" fmla="*/ 166 w 1321"/>
                <a:gd name="T39" fmla="*/ 186 h 753"/>
                <a:gd name="T40" fmla="*/ 164 w 1321"/>
                <a:gd name="T41" fmla="*/ 181 h 753"/>
                <a:gd name="T42" fmla="*/ 164 w 1321"/>
                <a:gd name="T43" fmla="*/ 181 h 753"/>
                <a:gd name="T44" fmla="*/ 164 w 1321"/>
                <a:gd name="T45" fmla="*/ 181 h 753"/>
                <a:gd name="T46" fmla="*/ 163 w 1321"/>
                <a:gd name="T47" fmla="*/ 179 h 753"/>
                <a:gd name="T48" fmla="*/ 161 w 1321"/>
                <a:gd name="T49" fmla="*/ 174 h 753"/>
                <a:gd name="T50" fmla="*/ 158 w 1321"/>
                <a:gd name="T51" fmla="*/ 168 h 753"/>
                <a:gd name="T52" fmla="*/ 156 w 1321"/>
                <a:gd name="T53" fmla="*/ 160 h 753"/>
                <a:gd name="T54" fmla="*/ 155 w 1321"/>
                <a:gd name="T55" fmla="*/ 151 h 753"/>
                <a:gd name="T56" fmla="*/ 155 w 1321"/>
                <a:gd name="T57" fmla="*/ 143 h 753"/>
                <a:gd name="T58" fmla="*/ 157 w 1321"/>
                <a:gd name="T59" fmla="*/ 135 h 753"/>
                <a:gd name="T60" fmla="*/ 162 w 1321"/>
                <a:gd name="T61" fmla="*/ 128 h 75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1"/>
                <a:gd name="T94" fmla="*/ 0 h 753"/>
                <a:gd name="T95" fmla="*/ 1321 w 1321"/>
                <a:gd name="T96" fmla="*/ 753 h 75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1" h="753">
                  <a:moveTo>
                    <a:pt x="650" y="509"/>
                  </a:moveTo>
                  <a:lnTo>
                    <a:pt x="1321" y="255"/>
                  </a:lnTo>
                  <a:lnTo>
                    <a:pt x="704" y="0"/>
                  </a:lnTo>
                  <a:lnTo>
                    <a:pt x="17" y="154"/>
                  </a:lnTo>
                  <a:lnTo>
                    <a:pt x="15" y="159"/>
                  </a:lnTo>
                  <a:lnTo>
                    <a:pt x="9" y="173"/>
                  </a:lnTo>
                  <a:lnTo>
                    <a:pt x="4" y="195"/>
                  </a:lnTo>
                  <a:lnTo>
                    <a:pt x="0" y="224"/>
                  </a:lnTo>
                  <a:lnTo>
                    <a:pt x="1" y="258"/>
                  </a:lnTo>
                  <a:lnTo>
                    <a:pt x="9" y="298"/>
                  </a:lnTo>
                  <a:lnTo>
                    <a:pt x="27" y="339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57" y="383"/>
                  </a:lnTo>
                  <a:lnTo>
                    <a:pt x="58" y="384"/>
                  </a:lnTo>
                  <a:lnTo>
                    <a:pt x="666" y="753"/>
                  </a:lnTo>
                  <a:lnTo>
                    <a:pt x="666" y="743"/>
                  </a:lnTo>
                  <a:lnTo>
                    <a:pt x="657" y="721"/>
                  </a:lnTo>
                  <a:lnTo>
                    <a:pt x="654" y="714"/>
                  </a:lnTo>
                  <a:lnTo>
                    <a:pt x="645" y="696"/>
                  </a:lnTo>
                  <a:lnTo>
                    <a:pt x="635" y="670"/>
                  </a:lnTo>
                  <a:lnTo>
                    <a:pt x="626" y="638"/>
                  </a:lnTo>
                  <a:lnTo>
                    <a:pt x="620" y="604"/>
                  </a:lnTo>
                  <a:lnTo>
                    <a:pt x="621" y="569"/>
                  </a:lnTo>
                  <a:lnTo>
                    <a:pt x="629" y="537"/>
                  </a:lnTo>
                  <a:lnTo>
                    <a:pt x="650" y="5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198" y="2002"/>
              <a:ext cx="593" cy="227"/>
            </a:xfrm>
            <a:custGeom>
              <a:avLst/>
              <a:gdLst>
                <a:gd name="T0" fmla="*/ 297 w 1186"/>
                <a:gd name="T1" fmla="*/ 56 h 456"/>
                <a:gd name="T2" fmla="*/ 147 w 1186"/>
                <a:gd name="T3" fmla="*/ 113 h 456"/>
                <a:gd name="T4" fmla="*/ 0 w 1186"/>
                <a:gd name="T5" fmla="*/ 36 h 456"/>
                <a:gd name="T6" fmla="*/ 159 w 1186"/>
                <a:gd name="T7" fmla="*/ 0 h 456"/>
                <a:gd name="T8" fmla="*/ 297 w 1186"/>
                <a:gd name="T9" fmla="*/ 5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6"/>
                <a:gd name="T16" fmla="*/ 0 h 456"/>
                <a:gd name="T17" fmla="*/ 1186 w 1186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6" h="456">
                  <a:moveTo>
                    <a:pt x="1186" y="226"/>
                  </a:moveTo>
                  <a:lnTo>
                    <a:pt x="586" y="456"/>
                  </a:lnTo>
                  <a:lnTo>
                    <a:pt x="0" y="144"/>
                  </a:lnTo>
                  <a:lnTo>
                    <a:pt x="639" y="0"/>
                  </a:lnTo>
                  <a:lnTo>
                    <a:pt x="1186" y="2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102"/>
            <p:cNvSpPr>
              <a:spLocks/>
            </p:cNvSpPr>
            <p:nvPr/>
          </p:nvSpPr>
          <p:spPr bwMode="auto">
            <a:xfrm>
              <a:off x="177" y="2079"/>
              <a:ext cx="302" cy="260"/>
            </a:xfrm>
            <a:custGeom>
              <a:avLst/>
              <a:gdLst>
                <a:gd name="T0" fmla="*/ 150 w 605"/>
                <a:gd name="T1" fmla="*/ 130 h 522"/>
                <a:gd name="T2" fmla="*/ 11 w 605"/>
                <a:gd name="T3" fmla="*/ 45 h 522"/>
                <a:gd name="T4" fmla="*/ 6 w 605"/>
                <a:gd name="T5" fmla="*/ 37 h 522"/>
                <a:gd name="T6" fmla="*/ 3 w 605"/>
                <a:gd name="T7" fmla="*/ 30 h 522"/>
                <a:gd name="T8" fmla="*/ 0 w 605"/>
                <a:gd name="T9" fmla="*/ 23 h 522"/>
                <a:gd name="T10" fmla="*/ 0 w 605"/>
                <a:gd name="T11" fmla="*/ 17 h 522"/>
                <a:gd name="T12" fmla="*/ 0 w 605"/>
                <a:gd name="T13" fmla="*/ 11 h 522"/>
                <a:gd name="T14" fmla="*/ 0 w 605"/>
                <a:gd name="T15" fmla="*/ 6 h 522"/>
                <a:gd name="T16" fmla="*/ 1 w 605"/>
                <a:gd name="T17" fmla="*/ 3 h 522"/>
                <a:gd name="T18" fmla="*/ 2 w 605"/>
                <a:gd name="T19" fmla="*/ 0 h 522"/>
                <a:gd name="T20" fmla="*/ 151 w 605"/>
                <a:gd name="T21" fmla="*/ 79 h 522"/>
                <a:gd name="T22" fmla="*/ 147 w 605"/>
                <a:gd name="T23" fmla="*/ 84 h 522"/>
                <a:gd name="T24" fmla="*/ 145 w 605"/>
                <a:gd name="T25" fmla="*/ 90 h 522"/>
                <a:gd name="T26" fmla="*/ 144 w 605"/>
                <a:gd name="T27" fmla="*/ 97 h 522"/>
                <a:gd name="T28" fmla="*/ 144 w 605"/>
                <a:gd name="T29" fmla="*/ 104 h 522"/>
                <a:gd name="T30" fmla="*/ 145 w 605"/>
                <a:gd name="T31" fmla="*/ 111 h 522"/>
                <a:gd name="T32" fmla="*/ 146 w 605"/>
                <a:gd name="T33" fmla="*/ 117 h 522"/>
                <a:gd name="T34" fmla="*/ 148 w 605"/>
                <a:gd name="T35" fmla="*/ 124 h 522"/>
                <a:gd name="T36" fmla="*/ 150 w 605"/>
                <a:gd name="T37" fmla="*/ 130 h 5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5"/>
                <a:gd name="T58" fmla="*/ 0 h 522"/>
                <a:gd name="T59" fmla="*/ 605 w 605"/>
                <a:gd name="T60" fmla="*/ 522 h 5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5" h="522">
                  <a:moveTo>
                    <a:pt x="602" y="522"/>
                  </a:moveTo>
                  <a:lnTo>
                    <a:pt x="47" y="180"/>
                  </a:lnTo>
                  <a:lnTo>
                    <a:pt x="26" y="149"/>
                  </a:lnTo>
                  <a:lnTo>
                    <a:pt x="12" y="120"/>
                  </a:lnTo>
                  <a:lnTo>
                    <a:pt x="3" y="94"/>
                  </a:lnTo>
                  <a:lnTo>
                    <a:pt x="0" y="68"/>
                  </a:lnTo>
                  <a:lnTo>
                    <a:pt x="0" y="46"/>
                  </a:lnTo>
                  <a:lnTo>
                    <a:pt x="2" y="27"/>
                  </a:lnTo>
                  <a:lnTo>
                    <a:pt x="6" y="12"/>
                  </a:lnTo>
                  <a:lnTo>
                    <a:pt x="9" y="0"/>
                  </a:lnTo>
                  <a:lnTo>
                    <a:pt x="605" y="318"/>
                  </a:lnTo>
                  <a:lnTo>
                    <a:pt x="591" y="340"/>
                  </a:lnTo>
                  <a:lnTo>
                    <a:pt x="582" y="364"/>
                  </a:lnTo>
                  <a:lnTo>
                    <a:pt x="577" y="390"/>
                  </a:lnTo>
                  <a:lnTo>
                    <a:pt x="577" y="418"/>
                  </a:lnTo>
                  <a:lnTo>
                    <a:pt x="580" y="446"/>
                  </a:lnTo>
                  <a:lnTo>
                    <a:pt x="586" y="472"/>
                  </a:lnTo>
                  <a:lnTo>
                    <a:pt x="592" y="497"/>
                  </a:lnTo>
                  <a:lnTo>
                    <a:pt x="602" y="5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103"/>
            <p:cNvSpPr>
              <a:spLocks/>
            </p:cNvSpPr>
            <p:nvPr/>
          </p:nvSpPr>
          <p:spPr bwMode="auto">
            <a:xfrm>
              <a:off x="478" y="2125"/>
              <a:ext cx="351" cy="240"/>
            </a:xfrm>
            <a:custGeom>
              <a:avLst/>
              <a:gdLst>
                <a:gd name="T0" fmla="*/ 155 w 701"/>
                <a:gd name="T1" fmla="*/ 36 h 480"/>
                <a:gd name="T2" fmla="*/ 0 w 701"/>
                <a:gd name="T3" fmla="*/ 99 h 480"/>
                <a:gd name="T4" fmla="*/ 2 w 701"/>
                <a:gd name="T5" fmla="*/ 104 h 480"/>
                <a:gd name="T6" fmla="*/ 157 w 701"/>
                <a:gd name="T7" fmla="*/ 42 h 480"/>
                <a:gd name="T8" fmla="*/ 166 w 701"/>
                <a:gd name="T9" fmla="*/ 51 h 480"/>
                <a:gd name="T10" fmla="*/ 9 w 701"/>
                <a:gd name="T11" fmla="*/ 115 h 480"/>
                <a:gd name="T12" fmla="*/ 11 w 701"/>
                <a:gd name="T13" fmla="*/ 120 h 480"/>
                <a:gd name="T14" fmla="*/ 176 w 701"/>
                <a:gd name="T15" fmla="*/ 53 h 480"/>
                <a:gd name="T16" fmla="*/ 159 w 701"/>
                <a:gd name="T17" fmla="*/ 37 h 480"/>
                <a:gd name="T18" fmla="*/ 159 w 701"/>
                <a:gd name="T19" fmla="*/ 0 h 480"/>
                <a:gd name="T20" fmla="*/ 154 w 701"/>
                <a:gd name="T21" fmla="*/ 0 h 480"/>
                <a:gd name="T22" fmla="*/ 154 w 701"/>
                <a:gd name="T23" fmla="*/ 12 h 480"/>
                <a:gd name="T24" fmla="*/ 155 w 701"/>
                <a:gd name="T25" fmla="*/ 36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1"/>
                <a:gd name="T40" fmla="*/ 0 h 480"/>
                <a:gd name="T41" fmla="*/ 701 w 701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1" h="480">
                  <a:moveTo>
                    <a:pt x="617" y="144"/>
                  </a:moveTo>
                  <a:lnTo>
                    <a:pt x="0" y="394"/>
                  </a:lnTo>
                  <a:lnTo>
                    <a:pt x="6" y="416"/>
                  </a:lnTo>
                  <a:lnTo>
                    <a:pt x="626" y="165"/>
                  </a:lnTo>
                  <a:lnTo>
                    <a:pt x="663" y="201"/>
                  </a:lnTo>
                  <a:lnTo>
                    <a:pt x="33" y="459"/>
                  </a:lnTo>
                  <a:lnTo>
                    <a:pt x="41" y="480"/>
                  </a:lnTo>
                  <a:lnTo>
                    <a:pt x="701" y="209"/>
                  </a:lnTo>
                  <a:lnTo>
                    <a:pt x="636" y="148"/>
                  </a:lnTo>
                  <a:lnTo>
                    <a:pt x="634" y="0"/>
                  </a:lnTo>
                  <a:lnTo>
                    <a:pt x="615" y="0"/>
                  </a:lnTo>
                  <a:lnTo>
                    <a:pt x="616" y="46"/>
                  </a:lnTo>
                  <a:lnTo>
                    <a:pt x="617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104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105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106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107"/>
            <p:cNvSpPr>
              <a:spLocks/>
            </p:cNvSpPr>
            <p:nvPr/>
          </p:nvSpPr>
          <p:spPr bwMode="auto">
            <a:xfrm>
              <a:off x="434" y="2042"/>
              <a:ext cx="349" cy="113"/>
            </a:xfrm>
            <a:custGeom>
              <a:avLst/>
              <a:gdLst>
                <a:gd name="T0" fmla="*/ 0 w 698"/>
                <a:gd name="T1" fmla="*/ 43 h 225"/>
                <a:gd name="T2" fmla="*/ 7 w 698"/>
                <a:gd name="T3" fmla="*/ 57 h 225"/>
                <a:gd name="T4" fmla="*/ 175 w 698"/>
                <a:gd name="T5" fmla="*/ 13 h 225"/>
                <a:gd name="T6" fmla="*/ 161 w 698"/>
                <a:gd name="T7" fmla="*/ 0 h 225"/>
                <a:gd name="T8" fmla="*/ 0 w 698"/>
                <a:gd name="T9" fmla="*/ 43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8"/>
                <a:gd name="T16" fmla="*/ 0 h 225"/>
                <a:gd name="T17" fmla="*/ 698 w 698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8" h="225">
                  <a:moveTo>
                    <a:pt x="0" y="171"/>
                  </a:moveTo>
                  <a:lnTo>
                    <a:pt x="29" y="225"/>
                  </a:lnTo>
                  <a:lnTo>
                    <a:pt x="698" y="50"/>
                  </a:lnTo>
                  <a:lnTo>
                    <a:pt x="644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108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109"/>
            <p:cNvSpPr>
              <a:spLocks/>
            </p:cNvSpPr>
            <p:nvPr/>
          </p:nvSpPr>
          <p:spPr bwMode="auto">
            <a:xfrm>
              <a:off x="179" y="1843"/>
              <a:ext cx="584" cy="199"/>
            </a:xfrm>
            <a:custGeom>
              <a:avLst/>
              <a:gdLst>
                <a:gd name="T0" fmla="*/ 292 w 1167"/>
                <a:gd name="T1" fmla="*/ 61 h 397"/>
                <a:gd name="T2" fmla="*/ 138 w 1167"/>
                <a:gd name="T3" fmla="*/ 100 h 397"/>
                <a:gd name="T4" fmla="*/ 0 w 1167"/>
                <a:gd name="T5" fmla="*/ 20 h 397"/>
                <a:gd name="T6" fmla="*/ 162 w 1167"/>
                <a:gd name="T7" fmla="*/ 0 h 397"/>
                <a:gd name="T8" fmla="*/ 292 w 1167"/>
                <a:gd name="T9" fmla="*/ 61 h 3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7"/>
                <a:gd name="T16" fmla="*/ 0 h 397"/>
                <a:gd name="T17" fmla="*/ 1167 w 1167"/>
                <a:gd name="T18" fmla="*/ 397 h 3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7" h="397">
                  <a:moveTo>
                    <a:pt x="1167" y="243"/>
                  </a:moveTo>
                  <a:lnTo>
                    <a:pt x="551" y="397"/>
                  </a:lnTo>
                  <a:lnTo>
                    <a:pt x="0" y="78"/>
                  </a:lnTo>
                  <a:lnTo>
                    <a:pt x="646" y="0"/>
                  </a:lnTo>
                  <a:lnTo>
                    <a:pt x="1167" y="2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110"/>
            <p:cNvSpPr>
              <a:spLocks/>
            </p:cNvSpPr>
            <p:nvPr/>
          </p:nvSpPr>
          <p:spPr bwMode="auto">
            <a:xfrm>
              <a:off x="154" y="1885"/>
              <a:ext cx="288" cy="252"/>
            </a:xfrm>
            <a:custGeom>
              <a:avLst/>
              <a:gdLst>
                <a:gd name="T0" fmla="*/ 139 w 576"/>
                <a:gd name="T1" fmla="*/ 126 h 503"/>
                <a:gd name="T2" fmla="*/ 9 w 576"/>
                <a:gd name="T3" fmla="*/ 39 h 503"/>
                <a:gd name="T4" fmla="*/ 5 w 576"/>
                <a:gd name="T5" fmla="*/ 33 h 503"/>
                <a:gd name="T6" fmla="*/ 1 w 576"/>
                <a:gd name="T7" fmla="*/ 26 h 503"/>
                <a:gd name="T8" fmla="*/ 1 w 576"/>
                <a:gd name="T9" fmla="*/ 20 h 503"/>
                <a:gd name="T10" fmla="*/ 0 w 576"/>
                <a:gd name="T11" fmla="*/ 15 h 503"/>
                <a:gd name="T12" fmla="*/ 1 w 576"/>
                <a:gd name="T13" fmla="*/ 10 h 503"/>
                <a:gd name="T14" fmla="*/ 1 w 576"/>
                <a:gd name="T15" fmla="*/ 6 h 503"/>
                <a:gd name="T16" fmla="*/ 3 w 576"/>
                <a:gd name="T17" fmla="*/ 3 h 503"/>
                <a:gd name="T18" fmla="*/ 4 w 576"/>
                <a:gd name="T19" fmla="*/ 0 h 503"/>
                <a:gd name="T20" fmla="*/ 144 w 576"/>
                <a:gd name="T21" fmla="*/ 81 h 503"/>
                <a:gd name="T22" fmla="*/ 140 w 576"/>
                <a:gd name="T23" fmla="*/ 86 h 503"/>
                <a:gd name="T24" fmla="*/ 138 w 576"/>
                <a:gd name="T25" fmla="*/ 91 h 503"/>
                <a:gd name="T26" fmla="*/ 136 w 576"/>
                <a:gd name="T27" fmla="*/ 97 h 503"/>
                <a:gd name="T28" fmla="*/ 135 w 576"/>
                <a:gd name="T29" fmla="*/ 103 h 503"/>
                <a:gd name="T30" fmla="*/ 135 w 576"/>
                <a:gd name="T31" fmla="*/ 109 h 503"/>
                <a:gd name="T32" fmla="*/ 136 w 576"/>
                <a:gd name="T33" fmla="*/ 115 h 503"/>
                <a:gd name="T34" fmla="*/ 137 w 576"/>
                <a:gd name="T35" fmla="*/ 121 h 503"/>
                <a:gd name="T36" fmla="*/ 139 w 576"/>
                <a:gd name="T37" fmla="*/ 126 h 5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76"/>
                <a:gd name="T58" fmla="*/ 0 h 503"/>
                <a:gd name="T59" fmla="*/ 576 w 576"/>
                <a:gd name="T60" fmla="*/ 503 h 5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76" h="503">
                  <a:moveTo>
                    <a:pt x="555" y="503"/>
                  </a:moveTo>
                  <a:lnTo>
                    <a:pt x="36" y="156"/>
                  </a:lnTo>
                  <a:lnTo>
                    <a:pt x="17" y="129"/>
                  </a:lnTo>
                  <a:lnTo>
                    <a:pt x="6" y="102"/>
                  </a:lnTo>
                  <a:lnTo>
                    <a:pt x="1" y="78"/>
                  </a:lnTo>
                  <a:lnTo>
                    <a:pt x="0" y="57"/>
                  </a:lnTo>
                  <a:lnTo>
                    <a:pt x="2" y="38"/>
                  </a:lnTo>
                  <a:lnTo>
                    <a:pt x="6" y="22"/>
                  </a:lnTo>
                  <a:lnTo>
                    <a:pt x="12" y="9"/>
                  </a:lnTo>
                  <a:lnTo>
                    <a:pt x="16" y="0"/>
                  </a:lnTo>
                  <a:lnTo>
                    <a:pt x="576" y="324"/>
                  </a:lnTo>
                  <a:lnTo>
                    <a:pt x="560" y="343"/>
                  </a:lnTo>
                  <a:lnTo>
                    <a:pt x="549" y="362"/>
                  </a:lnTo>
                  <a:lnTo>
                    <a:pt x="542" y="385"/>
                  </a:lnTo>
                  <a:lnTo>
                    <a:pt x="540" y="409"/>
                  </a:lnTo>
                  <a:lnTo>
                    <a:pt x="540" y="434"/>
                  </a:lnTo>
                  <a:lnTo>
                    <a:pt x="543" y="458"/>
                  </a:lnTo>
                  <a:lnTo>
                    <a:pt x="548" y="481"/>
                  </a:lnTo>
                  <a:lnTo>
                    <a:pt x="555" y="50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111"/>
            <p:cNvSpPr>
              <a:spLocks/>
            </p:cNvSpPr>
            <p:nvPr/>
          </p:nvSpPr>
          <p:spPr bwMode="auto">
            <a:xfrm>
              <a:off x="434" y="1973"/>
              <a:ext cx="357" cy="188"/>
            </a:xfrm>
            <a:custGeom>
              <a:avLst/>
              <a:gdLst>
                <a:gd name="T0" fmla="*/ 159 w 716"/>
                <a:gd name="T1" fmla="*/ 33 h 375"/>
                <a:gd name="T2" fmla="*/ 0 w 716"/>
                <a:gd name="T3" fmla="*/ 74 h 375"/>
                <a:gd name="T4" fmla="*/ 1 w 716"/>
                <a:gd name="T5" fmla="*/ 79 h 375"/>
                <a:gd name="T6" fmla="*/ 160 w 716"/>
                <a:gd name="T7" fmla="*/ 37 h 375"/>
                <a:gd name="T8" fmla="*/ 169 w 716"/>
                <a:gd name="T9" fmla="*/ 46 h 375"/>
                <a:gd name="T10" fmla="*/ 7 w 716"/>
                <a:gd name="T11" fmla="*/ 89 h 375"/>
                <a:gd name="T12" fmla="*/ 8 w 716"/>
                <a:gd name="T13" fmla="*/ 94 h 375"/>
                <a:gd name="T14" fmla="*/ 178 w 716"/>
                <a:gd name="T15" fmla="*/ 49 h 375"/>
                <a:gd name="T16" fmla="*/ 163 w 716"/>
                <a:gd name="T17" fmla="*/ 34 h 375"/>
                <a:gd name="T18" fmla="*/ 166 w 716"/>
                <a:gd name="T19" fmla="*/ 1 h 375"/>
                <a:gd name="T20" fmla="*/ 161 w 716"/>
                <a:gd name="T21" fmla="*/ 0 h 375"/>
                <a:gd name="T22" fmla="*/ 160 w 716"/>
                <a:gd name="T23" fmla="*/ 11 h 375"/>
                <a:gd name="T24" fmla="*/ 159 w 716"/>
                <a:gd name="T25" fmla="*/ 33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6"/>
                <a:gd name="T40" fmla="*/ 0 h 375"/>
                <a:gd name="T41" fmla="*/ 716 w 716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6" h="375">
                  <a:moveTo>
                    <a:pt x="637" y="129"/>
                  </a:moveTo>
                  <a:lnTo>
                    <a:pt x="0" y="295"/>
                  </a:lnTo>
                  <a:lnTo>
                    <a:pt x="5" y="315"/>
                  </a:lnTo>
                  <a:lnTo>
                    <a:pt x="643" y="148"/>
                  </a:lnTo>
                  <a:lnTo>
                    <a:pt x="678" y="184"/>
                  </a:lnTo>
                  <a:lnTo>
                    <a:pt x="28" y="355"/>
                  </a:lnTo>
                  <a:lnTo>
                    <a:pt x="32" y="375"/>
                  </a:lnTo>
                  <a:lnTo>
                    <a:pt x="716" y="194"/>
                  </a:lnTo>
                  <a:lnTo>
                    <a:pt x="656" y="133"/>
                  </a:lnTo>
                  <a:lnTo>
                    <a:pt x="665" y="2"/>
                  </a:lnTo>
                  <a:lnTo>
                    <a:pt x="647" y="0"/>
                  </a:lnTo>
                  <a:lnTo>
                    <a:pt x="644" y="41"/>
                  </a:lnTo>
                  <a:lnTo>
                    <a:pt x="637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112"/>
            <p:cNvSpPr>
              <a:spLocks/>
            </p:cNvSpPr>
            <p:nvPr/>
          </p:nvSpPr>
          <p:spPr bwMode="auto">
            <a:xfrm>
              <a:off x="488" y="1756"/>
              <a:ext cx="311" cy="194"/>
            </a:xfrm>
            <a:custGeom>
              <a:avLst/>
              <a:gdLst>
                <a:gd name="T0" fmla="*/ 7 w 623"/>
                <a:gd name="T1" fmla="*/ 55 h 389"/>
                <a:gd name="T2" fmla="*/ 0 w 623"/>
                <a:gd name="T3" fmla="*/ 66 h 389"/>
                <a:gd name="T4" fmla="*/ 0 w 623"/>
                <a:gd name="T5" fmla="*/ 81 h 389"/>
                <a:gd name="T6" fmla="*/ 2 w 623"/>
                <a:gd name="T7" fmla="*/ 91 h 389"/>
                <a:gd name="T8" fmla="*/ 3 w 623"/>
                <a:gd name="T9" fmla="*/ 97 h 389"/>
                <a:gd name="T10" fmla="*/ 155 w 623"/>
                <a:gd name="T11" fmla="*/ 36 h 389"/>
                <a:gd name="T12" fmla="*/ 153 w 623"/>
                <a:gd name="T13" fmla="*/ 0 h 389"/>
                <a:gd name="T14" fmla="*/ 7 w 623"/>
                <a:gd name="T15" fmla="*/ 55 h 3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3"/>
                <a:gd name="T25" fmla="*/ 0 h 389"/>
                <a:gd name="T26" fmla="*/ 623 w 623"/>
                <a:gd name="T27" fmla="*/ 389 h 3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3" h="389">
                  <a:moveTo>
                    <a:pt x="29" y="221"/>
                  </a:moveTo>
                  <a:lnTo>
                    <a:pt x="0" y="266"/>
                  </a:lnTo>
                  <a:lnTo>
                    <a:pt x="2" y="326"/>
                  </a:lnTo>
                  <a:lnTo>
                    <a:pt x="11" y="365"/>
                  </a:lnTo>
                  <a:lnTo>
                    <a:pt x="15" y="389"/>
                  </a:lnTo>
                  <a:lnTo>
                    <a:pt x="623" y="145"/>
                  </a:lnTo>
                  <a:lnTo>
                    <a:pt x="615" y="0"/>
                  </a:lnTo>
                  <a:lnTo>
                    <a:pt x="29" y="2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113"/>
            <p:cNvSpPr>
              <a:spLocks/>
            </p:cNvSpPr>
            <p:nvPr/>
          </p:nvSpPr>
          <p:spPr bwMode="auto">
            <a:xfrm>
              <a:off x="496" y="1830"/>
              <a:ext cx="330" cy="153"/>
            </a:xfrm>
            <a:custGeom>
              <a:avLst/>
              <a:gdLst>
                <a:gd name="T0" fmla="*/ 0 w 662"/>
                <a:gd name="T1" fmla="*/ 63 h 305"/>
                <a:gd name="T2" fmla="*/ 8 w 662"/>
                <a:gd name="T3" fmla="*/ 77 h 305"/>
                <a:gd name="T4" fmla="*/ 165 w 662"/>
                <a:gd name="T5" fmla="*/ 13 h 305"/>
                <a:gd name="T6" fmla="*/ 150 w 662"/>
                <a:gd name="T7" fmla="*/ 0 h 305"/>
                <a:gd name="T8" fmla="*/ 0 w 662"/>
                <a:gd name="T9" fmla="*/ 63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2"/>
                <a:gd name="T16" fmla="*/ 0 h 305"/>
                <a:gd name="T17" fmla="*/ 662 w 662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2" h="305">
                  <a:moveTo>
                    <a:pt x="0" y="250"/>
                  </a:moveTo>
                  <a:lnTo>
                    <a:pt x="33" y="305"/>
                  </a:lnTo>
                  <a:lnTo>
                    <a:pt x="662" y="51"/>
                  </a:lnTo>
                  <a:lnTo>
                    <a:pt x="604" y="0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114"/>
            <p:cNvSpPr>
              <a:spLocks/>
            </p:cNvSpPr>
            <p:nvPr/>
          </p:nvSpPr>
          <p:spPr bwMode="auto">
            <a:xfrm>
              <a:off x="193" y="1624"/>
              <a:ext cx="639" cy="365"/>
            </a:xfrm>
            <a:custGeom>
              <a:avLst/>
              <a:gdLst>
                <a:gd name="T0" fmla="*/ 157 w 1279"/>
                <a:gd name="T1" fmla="*/ 123 h 731"/>
                <a:gd name="T2" fmla="*/ 319 w 1279"/>
                <a:gd name="T3" fmla="*/ 62 h 731"/>
                <a:gd name="T4" fmla="*/ 170 w 1279"/>
                <a:gd name="T5" fmla="*/ 0 h 731"/>
                <a:gd name="T6" fmla="*/ 4 w 1279"/>
                <a:gd name="T7" fmla="*/ 37 h 731"/>
                <a:gd name="T8" fmla="*/ 3 w 1279"/>
                <a:gd name="T9" fmla="*/ 39 h 731"/>
                <a:gd name="T10" fmla="*/ 2 w 1279"/>
                <a:gd name="T11" fmla="*/ 42 h 731"/>
                <a:gd name="T12" fmla="*/ 1 w 1279"/>
                <a:gd name="T13" fmla="*/ 47 h 731"/>
                <a:gd name="T14" fmla="*/ 0 w 1279"/>
                <a:gd name="T15" fmla="*/ 54 h 731"/>
                <a:gd name="T16" fmla="*/ 0 w 1279"/>
                <a:gd name="T17" fmla="*/ 62 h 731"/>
                <a:gd name="T18" fmla="*/ 2 w 1279"/>
                <a:gd name="T19" fmla="*/ 72 h 731"/>
                <a:gd name="T20" fmla="*/ 6 w 1279"/>
                <a:gd name="T21" fmla="*/ 82 h 731"/>
                <a:gd name="T22" fmla="*/ 13 w 1279"/>
                <a:gd name="T23" fmla="*/ 92 h 731"/>
                <a:gd name="T24" fmla="*/ 13 w 1279"/>
                <a:gd name="T25" fmla="*/ 92 h 731"/>
                <a:gd name="T26" fmla="*/ 13 w 1279"/>
                <a:gd name="T27" fmla="*/ 92 h 731"/>
                <a:gd name="T28" fmla="*/ 13 w 1279"/>
                <a:gd name="T29" fmla="*/ 93 h 731"/>
                <a:gd name="T30" fmla="*/ 13 w 1279"/>
                <a:gd name="T31" fmla="*/ 93 h 731"/>
                <a:gd name="T32" fmla="*/ 13 w 1279"/>
                <a:gd name="T33" fmla="*/ 93 h 731"/>
                <a:gd name="T34" fmla="*/ 13 w 1279"/>
                <a:gd name="T35" fmla="*/ 93 h 731"/>
                <a:gd name="T36" fmla="*/ 161 w 1279"/>
                <a:gd name="T37" fmla="*/ 182 h 731"/>
                <a:gd name="T38" fmla="*/ 161 w 1279"/>
                <a:gd name="T39" fmla="*/ 180 h 731"/>
                <a:gd name="T40" fmla="*/ 159 w 1279"/>
                <a:gd name="T41" fmla="*/ 175 h 731"/>
                <a:gd name="T42" fmla="*/ 159 w 1279"/>
                <a:gd name="T43" fmla="*/ 175 h 731"/>
                <a:gd name="T44" fmla="*/ 159 w 1279"/>
                <a:gd name="T45" fmla="*/ 174 h 731"/>
                <a:gd name="T46" fmla="*/ 158 w 1279"/>
                <a:gd name="T47" fmla="*/ 173 h 731"/>
                <a:gd name="T48" fmla="*/ 156 w 1279"/>
                <a:gd name="T49" fmla="*/ 169 h 731"/>
                <a:gd name="T50" fmla="*/ 154 w 1279"/>
                <a:gd name="T51" fmla="*/ 162 h 731"/>
                <a:gd name="T52" fmla="*/ 151 w 1279"/>
                <a:gd name="T53" fmla="*/ 154 h 731"/>
                <a:gd name="T54" fmla="*/ 150 w 1279"/>
                <a:gd name="T55" fmla="*/ 146 h 731"/>
                <a:gd name="T56" fmla="*/ 150 w 1279"/>
                <a:gd name="T57" fmla="*/ 138 h 731"/>
                <a:gd name="T58" fmla="*/ 152 w 1279"/>
                <a:gd name="T59" fmla="*/ 130 h 731"/>
                <a:gd name="T60" fmla="*/ 157 w 1279"/>
                <a:gd name="T61" fmla="*/ 123 h 7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79"/>
                <a:gd name="T94" fmla="*/ 0 h 731"/>
                <a:gd name="T95" fmla="*/ 1279 w 1279"/>
                <a:gd name="T96" fmla="*/ 731 h 73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79" h="731">
                  <a:moveTo>
                    <a:pt x="629" y="495"/>
                  </a:moveTo>
                  <a:lnTo>
                    <a:pt x="1279" y="248"/>
                  </a:lnTo>
                  <a:lnTo>
                    <a:pt x="681" y="0"/>
                  </a:lnTo>
                  <a:lnTo>
                    <a:pt x="16" y="150"/>
                  </a:lnTo>
                  <a:lnTo>
                    <a:pt x="14" y="156"/>
                  </a:lnTo>
                  <a:lnTo>
                    <a:pt x="8" y="169"/>
                  </a:lnTo>
                  <a:lnTo>
                    <a:pt x="4" y="190"/>
                  </a:lnTo>
                  <a:lnTo>
                    <a:pt x="0" y="219"/>
                  </a:lnTo>
                  <a:lnTo>
                    <a:pt x="0" y="251"/>
                  </a:lnTo>
                  <a:lnTo>
                    <a:pt x="8" y="289"/>
                  </a:lnTo>
                  <a:lnTo>
                    <a:pt x="26" y="329"/>
                  </a:lnTo>
                  <a:lnTo>
                    <a:pt x="53" y="371"/>
                  </a:lnTo>
                  <a:lnTo>
                    <a:pt x="54" y="371"/>
                  </a:lnTo>
                  <a:lnTo>
                    <a:pt x="54" y="372"/>
                  </a:lnTo>
                  <a:lnTo>
                    <a:pt x="644" y="731"/>
                  </a:lnTo>
                  <a:lnTo>
                    <a:pt x="646" y="721"/>
                  </a:lnTo>
                  <a:lnTo>
                    <a:pt x="636" y="700"/>
                  </a:lnTo>
                  <a:lnTo>
                    <a:pt x="636" y="699"/>
                  </a:lnTo>
                  <a:lnTo>
                    <a:pt x="633" y="692"/>
                  </a:lnTo>
                  <a:lnTo>
                    <a:pt x="625" y="676"/>
                  </a:lnTo>
                  <a:lnTo>
                    <a:pt x="616" y="650"/>
                  </a:lnTo>
                  <a:lnTo>
                    <a:pt x="606" y="619"/>
                  </a:lnTo>
                  <a:lnTo>
                    <a:pt x="601" y="586"/>
                  </a:lnTo>
                  <a:lnTo>
                    <a:pt x="601" y="553"/>
                  </a:lnTo>
                  <a:lnTo>
                    <a:pt x="610" y="521"/>
                  </a:lnTo>
                  <a:lnTo>
                    <a:pt x="629" y="4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115"/>
            <p:cNvSpPr>
              <a:spLocks/>
            </p:cNvSpPr>
            <p:nvPr/>
          </p:nvSpPr>
          <p:spPr bwMode="auto">
            <a:xfrm>
              <a:off x="224" y="1637"/>
              <a:ext cx="574" cy="221"/>
            </a:xfrm>
            <a:custGeom>
              <a:avLst/>
              <a:gdLst>
                <a:gd name="T0" fmla="*/ 287 w 1148"/>
                <a:gd name="T1" fmla="*/ 55 h 443"/>
                <a:gd name="T2" fmla="*/ 142 w 1148"/>
                <a:gd name="T3" fmla="*/ 110 h 443"/>
                <a:gd name="T4" fmla="*/ 0 w 1148"/>
                <a:gd name="T5" fmla="*/ 35 h 443"/>
                <a:gd name="T6" fmla="*/ 154 w 1148"/>
                <a:gd name="T7" fmla="*/ 0 h 443"/>
                <a:gd name="T8" fmla="*/ 287 w 1148"/>
                <a:gd name="T9" fmla="*/ 55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8"/>
                <a:gd name="T16" fmla="*/ 0 h 443"/>
                <a:gd name="T17" fmla="*/ 1148 w 1148"/>
                <a:gd name="T18" fmla="*/ 443 h 4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8" h="443">
                  <a:moveTo>
                    <a:pt x="1148" y="220"/>
                  </a:moveTo>
                  <a:lnTo>
                    <a:pt x="567" y="443"/>
                  </a:lnTo>
                  <a:lnTo>
                    <a:pt x="0" y="140"/>
                  </a:lnTo>
                  <a:lnTo>
                    <a:pt x="619" y="0"/>
                  </a:lnTo>
                  <a:lnTo>
                    <a:pt x="1148" y="22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116"/>
            <p:cNvSpPr>
              <a:spLocks/>
            </p:cNvSpPr>
            <p:nvPr/>
          </p:nvSpPr>
          <p:spPr bwMode="auto">
            <a:xfrm>
              <a:off x="203" y="1712"/>
              <a:ext cx="293" cy="252"/>
            </a:xfrm>
            <a:custGeom>
              <a:avLst/>
              <a:gdLst>
                <a:gd name="T0" fmla="*/ 146 w 585"/>
                <a:gd name="T1" fmla="*/ 126 h 504"/>
                <a:gd name="T2" fmla="*/ 12 w 585"/>
                <a:gd name="T3" fmla="*/ 44 h 504"/>
                <a:gd name="T4" fmla="*/ 6 w 585"/>
                <a:gd name="T5" fmla="*/ 36 h 504"/>
                <a:gd name="T6" fmla="*/ 3 w 585"/>
                <a:gd name="T7" fmla="*/ 30 h 504"/>
                <a:gd name="T8" fmla="*/ 1 w 585"/>
                <a:gd name="T9" fmla="*/ 23 h 504"/>
                <a:gd name="T10" fmla="*/ 0 w 585"/>
                <a:gd name="T11" fmla="*/ 17 h 504"/>
                <a:gd name="T12" fmla="*/ 0 w 585"/>
                <a:gd name="T13" fmla="*/ 11 h 504"/>
                <a:gd name="T14" fmla="*/ 1 w 585"/>
                <a:gd name="T15" fmla="*/ 7 h 504"/>
                <a:gd name="T16" fmla="*/ 2 w 585"/>
                <a:gd name="T17" fmla="*/ 3 h 504"/>
                <a:gd name="T18" fmla="*/ 3 w 585"/>
                <a:gd name="T19" fmla="*/ 0 h 504"/>
                <a:gd name="T20" fmla="*/ 147 w 585"/>
                <a:gd name="T21" fmla="*/ 77 h 504"/>
                <a:gd name="T22" fmla="*/ 143 w 585"/>
                <a:gd name="T23" fmla="*/ 83 h 504"/>
                <a:gd name="T24" fmla="*/ 141 w 585"/>
                <a:gd name="T25" fmla="*/ 89 h 504"/>
                <a:gd name="T26" fmla="*/ 140 w 585"/>
                <a:gd name="T27" fmla="*/ 95 h 504"/>
                <a:gd name="T28" fmla="*/ 140 w 585"/>
                <a:gd name="T29" fmla="*/ 101 h 504"/>
                <a:gd name="T30" fmla="*/ 141 w 585"/>
                <a:gd name="T31" fmla="*/ 108 h 504"/>
                <a:gd name="T32" fmla="*/ 142 w 585"/>
                <a:gd name="T33" fmla="*/ 115 h 504"/>
                <a:gd name="T34" fmla="*/ 144 w 585"/>
                <a:gd name="T35" fmla="*/ 121 h 504"/>
                <a:gd name="T36" fmla="*/ 146 w 585"/>
                <a:gd name="T37" fmla="*/ 126 h 5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5"/>
                <a:gd name="T58" fmla="*/ 0 h 504"/>
                <a:gd name="T59" fmla="*/ 585 w 585"/>
                <a:gd name="T60" fmla="*/ 504 h 5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5" h="504">
                  <a:moveTo>
                    <a:pt x="583" y="504"/>
                  </a:moveTo>
                  <a:lnTo>
                    <a:pt x="45" y="174"/>
                  </a:lnTo>
                  <a:lnTo>
                    <a:pt x="24" y="144"/>
                  </a:lnTo>
                  <a:lnTo>
                    <a:pt x="10" y="117"/>
                  </a:lnTo>
                  <a:lnTo>
                    <a:pt x="2" y="90"/>
                  </a:lnTo>
                  <a:lnTo>
                    <a:pt x="0" y="66"/>
                  </a:lnTo>
                  <a:lnTo>
                    <a:pt x="0" y="44"/>
                  </a:lnTo>
                  <a:lnTo>
                    <a:pt x="2" y="26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85" y="308"/>
                  </a:lnTo>
                  <a:lnTo>
                    <a:pt x="572" y="330"/>
                  </a:lnTo>
                  <a:lnTo>
                    <a:pt x="562" y="353"/>
                  </a:lnTo>
                  <a:lnTo>
                    <a:pt x="559" y="378"/>
                  </a:lnTo>
                  <a:lnTo>
                    <a:pt x="559" y="404"/>
                  </a:lnTo>
                  <a:lnTo>
                    <a:pt x="561" y="431"/>
                  </a:lnTo>
                  <a:lnTo>
                    <a:pt x="567" y="457"/>
                  </a:lnTo>
                  <a:lnTo>
                    <a:pt x="574" y="481"/>
                  </a:lnTo>
                  <a:lnTo>
                    <a:pt x="583" y="50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117"/>
            <p:cNvSpPr>
              <a:spLocks/>
            </p:cNvSpPr>
            <p:nvPr/>
          </p:nvSpPr>
          <p:spPr bwMode="auto">
            <a:xfrm>
              <a:off x="495" y="1757"/>
              <a:ext cx="339" cy="232"/>
            </a:xfrm>
            <a:custGeom>
              <a:avLst/>
              <a:gdLst>
                <a:gd name="T0" fmla="*/ 149 w 680"/>
                <a:gd name="T1" fmla="*/ 34 h 465"/>
                <a:gd name="T2" fmla="*/ 0 w 680"/>
                <a:gd name="T3" fmla="*/ 95 h 465"/>
                <a:gd name="T4" fmla="*/ 1 w 680"/>
                <a:gd name="T5" fmla="*/ 100 h 465"/>
                <a:gd name="T6" fmla="*/ 151 w 680"/>
                <a:gd name="T7" fmla="*/ 39 h 465"/>
                <a:gd name="T8" fmla="*/ 160 w 680"/>
                <a:gd name="T9" fmla="*/ 48 h 465"/>
                <a:gd name="T10" fmla="*/ 8 w 680"/>
                <a:gd name="T11" fmla="*/ 111 h 465"/>
                <a:gd name="T12" fmla="*/ 10 w 680"/>
                <a:gd name="T13" fmla="*/ 116 h 465"/>
                <a:gd name="T14" fmla="*/ 169 w 680"/>
                <a:gd name="T15" fmla="*/ 50 h 465"/>
                <a:gd name="T16" fmla="*/ 154 w 680"/>
                <a:gd name="T17" fmla="*/ 35 h 465"/>
                <a:gd name="T18" fmla="*/ 153 w 680"/>
                <a:gd name="T19" fmla="*/ 0 h 465"/>
                <a:gd name="T20" fmla="*/ 149 w 680"/>
                <a:gd name="T21" fmla="*/ 0 h 465"/>
                <a:gd name="T22" fmla="*/ 149 w 680"/>
                <a:gd name="T23" fmla="*/ 11 h 465"/>
                <a:gd name="T24" fmla="*/ 149 w 680"/>
                <a:gd name="T25" fmla="*/ 34 h 4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0"/>
                <a:gd name="T40" fmla="*/ 0 h 465"/>
                <a:gd name="T41" fmla="*/ 680 w 680"/>
                <a:gd name="T42" fmla="*/ 465 h 46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0" h="465">
                  <a:moveTo>
                    <a:pt x="599" y="139"/>
                  </a:moveTo>
                  <a:lnTo>
                    <a:pt x="0" y="381"/>
                  </a:lnTo>
                  <a:lnTo>
                    <a:pt x="7" y="402"/>
                  </a:lnTo>
                  <a:lnTo>
                    <a:pt x="606" y="159"/>
                  </a:lnTo>
                  <a:lnTo>
                    <a:pt x="643" y="193"/>
                  </a:lnTo>
                  <a:lnTo>
                    <a:pt x="33" y="444"/>
                  </a:lnTo>
                  <a:lnTo>
                    <a:pt x="40" y="465"/>
                  </a:lnTo>
                  <a:lnTo>
                    <a:pt x="680" y="201"/>
                  </a:lnTo>
                  <a:lnTo>
                    <a:pt x="617" y="142"/>
                  </a:lnTo>
                  <a:lnTo>
                    <a:pt x="614" y="0"/>
                  </a:lnTo>
                  <a:lnTo>
                    <a:pt x="597" y="0"/>
                  </a:lnTo>
                  <a:lnTo>
                    <a:pt x="597" y="44"/>
                  </a:lnTo>
                  <a:lnTo>
                    <a:pt x="599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118"/>
            <p:cNvSpPr>
              <a:spLocks/>
            </p:cNvSpPr>
            <p:nvPr/>
          </p:nvSpPr>
          <p:spPr bwMode="auto">
            <a:xfrm>
              <a:off x="442" y="1589"/>
              <a:ext cx="323" cy="148"/>
            </a:xfrm>
            <a:custGeom>
              <a:avLst/>
              <a:gdLst>
                <a:gd name="T0" fmla="*/ 9 w 647"/>
                <a:gd name="T1" fmla="*/ 37 h 296"/>
                <a:gd name="T2" fmla="*/ 1 w 647"/>
                <a:gd name="T3" fmla="*/ 46 h 296"/>
                <a:gd name="T4" fmla="*/ 0 w 647"/>
                <a:gd name="T5" fmla="*/ 59 h 296"/>
                <a:gd name="T6" fmla="*/ 1 w 647"/>
                <a:gd name="T7" fmla="*/ 69 h 296"/>
                <a:gd name="T8" fmla="*/ 2 w 647"/>
                <a:gd name="T9" fmla="*/ 74 h 296"/>
                <a:gd name="T10" fmla="*/ 160 w 647"/>
                <a:gd name="T11" fmla="*/ 33 h 296"/>
                <a:gd name="T12" fmla="*/ 161 w 647"/>
                <a:gd name="T13" fmla="*/ 0 h 296"/>
                <a:gd name="T14" fmla="*/ 9 w 647"/>
                <a:gd name="T15" fmla="*/ 37 h 2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7"/>
                <a:gd name="T25" fmla="*/ 0 h 296"/>
                <a:gd name="T26" fmla="*/ 647 w 647"/>
                <a:gd name="T27" fmla="*/ 296 h 2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7" h="296">
                  <a:moveTo>
                    <a:pt x="38" y="149"/>
                  </a:moveTo>
                  <a:lnTo>
                    <a:pt x="5" y="185"/>
                  </a:lnTo>
                  <a:lnTo>
                    <a:pt x="0" y="238"/>
                  </a:lnTo>
                  <a:lnTo>
                    <a:pt x="7" y="274"/>
                  </a:lnTo>
                  <a:lnTo>
                    <a:pt x="9" y="296"/>
                  </a:lnTo>
                  <a:lnTo>
                    <a:pt x="642" y="131"/>
                  </a:lnTo>
                  <a:lnTo>
                    <a:pt x="647" y="0"/>
                  </a:lnTo>
                  <a:lnTo>
                    <a:pt x="38" y="1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119"/>
            <p:cNvSpPr>
              <a:spLocks/>
            </p:cNvSpPr>
            <p:nvPr/>
          </p:nvSpPr>
          <p:spPr bwMode="auto">
            <a:xfrm>
              <a:off x="446" y="1656"/>
              <a:ext cx="342" cy="111"/>
            </a:xfrm>
            <a:custGeom>
              <a:avLst/>
              <a:gdLst>
                <a:gd name="T0" fmla="*/ 0 w 685"/>
                <a:gd name="T1" fmla="*/ 43 h 221"/>
                <a:gd name="T2" fmla="*/ 7 w 685"/>
                <a:gd name="T3" fmla="*/ 56 h 221"/>
                <a:gd name="T4" fmla="*/ 171 w 685"/>
                <a:gd name="T5" fmla="*/ 13 h 221"/>
                <a:gd name="T6" fmla="*/ 157 w 685"/>
                <a:gd name="T7" fmla="*/ 0 h 221"/>
                <a:gd name="T8" fmla="*/ 0 w 685"/>
                <a:gd name="T9" fmla="*/ 43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5"/>
                <a:gd name="T16" fmla="*/ 0 h 221"/>
                <a:gd name="T17" fmla="*/ 685 w 685"/>
                <a:gd name="T18" fmla="*/ 221 h 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5" h="221">
                  <a:moveTo>
                    <a:pt x="0" y="169"/>
                  </a:moveTo>
                  <a:lnTo>
                    <a:pt x="29" y="221"/>
                  </a:lnTo>
                  <a:lnTo>
                    <a:pt x="685" y="50"/>
                  </a:lnTo>
                  <a:lnTo>
                    <a:pt x="631" y="0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120"/>
            <p:cNvSpPr>
              <a:spLocks/>
            </p:cNvSpPr>
            <p:nvPr/>
          </p:nvSpPr>
          <p:spPr bwMode="auto">
            <a:xfrm>
              <a:off x="162" y="1450"/>
              <a:ext cx="640" cy="323"/>
            </a:xfrm>
            <a:custGeom>
              <a:avLst/>
              <a:gdLst>
                <a:gd name="T0" fmla="*/ 152 w 1281"/>
                <a:gd name="T1" fmla="*/ 109 h 644"/>
                <a:gd name="T2" fmla="*/ 320 w 1281"/>
                <a:gd name="T3" fmla="*/ 67 h 644"/>
                <a:gd name="T4" fmla="*/ 176 w 1281"/>
                <a:gd name="T5" fmla="*/ 0 h 644"/>
                <a:gd name="T6" fmla="*/ 6 w 1281"/>
                <a:gd name="T7" fmla="*/ 21 h 644"/>
                <a:gd name="T8" fmla="*/ 5 w 1281"/>
                <a:gd name="T9" fmla="*/ 21 h 644"/>
                <a:gd name="T10" fmla="*/ 4 w 1281"/>
                <a:gd name="T11" fmla="*/ 24 h 644"/>
                <a:gd name="T12" fmla="*/ 2 w 1281"/>
                <a:gd name="T13" fmla="*/ 29 h 644"/>
                <a:gd name="T14" fmla="*/ 0 w 1281"/>
                <a:gd name="T15" fmla="*/ 35 h 644"/>
                <a:gd name="T16" fmla="*/ 0 w 1281"/>
                <a:gd name="T17" fmla="*/ 42 h 644"/>
                <a:gd name="T18" fmla="*/ 1 w 1281"/>
                <a:gd name="T19" fmla="*/ 50 h 644"/>
                <a:gd name="T20" fmla="*/ 4 w 1281"/>
                <a:gd name="T21" fmla="*/ 59 h 644"/>
                <a:gd name="T22" fmla="*/ 9 w 1281"/>
                <a:gd name="T23" fmla="*/ 69 h 644"/>
                <a:gd name="T24" fmla="*/ 9 w 1281"/>
                <a:gd name="T25" fmla="*/ 69 h 644"/>
                <a:gd name="T26" fmla="*/ 10 w 1281"/>
                <a:gd name="T27" fmla="*/ 69 h 644"/>
                <a:gd name="T28" fmla="*/ 10 w 1281"/>
                <a:gd name="T29" fmla="*/ 69 h 644"/>
                <a:gd name="T30" fmla="*/ 10 w 1281"/>
                <a:gd name="T31" fmla="*/ 69 h 644"/>
                <a:gd name="T32" fmla="*/ 10 w 1281"/>
                <a:gd name="T33" fmla="*/ 69 h 644"/>
                <a:gd name="T34" fmla="*/ 10 w 1281"/>
                <a:gd name="T35" fmla="*/ 69 h 644"/>
                <a:gd name="T36" fmla="*/ 150 w 1281"/>
                <a:gd name="T37" fmla="*/ 162 h 644"/>
                <a:gd name="T38" fmla="*/ 150 w 1281"/>
                <a:gd name="T39" fmla="*/ 160 h 644"/>
                <a:gd name="T40" fmla="*/ 148 w 1281"/>
                <a:gd name="T41" fmla="*/ 155 h 644"/>
                <a:gd name="T42" fmla="*/ 148 w 1281"/>
                <a:gd name="T43" fmla="*/ 155 h 644"/>
                <a:gd name="T44" fmla="*/ 148 w 1281"/>
                <a:gd name="T45" fmla="*/ 155 h 644"/>
                <a:gd name="T46" fmla="*/ 148 w 1281"/>
                <a:gd name="T47" fmla="*/ 153 h 644"/>
                <a:gd name="T48" fmla="*/ 146 w 1281"/>
                <a:gd name="T49" fmla="*/ 149 h 644"/>
                <a:gd name="T50" fmla="*/ 144 w 1281"/>
                <a:gd name="T51" fmla="*/ 143 h 644"/>
                <a:gd name="T52" fmla="*/ 143 w 1281"/>
                <a:gd name="T53" fmla="*/ 136 h 644"/>
                <a:gd name="T54" fmla="*/ 142 w 1281"/>
                <a:gd name="T55" fmla="*/ 129 h 644"/>
                <a:gd name="T56" fmla="*/ 143 w 1281"/>
                <a:gd name="T57" fmla="*/ 121 h 644"/>
                <a:gd name="T58" fmla="*/ 146 w 1281"/>
                <a:gd name="T59" fmla="*/ 115 h 644"/>
                <a:gd name="T60" fmla="*/ 152 w 1281"/>
                <a:gd name="T61" fmla="*/ 109 h 6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81"/>
                <a:gd name="T94" fmla="*/ 0 h 644"/>
                <a:gd name="T95" fmla="*/ 1281 w 1281"/>
                <a:gd name="T96" fmla="*/ 644 h 6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81" h="644">
                  <a:moveTo>
                    <a:pt x="608" y="434"/>
                  </a:moveTo>
                  <a:lnTo>
                    <a:pt x="1281" y="267"/>
                  </a:lnTo>
                  <a:lnTo>
                    <a:pt x="705" y="0"/>
                  </a:lnTo>
                  <a:lnTo>
                    <a:pt x="26" y="81"/>
                  </a:lnTo>
                  <a:lnTo>
                    <a:pt x="22" y="84"/>
                  </a:lnTo>
                  <a:lnTo>
                    <a:pt x="16" y="95"/>
                  </a:lnTo>
                  <a:lnTo>
                    <a:pt x="8" y="114"/>
                  </a:lnTo>
                  <a:lnTo>
                    <a:pt x="3" y="138"/>
                  </a:lnTo>
                  <a:lnTo>
                    <a:pt x="0" y="167"/>
                  </a:lnTo>
                  <a:lnTo>
                    <a:pt x="4" y="200"/>
                  </a:lnTo>
                  <a:lnTo>
                    <a:pt x="16" y="236"/>
                  </a:lnTo>
                  <a:lnTo>
                    <a:pt x="39" y="275"/>
                  </a:lnTo>
                  <a:lnTo>
                    <a:pt x="41" y="275"/>
                  </a:lnTo>
                  <a:lnTo>
                    <a:pt x="41" y="276"/>
                  </a:lnTo>
                  <a:lnTo>
                    <a:pt x="42" y="276"/>
                  </a:lnTo>
                  <a:lnTo>
                    <a:pt x="600" y="644"/>
                  </a:lnTo>
                  <a:lnTo>
                    <a:pt x="602" y="636"/>
                  </a:lnTo>
                  <a:lnTo>
                    <a:pt x="595" y="617"/>
                  </a:lnTo>
                  <a:lnTo>
                    <a:pt x="594" y="616"/>
                  </a:lnTo>
                  <a:lnTo>
                    <a:pt x="592" y="610"/>
                  </a:lnTo>
                  <a:lnTo>
                    <a:pt x="585" y="594"/>
                  </a:lnTo>
                  <a:lnTo>
                    <a:pt x="578" y="571"/>
                  </a:lnTo>
                  <a:lnTo>
                    <a:pt x="572" y="543"/>
                  </a:lnTo>
                  <a:lnTo>
                    <a:pt x="570" y="513"/>
                  </a:lnTo>
                  <a:lnTo>
                    <a:pt x="573" y="483"/>
                  </a:lnTo>
                  <a:lnTo>
                    <a:pt x="585" y="456"/>
                  </a:lnTo>
                  <a:lnTo>
                    <a:pt x="608" y="4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121"/>
            <p:cNvSpPr>
              <a:spLocks/>
            </p:cNvSpPr>
            <p:nvPr/>
          </p:nvSpPr>
          <p:spPr bwMode="auto">
            <a:xfrm>
              <a:off x="197" y="1462"/>
              <a:ext cx="571" cy="194"/>
            </a:xfrm>
            <a:custGeom>
              <a:avLst/>
              <a:gdLst>
                <a:gd name="T0" fmla="*/ 285 w 1143"/>
                <a:gd name="T1" fmla="*/ 59 h 389"/>
                <a:gd name="T2" fmla="*/ 135 w 1143"/>
                <a:gd name="T3" fmla="*/ 97 h 389"/>
                <a:gd name="T4" fmla="*/ 0 w 1143"/>
                <a:gd name="T5" fmla="*/ 19 h 389"/>
                <a:gd name="T6" fmla="*/ 158 w 1143"/>
                <a:gd name="T7" fmla="*/ 0 h 389"/>
                <a:gd name="T8" fmla="*/ 285 w 1143"/>
                <a:gd name="T9" fmla="*/ 59 h 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3"/>
                <a:gd name="T16" fmla="*/ 0 h 389"/>
                <a:gd name="T17" fmla="*/ 1143 w 1143"/>
                <a:gd name="T18" fmla="*/ 389 h 3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3" h="389">
                  <a:moveTo>
                    <a:pt x="1143" y="237"/>
                  </a:moveTo>
                  <a:lnTo>
                    <a:pt x="540" y="389"/>
                  </a:lnTo>
                  <a:lnTo>
                    <a:pt x="0" y="76"/>
                  </a:lnTo>
                  <a:lnTo>
                    <a:pt x="633" y="0"/>
                  </a:lnTo>
                  <a:lnTo>
                    <a:pt x="1143" y="237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122"/>
            <p:cNvSpPr>
              <a:spLocks/>
            </p:cNvSpPr>
            <p:nvPr/>
          </p:nvSpPr>
          <p:spPr bwMode="auto">
            <a:xfrm>
              <a:off x="172" y="1503"/>
              <a:ext cx="282" cy="246"/>
            </a:xfrm>
            <a:custGeom>
              <a:avLst/>
              <a:gdLst>
                <a:gd name="T0" fmla="*/ 136 w 565"/>
                <a:gd name="T1" fmla="*/ 123 h 492"/>
                <a:gd name="T2" fmla="*/ 8 w 565"/>
                <a:gd name="T3" fmla="*/ 39 h 492"/>
                <a:gd name="T4" fmla="*/ 4 w 565"/>
                <a:gd name="T5" fmla="*/ 31 h 492"/>
                <a:gd name="T6" fmla="*/ 1 w 565"/>
                <a:gd name="T7" fmla="*/ 26 h 492"/>
                <a:gd name="T8" fmla="*/ 0 w 565"/>
                <a:gd name="T9" fmla="*/ 20 h 492"/>
                <a:gd name="T10" fmla="*/ 0 w 565"/>
                <a:gd name="T11" fmla="*/ 14 h 492"/>
                <a:gd name="T12" fmla="*/ 0 w 565"/>
                <a:gd name="T13" fmla="*/ 10 h 492"/>
                <a:gd name="T14" fmla="*/ 1 w 565"/>
                <a:gd name="T15" fmla="*/ 6 h 492"/>
                <a:gd name="T16" fmla="*/ 2 w 565"/>
                <a:gd name="T17" fmla="*/ 3 h 492"/>
                <a:gd name="T18" fmla="*/ 4 w 565"/>
                <a:gd name="T19" fmla="*/ 0 h 492"/>
                <a:gd name="T20" fmla="*/ 141 w 565"/>
                <a:gd name="T21" fmla="*/ 80 h 492"/>
                <a:gd name="T22" fmla="*/ 137 w 565"/>
                <a:gd name="T23" fmla="*/ 84 h 492"/>
                <a:gd name="T24" fmla="*/ 134 w 565"/>
                <a:gd name="T25" fmla="*/ 89 h 492"/>
                <a:gd name="T26" fmla="*/ 132 w 565"/>
                <a:gd name="T27" fmla="*/ 95 h 492"/>
                <a:gd name="T28" fmla="*/ 132 w 565"/>
                <a:gd name="T29" fmla="*/ 101 h 492"/>
                <a:gd name="T30" fmla="*/ 132 w 565"/>
                <a:gd name="T31" fmla="*/ 106 h 492"/>
                <a:gd name="T32" fmla="*/ 133 w 565"/>
                <a:gd name="T33" fmla="*/ 112 h 492"/>
                <a:gd name="T34" fmla="*/ 134 w 565"/>
                <a:gd name="T35" fmla="*/ 118 h 492"/>
                <a:gd name="T36" fmla="*/ 136 w 565"/>
                <a:gd name="T37" fmla="*/ 123 h 4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5"/>
                <a:gd name="T58" fmla="*/ 0 h 492"/>
                <a:gd name="T59" fmla="*/ 565 w 565"/>
                <a:gd name="T60" fmla="*/ 492 h 4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5" h="492">
                  <a:moveTo>
                    <a:pt x="544" y="492"/>
                  </a:moveTo>
                  <a:lnTo>
                    <a:pt x="34" y="154"/>
                  </a:lnTo>
                  <a:lnTo>
                    <a:pt x="17" y="126"/>
                  </a:lnTo>
                  <a:lnTo>
                    <a:pt x="7" y="101"/>
                  </a:lnTo>
                  <a:lnTo>
                    <a:pt x="1" y="78"/>
                  </a:lnTo>
                  <a:lnTo>
                    <a:pt x="0" y="56"/>
                  </a:lnTo>
                  <a:lnTo>
                    <a:pt x="2" y="38"/>
                  </a:lnTo>
                  <a:lnTo>
                    <a:pt x="7" y="22"/>
                  </a:lnTo>
                  <a:lnTo>
                    <a:pt x="11" y="9"/>
                  </a:lnTo>
                  <a:lnTo>
                    <a:pt x="16" y="0"/>
                  </a:lnTo>
                  <a:lnTo>
                    <a:pt x="565" y="318"/>
                  </a:lnTo>
                  <a:lnTo>
                    <a:pt x="549" y="336"/>
                  </a:lnTo>
                  <a:lnTo>
                    <a:pt x="538" y="356"/>
                  </a:lnTo>
                  <a:lnTo>
                    <a:pt x="531" y="378"/>
                  </a:lnTo>
                  <a:lnTo>
                    <a:pt x="529" y="401"/>
                  </a:lnTo>
                  <a:lnTo>
                    <a:pt x="529" y="424"/>
                  </a:lnTo>
                  <a:lnTo>
                    <a:pt x="532" y="448"/>
                  </a:lnTo>
                  <a:lnTo>
                    <a:pt x="537" y="471"/>
                  </a:lnTo>
                  <a:lnTo>
                    <a:pt x="544" y="49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123"/>
            <p:cNvSpPr>
              <a:spLocks/>
            </p:cNvSpPr>
            <p:nvPr/>
          </p:nvSpPr>
          <p:spPr bwMode="auto">
            <a:xfrm>
              <a:off x="446" y="1589"/>
              <a:ext cx="350" cy="184"/>
            </a:xfrm>
            <a:custGeom>
              <a:avLst/>
              <a:gdLst>
                <a:gd name="T0" fmla="*/ 156 w 701"/>
                <a:gd name="T1" fmla="*/ 26 h 367"/>
                <a:gd name="T2" fmla="*/ 156 w 701"/>
                <a:gd name="T3" fmla="*/ 32 h 367"/>
                <a:gd name="T4" fmla="*/ 0 w 701"/>
                <a:gd name="T5" fmla="*/ 73 h 367"/>
                <a:gd name="T6" fmla="*/ 1 w 701"/>
                <a:gd name="T7" fmla="*/ 78 h 367"/>
                <a:gd name="T8" fmla="*/ 157 w 701"/>
                <a:gd name="T9" fmla="*/ 37 h 367"/>
                <a:gd name="T10" fmla="*/ 166 w 701"/>
                <a:gd name="T11" fmla="*/ 45 h 367"/>
                <a:gd name="T12" fmla="*/ 7 w 701"/>
                <a:gd name="T13" fmla="*/ 88 h 367"/>
                <a:gd name="T14" fmla="*/ 8 w 701"/>
                <a:gd name="T15" fmla="*/ 92 h 367"/>
                <a:gd name="T16" fmla="*/ 175 w 701"/>
                <a:gd name="T17" fmla="*/ 48 h 367"/>
                <a:gd name="T18" fmla="*/ 160 w 701"/>
                <a:gd name="T19" fmla="*/ 33 h 367"/>
                <a:gd name="T20" fmla="*/ 162 w 701"/>
                <a:gd name="T21" fmla="*/ 1 h 367"/>
                <a:gd name="T22" fmla="*/ 158 w 701"/>
                <a:gd name="T23" fmla="*/ 0 h 367"/>
                <a:gd name="T24" fmla="*/ 157 w 701"/>
                <a:gd name="T25" fmla="*/ 11 h 367"/>
                <a:gd name="T26" fmla="*/ 156 w 701"/>
                <a:gd name="T27" fmla="*/ 26 h 3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1"/>
                <a:gd name="T43" fmla="*/ 0 h 367"/>
                <a:gd name="T44" fmla="*/ 701 w 701"/>
                <a:gd name="T45" fmla="*/ 367 h 3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1" h="367">
                  <a:moveTo>
                    <a:pt x="626" y="104"/>
                  </a:moveTo>
                  <a:lnTo>
                    <a:pt x="625" y="127"/>
                  </a:lnTo>
                  <a:lnTo>
                    <a:pt x="0" y="289"/>
                  </a:lnTo>
                  <a:lnTo>
                    <a:pt x="5" y="309"/>
                  </a:lnTo>
                  <a:lnTo>
                    <a:pt x="631" y="146"/>
                  </a:lnTo>
                  <a:lnTo>
                    <a:pt x="664" y="180"/>
                  </a:lnTo>
                  <a:lnTo>
                    <a:pt x="28" y="349"/>
                  </a:lnTo>
                  <a:lnTo>
                    <a:pt x="33" y="367"/>
                  </a:lnTo>
                  <a:lnTo>
                    <a:pt x="701" y="190"/>
                  </a:lnTo>
                  <a:lnTo>
                    <a:pt x="642" y="131"/>
                  </a:lnTo>
                  <a:lnTo>
                    <a:pt x="651" y="3"/>
                  </a:lnTo>
                  <a:lnTo>
                    <a:pt x="634" y="0"/>
                  </a:lnTo>
                  <a:lnTo>
                    <a:pt x="631" y="41"/>
                  </a:lnTo>
                  <a:lnTo>
                    <a:pt x="626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124"/>
            <p:cNvSpPr>
              <a:spLocks/>
            </p:cNvSpPr>
            <p:nvPr/>
          </p:nvSpPr>
          <p:spPr bwMode="auto">
            <a:xfrm>
              <a:off x="480" y="1376"/>
              <a:ext cx="301" cy="188"/>
            </a:xfrm>
            <a:custGeom>
              <a:avLst/>
              <a:gdLst>
                <a:gd name="T0" fmla="*/ 7 w 603"/>
                <a:gd name="T1" fmla="*/ 53 h 376"/>
                <a:gd name="T2" fmla="*/ 0 w 603"/>
                <a:gd name="T3" fmla="*/ 64 h 376"/>
                <a:gd name="T4" fmla="*/ 0 w 603"/>
                <a:gd name="T5" fmla="*/ 79 h 376"/>
                <a:gd name="T6" fmla="*/ 2 w 603"/>
                <a:gd name="T7" fmla="*/ 89 h 376"/>
                <a:gd name="T8" fmla="*/ 3 w 603"/>
                <a:gd name="T9" fmla="*/ 94 h 376"/>
                <a:gd name="T10" fmla="*/ 150 w 603"/>
                <a:gd name="T11" fmla="*/ 35 h 376"/>
                <a:gd name="T12" fmla="*/ 148 w 603"/>
                <a:gd name="T13" fmla="*/ 0 h 376"/>
                <a:gd name="T14" fmla="*/ 7 w 603"/>
                <a:gd name="T15" fmla="*/ 53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376"/>
                <a:gd name="T26" fmla="*/ 603 w 603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376">
                  <a:moveTo>
                    <a:pt x="28" y="212"/>
                  </a:moveTo>
                  <a:lnTo>
                    <a:pt x="0" y="256"/>
                  </a:lnTo>
                  <a:lnTo>
                    <a:pt x="1" y="314"/>
                  </a:lnTo>
                  <a:lnTo>
                    <a:pt x="11" y="353"/>
                  </a:lnTo>
                  <a:lnTo>
                    <a:pt x="14" y="376"/>
                  </a:lnTo>
                  <a:lnTo>
                    <a:pt x="603" y="139"/>
                  </a:lnTo>
                  <a:lnTo>
                    <a:pt x="595" y="0"/>
                  </a:lnTo>
                  <a:lnTo>
                    <a:pt x="28" y="2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125"/>
            <p:cNvSpPr>
              <a:spLocks/>
            </p:cNvSpPr>
            <p:nvPr/>
          </p:nvSpPr>
          <p:spPr bwMode="auto">
            <a:xfrm>
              <a:off x="487" y="1448"/>
              <a:ext cx="320" cy="147"/>
            </a:xfrm>
            <a:custGeom>
              <a:avLst/>
              <a:gdLst>
                <a:gd name="T0" fmla="*/ 0 w 641"/>
                <a:gd name="T1" fmla="*/ 60 h 296"/>
                <a:gd name="T2" fmla="*/ 8 w 641"/>
                <a:gd name="T3" fmla="*/ 73 h 296"/>
                <a:gd name="T4" fmla="*/ 160 w 641"/>
                <a:gd name="T5" fmla="*/ 12 h 296"/>
                <a:gd name="T6" fmla="*/ 146 w 641"/>
                <a:gd name="T7" fmla="*/ 0 h 296"/>
                <a:gd name="T8" fmla="*/ 0 w 641"/>
                <a:gd name="T9" fmla="*/ 60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1"/>
                <a:gd name="T16" fmla="*/ 0 h 296"/>
                <a:gd name="T17" fmla="*/ 641 w 641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1" h="296">
                  <a:moveTo>
                    <a:pt x="0" y="242"/>
                  </a:moveTo>
                  <a:lnTo>
                    <a:pt x="32" y="296"/>
                  </a:lnTo>
                  <a:lnTo>
                    <a:pt x="641" y="49"/>
                  </a:lnTo>
                  <a:lnTo>
                    <a:pt x="586" y="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126"/>
            <p:cNvSpPr>
              <a:spLocks/>
            </p:cNvSpPr>
            <p:nvPr/>
          </p:nvSpPr>
          <p:spPr bwMode="auto">
            <a:xfrm>
              <a:off x="193" y="1248"/>
              <a:ext cx="619" cy="353"/>
            </a:xfrm>
            <a:custGeom>
              <a:avLst/>
              <a:gdLst>
                <a:gd name="T0" fmla="*/ 153 w 1238"/>
                <a:gd name="T1" fmla="*/ 119 h 706"/>
                <a:gd name="T2" fmla="*/ 310 w 1238"/>
                <a:gd name="T3" fmla="*/ 59 h 706"/>
                <a:gd name="T4" fmla="*/ 165 w 1238"/>
                <a:gd name="T5" fmla="*/ 0 h 706"/>
                <a:gd name="T6" fmla="*/ 4 w 1238"/>
                <a:gd name="T7" fmla="*/ 36 h 706"/>
                <a:gd name="T8" fmla="*/ 3 w 1238"/>
                <a:gd name="T9" fmla="*/ 37 h 706"/>
                <a:gd name="T10" fmla="*/ 2 w 1238"/>
                <a:gd name="T11" fmla="*/ 41 h 706"/>
                <a:gd name="T12" fmla="*/ 1 w 1238"/>
                <a:gd name="T13" fmla="*/ 46 h 706"/>
                <a:gd name="T14" fmla="*/ 0 w 1238"/>
                <a:gd name="T15" fmla="*/ 52 h 706"/>
                <a:gd name="T16" fmla="*/ 1 w 1238"/>
                <a:gd name="T17" fmla="*/ 60 h 706"/>
                <a:gd name="T18" fmla="*/ 2 w 1238"/>
                <a:gd name="T19" fmla="*/ 70 h 706"/>
                <a:gd name="T20" fmla="*/ 6 w 1238"/>
                <a:gd name="T21" fmla="*/ 80 h 706"/>
                <a:gd name="T22" fmla="*/ 13 w 1238"/>
                <a:gd name="T23" fmla="*/ 89 h 706"/>
                <a:gd name="T24" fmla="*/ 13 w 1238"/>
                <a:gd name="T25" fmla="*/ 89 h 706"/>
                <a:gd name="T26" fmla="*/ 13 w 1238"/>
                <a:gd name="T27" fmla="*/ 90 h 706"/>
                <a:gd name="T28" fmla="*/ 13 w 1238"/>
                <a:gd name="T29" fmla="*/ 90 h 706"/>
                <a:gd name="T30" fmla="*/ 156 w 1238"/>
                <a:gd name="T31" fmla="*/ 177 h 706"/>
                <a:gd name="T32" fmla="*/ 156 w 1238"/>
                <a:gd name="T33" fmla="*/ 175 h 706"/>
                <a:gd name="T34" fmla="*/ 154 w 1238"/>
                <a:gd name="T35" fmla="*/ 170 h 706"/>
                <a:gd name="T36" fmla="*/ 154 w 1238"/>
                <a:gd name="T37" fmla="*/ 170 h 706"/>
                <a:gd name="T38" fmla="*/ 154 w 1238"/>
                <a:gd name="T39" fmla="*/ 170 h 706"/>
                <a:gd name="T40" fmla="*/ 153 w 1238"/>
                <a:gd name="T41" fmla="*/ 168 h 706"/>
                <a:gd name="T42" fmla="*/ 152 w 1238"/>
                <a:gd name="T43" fmla="*/ 164 h 706"/>
                <a:gd name="T44" fmla="*/ 149 w 1238"/>
                <a:gd name="T45" fmla="*/ 158 h 706"/>
                <a:gd name="T46" fmla="*/ 147 w 1238"/>
                <a:gd name="T47" fmla="*/ 150 h 706"/>
                <a:gd name="T48" fmla="*/ 146 w 1238"/>
                <a:gd name="T49" fmla="*/ 142 h 706"/>
                <a:gd name="T50" fmla="*/ 146 w 1238"/>
                <a:gd name="T51" fmla="*/ 134 h 706"/>
                <a:gd name="T52" fmla="*/ 148 w 1238"/>
                <a:gd name="T53" fmla="*/ 126 h 706"/>
                <a:gd name="T54" fmla="*/ 153 w 1238"/>
                <a:gd name="T55" fmla="*/ 119 h 70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8"/>
                <a:gd name="T85" fmla="*/ 0 h 706"/>
                <a:gd name="T86" fmla="*/ 1238 w 1238"/>
                <a:gd name="T87" fmla="*/ 706 h 70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8" h="706">
                  <a:moveTo>
                    <a:pt x="610" y="479"/>
                  </a:moveTo>
                  <a:lnTo>
                    <a:pt x="1238" y="239"/>
                  </a:lnTo>
                  <a:lnTo>
                    <a:pt x="661" y="0"/>
                  </a:lnTo>
                  <a:lnTo>
                    <a:pt x="16" y="144"/>
                  </a:lnTo>
                  <a:lnTo>
                    <a:pt x="14" y="148"/>
                  </a:lnTo>
                  <a:lnTo>
                    <a:pt x="10" y="162"/>
                  </a:lnTo>
                  <a:lnTo>
                    <a:pt x="4" y="184"/>
                  </a:lnTo>
                  <a:lnTo>
                    <a:pt x="0" y="211"/>
                  </a:lnTo>
                  <a:lnTo>
                    <a:pt x="2" y="243"/>
                  </a:lnTo>
                  <a:lnTo>
                    <a:pt x="10" y="278"/>
                  </a:lnTo>
                  <a:lnTo>
                    <a:pt x="26" y="318"/>
                  </a:lnTo>
                  <a:lnTo>
                    <a:pt x="52" y="358"/>
                  </a:lnTo>
                  <a:lnTo>
                    <a:pt x="53" y="359"/>
                  </a:lnTo>
                  <a:lnTo>
                    <a:pt x="53" y="360"/>
                  </a:lnTo>
                  <a:lnTo>
                    <a:pt x="54" y="360"/>
                  </a:lnTo>
                  <a:lnTo>
                    <a:pt x="624" y="706"/>
                  </a:lnTo>
                  <a:lnTo>
                    <a:pt x="625" y="697"/>
                  </a:lnTo>
                  <a:lnTo>
                    <a:pt x="616" y="677"/>
                  </a:lnTo>
                  <a:lnTo>
                    <a:pt x="612" y="670"/>
                  </a:lnTo>
                  <a:lnTo>
                    <a:pt x="605" y="653"/>
                  </a:lnTo>
                  <a:lnTo>
                    <a:pt x="596" y="629"/>
                  </a:lnTo>
                  <a:lnTo>
                    <a:pt x="587" y="599"/>
                  </a:lnTo>
                  <a:lnTo>
                    <a:pt x="582" y="567"/>
                  </a:lnTo>
                  <a:lnTo>
                    <a:pt x="582" y="535"/>
                  </a:lnTo>
                  <a:lnTo>
                    <a:pt x="590" y="504"/>
                  </a:lnTo>
                  <a:lnTo>
                    <a:pt x="610" y="4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127"/>
            <p:cNvSpPr>
              <a:spLocks/>
            </p:cNvSpPr>
            <p:nvPr/>
          </p:nvSpPr>
          <p:spPr bwMode="auto">
            <a:xfrm>
              <a:off x="224" y="1261"/>
              <a:ext cx="555" cy="214"/>
            </a:xfrm>
            <a:custGeom>
              <a:avLst/>
              <a:gdLst>
                <a:gd name="T0" fmla="*/ 277 w 1112"/>
                <a:gd name="T1" fmla="*/ 54 h 428"/>
                <a:gd name="T2" fmla="*/ 137 w 1112"/>
                <a:gd name="T3" fmla="*/ 107 h 428"/>
                <a:gd name="T4" fmla="*/ 0 w 1112"/>
                <a:gd name="T5" fmla="*/ 34 h 428"/>
                <a:gd name="T6" fmla="*/ 149 w 1112"/>
                <a:gd name="T7" fmla="*/ 0 h 428"/>
                <a:gd name="T8" fmla="*/ 277 w 1112"/>
                <a:gd name="T9" fmla="*/ 54 h 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2"/>
                <a:gd name="T16" fmla="*/ 0 h 428"/>
                <a:gd name="T17" fmla="*/ 1112 w 1112"/>
                <a:gd name="T18" fmla="*/ 428 h 4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2" h="428">
                  <a:moveTo>
                    <a:pt x="1112" y="213"/>
                  </a:moveTo>
                  <a:lnTo>
                    <a:pt x="549" y="428"/>
                  </a:lnTo>
                  <a:lnTo>
                    <a:pt x="0" y="136"/>
                  </a:lnTo>
                  <a:lnTo>
                    <a:pt x="598" y="0"/>
                  </a:lnTo>
                  <a:lnTo>
                    <a:pt x="1112" y="213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128"/>
            <p:cNvSpPr>
              <a:spLocks/>
            </p:cNvSpPr>
            <p:nvPr/>
          </p:nvSpPr>
          <p:spPr bwMode="auto">
            <a:xfrm>
              <a:off x="203" y="1334"/>
              <a:ext cx="284" cy="244"/>
            </a:xfrm>
            <a:custGeom>
              <a:avLst/>
              <a:gdLst>
                <a:gd name="T0" fmla="*/ 142 w 568"/>
                <a:gd name="T1" fmla="*/ 122 h 488"/>
                <a:gd name="T2" fmla="*/ 11 w 568"/>
                <a:gd name="T3" fmla="*/ 42 h 488"/>
                <a:gd name="T4" fmla="*/ 6 w 568"/>
                <a:gd name="T5" fmla="*/ 35 h 488"/>
                <a:gd name="T6" fmla="*/ 2 w 568"/>
                <a:gd name="T7" fmla="*/ 28 h 488"/>
                <a:gd name="T8" fmla="*/ 1 w 568"/>
                <a:gd name="T9" fmla="*/ 22 h 488"/>
                <a:gd name="T10" fmla="*/ 1 w 568"/>
                <a:gd name="T11" fmla="*/ 16 h 488"/>
                <a:gd name="T12" fmla="*/ 0 w 568"/>
                <a:gd name="T13" fmla="*/ 11 h 488"/>
                <a:gd name="T14" fmla="*/ 1 w 568"/>
                <a:gd name="T15" fmla="*/ 7 h 488"/>
                <a:gd name="T16" fmla="*/ 1 w 568"/>
                <a:gd name="T17" fmla="*/ 3 h 488"/>
                <a:gd name="T18" fmla="*/ 2 w 568"/>
                <a:gd name="T19" fmla="*/ 0 h 488"/>
                <a:gd name="T20" fmla="*/ 142 w 568"/>
                <a:gd name="T21" fmla="*/ 75 h 488"/>
                <a:gd name="T22" fmla="*/ 139 w 568"/>
                <a:gd name="T23" fmla="*/ 80 h 488"/>
                <a:gd name="T24" fmla="*/ 137 w 568"/>
                <a:gd name="T25" fmla="*/ 86 h 488"/>
                <a:gd name="T26" fmla="*/ 136 w 568"/>
                <a:gd name="T27" fmla="*/ 92 h 488"/>
                <a:gd name="T28" fmla="*/ 136 w 568"/>
                <a:gd name="T29" fmla="*/ 98 h 488"/>
                <a:gd name="T30" fmla="*/ 136 w 568"/>
                <a:gd name="T31" fmla="*/ 105 h 488"/>
                <a:gd name="T32" fmla="*/ 138 w 568"/>
                <a:gd name="T33" fmla="*/ 111 h 488"/>
                <a:gd name="T34" fmla="*/ 140 w 568"/>
                <a:gd name="T35" fmla="*/ 117 h 488"/>
                <a:gd name="T36" fmla="*/ 142 w 568"/>
                <a:gd name="T37" fmla="*/ 122 h 4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8"/>
                <a:gd name="T58" fmla="*/ 0 h 488"/>
                <a:gd name="T59" fmla="*/ 568 w 568"/>
                <a:gd name="T60" fmla="*/ 488 h 4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8" h="488">
                  <a:moveTo>
                    <a:pt x="565" y="488"/>
                  </a:moveTo>
                  <a:lnTo>
                    <a:pt x="45" y="168"/>
                  </a:lnTo>
                  <a:lnTo>
                    <a:pt x="25" y="140"/>
                  </a:lnTo>
                  <a:lnTo>
                    <a:pt x="11" y="112"/>
                  </a:lnTo>
                  <a:lnTo>
                    <a:pt x="5" y="87"/>
                  </a:lnTo>
                  <a:lnTo>
                    <a:pt x="1" y="64"/>
                  </a:lnTo>
                  <a:lnTo>
                    <a:pt x="0" y="43"/>
                  </a:lnTo>
                  <a:lnTo>
                    <a:pt x="2" y="25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68" y="297"/>
                  </a:lnTo>
                  <a:lnTo>
                    <a:pt x="554" y="318"/>
                  </a:lnTo>
                  <a:lnTo>
                    <a:pt x="546" y="341"/>
                  </a:lnTo>
                  <a:lnTo>
                    <a:pt x="542" y="365"/>
                  </a:lnTo>
                  <a:lnTo>
                    <a:pt x="542" y="390"/>
                  </a:lnTo>
                  <a:lnTo>
                    <a:pt x="544" y="417"/>
                  </a:lnTo>
                  <a:lnTo>
                    <a:pt x="550" y="442"/>
                  </a:lnTo>
                  <a:lnTo>
                    <a:pt x="557" y="466"/>
                  </a:lnTo>
                  <a:lnTo>
                    <a:pt x="565" y="488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129"/>
            <p:cNvSpPr>
              <a:spLocks/>
            </p:cNvSpPr>
            <p:nvPr/>
          </p:nvSpPr>
          <p:spPr bwMode="auto">
            <a:xfrm>
              <a:off x="486" y="1377"/>
              <a:ext cx="329" cy="224"/>
            </a:xfrm>
            <a:custGeom>
              <a:avLst/>
              <a:gdLst>
                <a:gd name="T0" fmla="*/ 145 w 658"/>
                <a:gd name="T1" fmla="*/ 28 h 448"/>
                <a:gd name="T2" fmla="*/ 145 w 658"/>
                <a:gd name="T3" fmla="*/ 34 h 448"/>
                <a:gd name="T4" fmla="*/ 0 w 658"/>
                <a:gd name="T5" fmla="*/ 92 h 448"/>
                <a:gd name="T6" fmla="*/ 1 w 658"/>
                <a:gd name="T7" fmla="*/ 97 h 448"/>
                <a:gd name="T8" fmla="*/ 147 w 658"/>
                <a:gd name="T9" fmla="*/ 39 h 448"/>
                <a:gd name="T10" fmla="*/ 156 w 658"/>
                <a:gd name="T11" fmla="*/ 47 h 448"/>
                <a:gd name="T12" fmla="*/ 7 w 658"/>
                <a:gd name="T13" fmla="*/ 108 h 448"/>
                <a:gd name="T14" fmla="*/ 10 w 658"/>
                <a:gd name="T15" fmla="*/ 112 h 448"/>
                <a:gd name="T16" fmla="*/ 165 w 658"/>
                <a:gd name="T17" fmla="*/ 49 h 448"/>
                <a:gd name="T18" fmla="*/ 150 w 658"/>
                <a:gd name="T19" fmla="*/ 35 h 448"/>
                <a:gd name="T20" fmla="*/ 149 w 658"/>
                <a:gd name="T21" fmla="*/ 0 h 448"/>
                <a:gd name="T22" fmla="*/ 145 w 658"/>
                <a:gd name="T23" fmla="*/ 0 h 448"/>
                <a:gd name="T24" fmla="*/ 145 w 658"/>
                <a:gd name="T25" fmla="*/ 11 h 448"/>
                <a:gd name="T26" fmla="*/ 145 w 658"/>
                <a:gd name="T27" fmla="*/ 28 h 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8"/>
                <a:gd name="T43" fmla="*/ 0 h 448"/>
                <a:gd name="T44" fmla="*/ 658 w 658"/>
                <a:gd name="T45" fmla="*/ 448 h 4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8" h="448">
                  <a:moveTo>
                    <a:pt x="578" y="109"/>
                  </a:moveTo>
                  <a:lnTo>
                    <a:pt x="580" y="134"/>
                  </a:lnTo>
                  <a:lnTo>
                    <a:pt x="0" y="368"/>
                  </a:lnTo>
                  <a:lnTo>
                    <a:pt x="6" y="387"/>
                  </a:lnTo>
                  <a:lnTo>
                    <a:pt x="587" y="153"/>
                  </a:lnTo>
                  <a:lnTo>
                    <a:pt x="622" y="186"/>
                  </a:lnTo>
                  <a:lnTo>
                    <a:pt x="31" y="429"/>
                  </a:lnTo>
                  <a:lnTo>
                    <a:pt x="38" y="448"/>
                  </a:lnTo>
                  <a:lnTo>
                    <a:pt x="658" y="194"/>
                  </a:lnTo>
                  <a:lnTo>
                    <a:pt x="597" y="137"/>
                  </a:lnTo>
                  <a:lnTo>
                    <a:pt x="595" y="0"/>
                  </a:lnTo>
                  <a:lnTo>
                    <a:pt x="577" y="0"/>
                  </a:lnTo>
                  <a:lnTo>
                    <a:pt x="577" y="41"/>
                  </a:lnTo>
                  <a:lnTo>
                    <a:pt x="578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570626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grpSp>
        <p:nvGrpSpPr>
          <p:cNvPr id="5" name="Group 35" descr="Stack of books"/>
          <p:cNvGrpSpPr>
            <a:grpSpLocks noChangeAspect="1"/>
          </p:cNvGrpSpPr>
          <p:nvPr/>
        </p:nvGrpSpPr>
        <p:grpSpPr bwMode="auto">
          <a:xfrm>
            <a:off x="468313" y="1844675"/>
            <a:ext cx="791319" cy="4525963"/>
            <a:chOff x="96" y="1248"/>
            <a:chExt cx="754" cy="2851"/>
          </a:xfrm>
        </p:grpSpPr>
        <p:sp>
          <p:nvSpPr>
            <p:cNvPr id="6" name="AutoShape 36"/>
            <p:cNvSpPr>
              <a:spLocks noChangeAspect="1" noChangeArrowheads="1" noTextEdit="1"/>
            </p:cNvSpPr>
            <p:nvPr/>
          </p:nvSpPr>
          <p:spPr bwMode="auto">
            <a:xfrm>
              <a:off x="96" y="1248"/>
              <a:ext cx="754" cy="2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37"/>
            <p:cNvSpPr>
              <a:spLocks/>
            </p:cNvSpPr>
            <p:nvPr/>
          </p:nvSpPr>
          <p:spPr bwMode="auto">
            <a:xfrm>
              <a:off x="450" y="3902"/>
              <a:ext cx="347" cy="158"/>
            </a:xfrm>
            <a:custGeom>
              <a:avLst/>
              <a:gdLst>
                <a:gd name="T0" fmla="*/ 10 w 693"/>
                <a:gd name="T1" fmla="*/ 39 h 318"/>
                <a:gd name="T2" fmla="*/ 1 w 693"/>
                <a:gd name="T3" fmla="*/ 49 h 318"/>
                <a:gd name="T4" fmla="*/ 0 w 693"/>
                <a:gd name="T5" fmla="*/ 64 h 318"/>
                <a:gd name="T6" fmla="*/ 2 w 693"/>
                <a:gd name="T7" fmla="*/ 73 h 318"/>
                <a:gd name="T8" fmla="*/ 2 w 693"/>
                <a:gd name="T9" fmla="*/ 79 h 318"/>
                <a:gd name="T10" fmla="*/ 173 w 693"/>
                <a:gd name="T11" fmla="*/ 35 h 318"/>
                <a:gd name="T12" fmla="*/ 174 w 693"/>
                <a:gd name="T13" fmla="*/ 0 h 318"/>
                <a:gd name="T14" fmla="*/ 10 w 693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3"/>
                <a:gd name="T25" fmla="*/ 0 h 318"/>
                <a:gd name="T26" fmla="*/ 693 w 693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3" h="318">
                  <a:moveTo>
                    <a:pt x="39" y="159"/>
                  </a:moveTo>
                  <a:lnTo>
                    <a:pt x="4" y="199"/>
                  </a:lnTo>
                  <a:lnTo>
                    <a:pt x="0" y="257"/>
                  </a:lnTo>
                  <a:lnTo>
                    <a:pt x="5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3" y="0"/>
                  </a:lnTo>
                  <a:lnTo>
                    <a:pt x="39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38"/>
            <p:cNvSpPr>
              <a:spLocks/>
            </p:cNvSpPr>
            <p:nvPr/>
          </p:nvSpPr>
          <p:spPr bwMode="auto">
            <a:xfrm>
              <a:off x="454" y="3974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39"/>
            <p:cNvSpPr>
              <a:spLocks/>
            </p:cNvSpPr>
            <p:nvPr/>
          </p:nvSpPr>
          <p:spPr bwMode="auto">
            <a:xfrm>
              <a:off x="148" y="3753"/>
              <a:ext cx="689" cy="346"/>
            </a:xfrm>
            <a:custGeom>
              <a:avLst/>
              <a:gdLst>
                <a:gd name="T0" fmla="*/ 164 w 1378"/>
                <a:gd name="T1" fmla="*/ 116 h 693"/>
                <a:gd name="T2" fmla="*/ 345 w 1378"/>
                <a:gd name="T3" fmla="*/ 71 h 693"/>
                <a:gd name="T4" fmla="*/ 189 w 1378"/>
                <a:gd name="T5" fmla="*/ 0 h 693"/>
                <a:gd name="T6" fmla="*/ 6 w 1378"/>
                <a:gd name="T7" fmla="*/ 21 h 693"/>
                <a:gd name="T8" fmla="*/ 6 w 1378"/>
                <a:gd name="T9" fmla="*/ 22 h 693"/>
                <a:gd name="T10" fmla="*/ 5 w 1378"/>
                <a:gd name="T11" fmla="*/ 26 h 693"/>
                <a:gd name="T12" fmla="*/ 3 w 1378"/>
                <a:gd name="T13" fmla="*/ 30 h 693"/>
                <a:gd name="T14" fmla="*/ 1 w 1378"/>
                <a:gd name="T15" fmla="*/ 37 h 693"/>
                <a:gd name="T16" fmla="*/ 0 w 1378"/>
                <a:gd name="T17" fmla="*/ 45 h 693"/>
                <a:gd name="T18" fmla="*/ 1 w 1378"/>
                <a:gd name="T19" fmla="*/ 54 h 693"/>
                <a:gd name="T20" fmla="*/ 5 w 1378"/>
                <a:gd name="T21" fmla="*/ 63 h 693"/>
                <a:gd name="T22" fmla="*/ 11 w 1378"/>
                <a:gd name="T23" fmla="*/ 73 h 693"/>
                <a:gd name="T24" fmla="*/ 11 w 1378"/>
                <a:gd name="T25" fmla="*/ 74 h 693"/>
                <a:gd name="T26" fmla="*/ 11 w 1378"/>
                <a:gd name="T27" fmla="*/ 74 h 693"/>
                <a:gd name="T28" fmla="*/ 11 w 1378"/>
                <a:gd name="T29" fmla="*/ 74 h 693"/>
                <a:gd name="T30" fmla="*/ 162 w 1378"/>
                <a:gd name="T31" fmla="*/ 173 h 693"/>
                <a:gd name="T32" fmla="*/ 162 w 1378"/>
                <a:gd name="T33" fmla="*/ 171 h 693"/>
                <a:gd name="T34" fmla="*/ 160 w 1378"/>
                <a:gd name="T35" fmla="*/ 165 h 693"/>
                <a:gd name="T36" fmla="*/ 160 w 1378"/>
                <a:gd name="T37" fmla="*/ 165 h 693"/>
                <a:gd name="T38" fmla="*/ 160 w 1378"/>
                <a:gd name="T39" fmla="*/ 165 h 693"/>
                <a:gd name="T40" fmla="*/ 159 w 1378"/>
                <a:gd name="T41" fmla="*/ 163 h 693"/>
                <a:gd name="T42" fmla="*/ 158 w 1378"/>
                <a:gd name="T43" fmla="*/ 159 h 693"/>
                <a:gd name="T44" fmla="*/ 156 w 1378"/>
                <a:gd name="T45" fmla="*/ 153 h 693"/>
                <a:gd name="T46" fmla="*/ 154 w 1378"/>
                <a:gd name="T47" fmla="*/ 146 h 693"/>
                <a:gd name="T48" fmla="*/ 154 w 1378"/>
                <a:gd name="T49" fmla="*/ 137 h 693"/>
                <a:gd name="T50" fmla="*/ 154 w 1378"/>
                <a:gd name="T51" fmla="*/ 129 h 693"/>
                <a:gd name="T52" fmla="*/ 158 w 1378"/>
                <a:gd name="T53" fmla="*/ 122 h 693"/>
                <a:gd name="T54" fmla="*/ 164 w 1378"/>
                <a:gd name="T55" fmla="*/ 116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8"/>
                <a:gd name="T85" fmla="*/ 0 h 693"/>
                <a:gd name="T86" fmla="*/ 1378 w 1378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8" h="693">
                  <a:moveTo>
                    <a:pt x="653" y="467"/>
                  </a:moveTo>
                  <a:lnTo>
                    <a:pt x="1378" y="287"/>
                  </a:lnTo>
                  <a:lnTo>
                    <a:pt x="759" y="0"/>
                  </a:lnTo>
                  <a:lnTo>
                    <a:pt x="27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3"/>
                  </a:lnTo>
                  <a:lnTo>
                    <a:pt x="42" y="295"/>
                  </a:lnTo>
                  <a:lnTo>
                    <a:pt x="43" y="296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7" y="684"/>
                  </a:lnTo>
                  <a:lnTo>
                    <a:pt x="639" y="663"/>
                  </a:lnTo>
                  <a:lnTo>
                    <a:pt x="639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2" y="614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1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40"/>
            <p:cNvSpPr>
              <a:spLocks/>
            </p:cNvSpPr>
            <p:nvPr/>
          </p:nvSpPr>
          <p:spPr bwMode="auto">
            <a:xfrm>
              <a:off x="186" y="3765"/>
              <a:ext cx="615" cy="209"/>
            </a:xfrm>
            <a:custGeom>
              <a:avLst/>
              <a:gdLst>
                <a:gd name="T0" fmla="*/ 308 w 1228"/>
                <a:gd name="T1" fmla="*/ 64 h 416"/>
                <a:gd name="T2" fmla="*/ 145 w 1228"/>
                <a:gd name="T3" fmla="*/ 105 h 416"/>
                <a:gd name="T4" fmla="*/ 0 w 1228"/>
                <a:gd name="T5" fmla="*/ 20 h 416"/>
                <a:gd name="T6" fmla="*/ 170 w 1228"/>
                <a:gd name="T7" fmla="*/ 0 h 416"/>
                <a:gd name="T8" fmla="*/ 308 w 1228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6"/>
                <a:gd name="T17" fmla="*/ 1228 w 1228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6">
                  <a:moveTo>
                    <a:pt x="1228" y="254"/>
                  </a:moveTo>
                  <a:lnTo>
                    <a:pt x="579" y="416"/>
                  </a:lnTo>
                  <a:lnTo>
                    <a:pt x="0" y="80"/>
                  </a:lnTo>
                  <a:lnTo>
                    <a:pt x="679" y="0"/>
                  </a:lnTo>
                  <a:lnTo>
                    <a:pt x="1228" y="25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41"/>
            <p:cNvSpPr>
              <a:spLocks/>
            </p:cNvSpPr>
            <p:nvPr/>
          </p:nvSpPr>
          <p:spPr bwMode="auto">
            <a:xfrm>
              <a:off x="159" y="3809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10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1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3 w 607"/>
                <a:gd name="T31" fmla="*/ 115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9" y="136"/>
                  </a:lnTo>
                  <a:lnTo>
                    <a:pt x="6" y="108"/>
                  </a:lnTo>
                  <a:lnTo>
                    <a:pt x="1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1" y="406"/>
                  </a:lnTo>
                  <a:lnTo>
                    <a:pt x="568" y="432"/>
                  </a:lnTo>
                  <a:lnTo>
                    <a:pt x="569" y="457"/>
                  </a:lnTo>
                  <a:lnTo>
                    <a:pt x="571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42"/>
            <p:cNvSpPr>
              <a:spLocks/>
            </p:cNvSpPr>
            <p:nvPr/>
          </p:nvSpPr>
          <p:spPr bwMode="auto">
            <a:xfrm>
              <a:off x="454" y="3902"/>
              <a:ext cx="376" cy="197"/>
            </a:xfrm>
            <a:custGeom>
              <a:avLst/>
              <a:gdLst>
                <a:gd name="T0" fmla="*/ 167 w 754"/>
                <a:gd name="T1" fmla="*/ 34 h 395"/>
                <a:gd name="T2" fmla="*/ 0 w 754"/>
                <a:gd name="T3" fmla="*/ 77 h 395"/>
                <a:gd name="T4" fmla="*/ 1 w 754"/>
                <a:gd name="T5" fmla="*/ 83 h 395"/>
                <a:gd name="T6" fmla="*/ 169 w 754"/>
                <a:gd name="T7" fmla="*/ 39 h 395"/>
                <a:gd name="T8" fmla="*/ 178 w 754"/>
                <a:gd name="T9" fmla="*/ 48 h 395"/>
                <a:gd name="T10" fmla="*/ 7 w 754"/>
                <a:gd name="T11" fmla="*/ 93 h 395"/>
                <a:gd name="T12" fmla="*/ 8 w 754"/>
                <a:gd name="T13" fmla="*/ 98 h 395"/>
                <a:gd name="T14" fmla="*/ 188 w 754"/>
                <a:gd name="T15" fmla="*/ 51 h 395"/>
                <a:gd name="T16" fmla="*/ 172 w 754"/>
                <a:gd name="T17" fmla="*/ 35 h 395"/>
                <a:gd name="T18" fmla="*/ 175 w 754"/>
                <a:gd name="T19" fmla="*/ 0 h 395"/>
                <a:gd name="T20" fmla="*/ 170 w 754"/>
                <a:gd name="T21" fmla="*/ 0 h 395"/>
                <a:gd name="T22" fmla="*/ 169 w 754"/>
                <a:gd name="T23" fmla="*/ 11 h 395"/>
                <a:gd name="T24" fmla="*/ 167 w 754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5"/>
                <a:gd name="T41" fmla="*/ 754 w 754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5">
                  <a:moveTo>
                    <a:pt x="671" y="137"/>
                  </a:moveTo>
                  <a:lnTo>
                    <a:pt x="0" y="311"/>
                  </a:lnTo>
                  <a:lnTo>
                    <a:pt x="5" y="332"/>
                  </a:lnTo>
                  <a:lnTo>
                    <a:pt x="678" y="157"/>
                  </a:lnTo>
                  <a:lnTo>
                    <a:pt x="714" y="194"/>
                  </a:lnTo>
                  <a:lnTo>
                    <a:pt x="29" y="375"/>
                  </a:lnTo>
                  <a:lnTo>
                    <a:pt x="35" y="395"/>
                  </a:lnTo>
                  <a:lnTo>
                    <a:pt x="754" y="205"/>
                  </a:lnTo>
                  <a:lnTo>
                    <a:pt x="691" y="141"/>
                  </a:lnTo>
                  <a:lnTo>
                    <a:pt x="701" y="3"/>
                  </a:lnTo>
                  <a:lnTo>
                    <a:pt x="681" y="0"/>
                  </a:lnTo>
                  <a:lnTo>
                    <a:pt x="678" y="44"/>
                  </a:lnTo>
                  <a:lnTo>
                    <a:pt x="671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43"/>
            <p:cNvSpPr>
              <a:spLocks/>
            </p:cNvSpPr>
            <p:nvPr/>
          </p:nvSpPr>
          <p:spPr bwMode="auto">
            <a:xfrm>
              <a:off x="469" y="3700"/>
              <a:ext cx="334" cy="209"/>
            </a:xfrm>
            <a:custGeom>
              <a:avLst/>
              <a:gdLst>
                <a:gd name="T0" fmla="*/ 7 w 670"/>
                <a:gd name="T1" fmla="*/ 59 h 417"/>
                <a:gd name="T2" fmla="*/ 0 w 670"/>
                <a:gd name="T3" fmla="*/ 72 h 417"/>
                <a:gd name="T4" fmla="*/ 0 w 670"/>
                <a:gd name="T5" fmla="*/ 87 h 417"/>
                <a:gd name="T6" fmla="*/ 3 w 670"/>
                <a:gd name="T7" fmla="*/ 98 h 417"/>
                <a:gd name="T8" fmla="*/ 4 w 670"/>
                <a:gd name="T9" fmla="*/ 105 h 417"/>
                <a:gd name="T10" fmla="*/ 167 w 670"/>
                <a:gd name="T11" fmla="*/ 39 h 417"/>
                <a:gd name="T12" fmla="*/ 165 w 670"/>
                <a:gd name="T13" fmla="*/ 0 h 417"/>
                <a:gd name="T14" fmla="*/ 7 w 670"/>
                <a:gd name="T15" fmla="*/ 59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1" y="235"/>
                  </a:moveTo>
                  <a:lnTo>
                    <a:pt x="0" y="285"/>
                  </a:lnTo>
                  <a:lnTo>
                    <a:pt x="2" y="348"/>
                  </a:lnTo>
                  <a:lnTo>
                    <a:pt x="12" y="391"/>
                  </a:lnTo>
                  <a:lnTo>
                    <a:pt x="16" y="417"/>
                  </a:lnTo>
                  <a:lnTo>
                    <a:pt x="670" y="154"/>
                  </a:lnTo>
                  <a:lnTo>
                    <a:pt x="662" y="0"/>
                  </a:lnTo>
                  <a:lnTo>
                    <a:pt x="31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44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45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46"/>
            <p:cNvSpPr>
              <a:spLocks/>
            </p:cNvSpPr>
            <p:nvPr/>
          </p:nvSpPr>
          <p:spPr bwMode="auto">
            <a:xfrm>
              <a:off x="151" y="3557"/>
              <a:ext cx="687" cy="393"/>
            </a:xfrm>
            <a:custGeom>
              <a:avLst/>
              <a:gdLst>
                <a:gd name="T0" fmla="*/ 169 w 1376"/>
                <a:gd name="T1" fmla="*/ 133 h 786"/>
                <a:gd name="T2" fmla="*/ 343 w 1376"/>
                <a:gd name="T3" fmla="*/ 67 h 786"/>
                <a:gd name="T4" fmla="*/ 183 w 1376"/>
                <a:gd name="T5" fmla="*/ 0 h 786"/>
                <a:gd name="T6" fmla="*/ 4 w 1376"/>
                <a:gd name="T7" fmla="*/ 40 h 786"/>
                <a:gd name="T8" fmla="*/ 3 w 1376"/>
                <a:gd name="T9" fmla="*/ 42 h 786"/>
                <a:gd name="T10" fmla="*/ 2 w 1376"/>
                <a:gd name="T11" fmla="*/ 46 h 786"/>
                <a:gd name="T12" fmla="*/ 1 w 1376"/>
                <a:gd name="T13" fmla="*/ 51 h 786"/>
                <a:gd name="T14" fmla="*/ 0 w 1376"/>
                <a:gd name="T15" fmla="*/ 58 h 786"/>
                <a:gd name="T16" fmla="*/ 0 w 1376"/>
                <a:gd name="T17" fmla="*/ 68 h 786"/>
                <a:gd name="T18" fmla="*/ 2 w 1376"/>
                <a:gd name="T19" fmla="*/ 78 h 786"/>
                <a:gd name="T20" fmla="*/ 7 w 1376"/>
                <a:gd name="T21" fmla="*/ 89 h 786"/>
                <a:gd name="T22" fmla="*/ 14 w 1376"/>
                <a:gd name="T23" fmla="*/ 99 h 786"/>
                <a:gd name="T24" fmla="*/ 14 w 1376"/>
                <a:gd name="T25" fmla="*/ 99 h 786"/>
                <a:gd name="T26" fmla="*/ 14 w 1376"/>
                <a:gd name="T27" fmla="*/ 99 h 786"/>
                <a:gd name="T28" fmla="*/ 15 w 1376"/>
                <a:gd name="T29" fmla="*/ 100 h 786"/>
                <a:gd name="T30" fmla="*/ 173 w 1376"/>
                <a:gd name="T31" fmla="*/ 197 h 786"/>
                <a:gd name="T32" fmla="*/ 173 w 1376"/>
                <a:gd name="T33" fmla="*/ 194 h 786"/>
                <a:gd name="T34" fmla="*/ 171 w 1376"/>
                <a:gd name="T35" fmla="*/ 188 h 786"/>
                <a:gd name="T36" fmla="*/ 171 w 1376"/>
                <a:gd name="T37" fmla="*/ 188 h 786"/>
                <a:gd name="T38" fmla="*/ 171 w 1376"/>
                <a:gd name="T39" fmla="*/ 188 h 786"/>
                <a:gd name="T40" fmla="*/ 170 w 1376"/>
                <a:gd name="T41" fmla="*/ 187 h 786"/>
                <a:gd name="T42" fmla="*/ 168 w 1376"/>
                <a:gd name="T43" fmla="*/ 182 h 786"/>
                <a:gd name="T44" fmla="*/ 165 w 1376"/>
                <a:gd name="T45" fmla="*/ 175 h 786"/>
                <a:gd name="T46" fmla="*/ 163 w 1376"/>
                <a:gd name="T47" fmla="*/ 167 h 786"/>
                <a:gd name="T48" fmla="*/ 161 w 1376"/>
                <a:gd name="T49" fmla="*/ 158 h 786"/>
                <a:gd name="T50" fmla="*/ 161 w 1376"/>
                <a:gd name="T51" fmla="*/ 149 h 786"/>
                <a:gd name="T52" fmla="*/ 164 w 1376"/>
                <a:gd name="T53" fmla="*/ 141 h 786"/>
                <a:gd name="T54" fmla="*/ 169 w 1376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6"/>
                <a:gd name="T85" fmla="*/ 0 h 786"/>
                <a:gd name="T86" fmla="*/ 1376 w 1376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6" h="786">
                  <a:moveTo>
                    <a:pt x="678" y="532"/>
                  </a:moveTo>
                  <a:lnTo>
                    <a:pt x="1376" y="266"/>
                  </a:lnTo>
                  <a:lnTo>
                    <a:pt x="734" y="0"/>
                  </a:lnTo>
                  <a:lnTo>
                    <a:pt x="18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4" y="204"/>
                  </a:lnTo>
                  <a:lnTo>
                    <a:pt x="0" y="234"/>
                  </a:lnTo>
                  <a:lnTo>
                    <a:pt x="1" y="271"/>
                  </a:lnTo>
                  <a:lnTo>
                    <a:pt x="9" y="310"/>
                  </a:lnTo>
                  <a:lnTo>
                    <a:pt x="28" y="353"/>
                  </a:lnTo>
                  <a:lnTo>
                    <a:pt x="58" y="398"/>
                  </a:lnTo>
                  <a:lnTo>
                    <a:pt x="59" y="399"/>
                  </a:lnTo>
                  <a:lnTo>
                    <a:pt x="60" y="401"/>
                  </a:lnTo>
                  <a:lnTo>
                    <a:pt x="694" y="786"/>
                  </a:lnTo>
                  <a:lnTo>
                    <a:pt x="694" y="775"/>
                  </a:lnTo>
                  <a:lnTo>
                    <a:pt x="685" y="751"/>
                  </a:lnTo>
                  <a:lnTo>
                    <a:pt x="681" y="745"/>
                  </a:lnTo>
                  <a:lnTo>
                    <a:pt x="673" y="726"/>
                  </a:lnTo>
                  <a:lnTo>
                    <a:pt x="663" y="699"/>
                  </a:lnTo>
                  <a:lnTo>
                    <a:pt x="652" y="666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7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47"/>
            <p:cNvSpPr>
              <a:spLocks/>
            </p:cNvSpPr>
            <p:nvPr/>
          </p:nvSpPr>
          <p:spPr bwMode="auto">
            <a:xfrm>
              <a:off x="184" y="3571"/>
              <a:ext cx="618" cy="238"/>
            </a:xfrm>
            <a:custGeom>
              <a:avLst/>
              <a:gdLst>
                <a:gd name="T0" fmla="*/ 309 w 1235"/>
                <a:gd name="T1" fmla="*/ 59 h 475"/>
                <a:gd name="T2" fmla="*/ 153 w 1235"/>
                <a:gd name="T3" fmla="*/ 119 h 475"/>
                <a:gd name="T4" fmla="*/ 0 w 1235"/>
                <a:gd name="T5" fmla="*/ 38 h 475"/>
                <a:gd name="T6" fmla="*/ 167 w 1235"/>
                <a:gd name="T7" fmla="*/ 0 h 475"/>
                <a:gd name="T8" fmla="*/ 309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48"/>
            <p:cNvSpPr>
              <a:spLocks/>
            </p:cNvSpPr>
            <p:nvPr/>
          </p:nvSpPr>
          <p:spPr bwMode="auto">
            <a:xfrm>
              <a:off x="162" y="3652"/>
              <a:ext cx="315" cy="272"/>
            </a:xfrm>
            <a:custGeom>
              <a:avLst/>
              <a:gdLst>
                <a:gd name="T0" fmla="*/ 157 w 630"/>
                <a:gd name="T1" fmla="*/ 136 h 543"/>
                <a:gd name="T2" fmla="*/ 12 w 630"/>
                <a:gd name="T3" fmla="*/ 47 h 543"/>
                <a:gd name="T4" fmla="*/ 7 w 630"/>
                <a:gd name="T5" fmla="*/ 39 h 543"/>
                <a:gd name="T6" fmla="*/ 3 w 630"/>
                <a:gd name="T7" fmla="*/ 31 h 543"/>
                <a:gd name="T8" fmla="*/ 1 w 630"/>
                <a:gd name="T9" fmla="*/ 24 h 543"/>
                <a:gd name="T10" fmla="*/ 1 w 630"/>
                <a:gd name="T11" fmla="*/ 18 h 543"/>
                <a:gd name="T12" fmla="*/ 0 w 630"/>
                <a:gd name="T13" fmla="*/ 12 h 543"/>
                <a:gd name="T14" fmla="*/ 1 w 630"/>
                <a:gd name="T15" fmla="*/ 7 h 543"/>
                <a:gd name="T16" fmla="*/ 1 w 630"/>
                <a:gd name="T17" fmla="*/ 3 h 543"/>
                <a:gd name="T18" fmla="*/ 2 w 630"/>
                <a:gd name="T19" fmla="*/ 0 h 543"/>
                <a:gd name="T20" fmla="*/ 158 w 630"/>
                <a:gd name="T21" fmla="*/ 83 h 543"/>
                <a:gd name="T22" fmla="*/ 154 w 630"/>
                <a:gd name="T23" fmla="*/ 89 h 543"/>
                <a:gd name="T24" fmla="*/ 152 w 630"/>
                <a:gd name="T25" fmla="*/ 95 h 543"/>
                <a:gd name="T26" fmla="*/ 151 w 630"/>
                <a:gd name="T27" fmla="*/ 102 h 543"/>
                <a:gd name="T28" fmla="*/ 151 w 630"/>
                <a:gd name="T29" fmla="*/ 109 h 543"/>
                <a:gd name="T30" fmla="*/ 152 w 630"/>
                <a:gd name="T31" fmla="*/ 116 h 543"/>
                <a:gd name="T32" fmla="*/ 153 w 630"/>
                <a:gd name="T33" fmla="*/ 123 h 543"/>
                <a:gd name="T34" fmla="*/ 155 w 630"/>
                <a:gd name="T35" fmla="*/ 130 h 543"/>
                <a:gd name="T36" fmla="*/ 157 w 630"/>
                <a:gd name="T37" fmla="*/ 136 h 5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0"/>
                <a:gd name="T58" fmla="*/ 0 h 543"/>
                <a:gd name="T59" fmla="*/ 630 w 630"/>
                <a:gd name="T60" fmla="*/ 543 h 5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0" h="543">
                  <a:moveTo>
                    <a:pt x="628" y="543"/>
                  </a:moveTo>
                  <a:lnTo>
                    <a:pt x="50" y="186"/>
                  </a:lnTo>
                  <a:lnTo>
                    <a:pt x="28" y="154"/>
                  </a:lnTo>
                  <a:lnTo>
                    <a:pt x="13" y="124"/>
                  </a:lnTo>
                  <a:lnTo>
                    <a:pt x="5" y="96"/>
                  </a:lnTo>
                  <a:lnTo>
                    <a:pt x="1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0" y="0"/>
                  </a:lnTo>
                  <a:lnTo>
                    <a:pt x="630" y="330"/>
                  </a:lnTo>
                  <a:lnTo>
                    <a:pt x="616" y="353"/>
                  </a:lnTo>
                  <a:lnTo>
                    <a:pt x="606" y="379"/>
                  </a:lnTo>
                  <a:lnTo>
                    <a:pt x="603" y="406"/>
                  </a:lnTo>
                  <a:lnTo>
                    <a:pt x="602" y="434"/>
                  </a:lnTo>
                  <a:lnTo>
                    <a:pt x="605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49"/>
            <p:cNvSpPr>
              <a:spLocks/>
            </p:cNvSpPr>
            <p:nvPr/>
          </p:nvSpPr>
          <p:spPr bwMode="auto">
            <a:xfrm>
              <a:off x="476" y="3700"/>
              <a:ext cx="365" cy="250"/>
            </a:xfrm>
            <a:custGeom>
              <a:avLst/>
              <a:gdLst>
                <a:gd name="T0" fmla="*/ 160 w 731"/>
                <a:gd name="T1" fmla="*/ 38 h 500"/>
                <a:gd name="T2" fmla="*/ 0 w 731"/>
                <a:gd name="T3" fmla="*/ 103 h 500"/>
                <a:gd name="T4" fmla="*/ 1 w 731"/>
                <a:gd name="T5" fmla="*/ 108 h 500"/>
                <a:gd name="T6" fmla="*/ 162 w 731"/>
                <a:gd name="T7" fmla="*/ 43 h 500"/>
                <a:gd name="T8" fmla="*/ 172 w 731"/>
                <a:gd name="T9" fmla="*/ 52 h 500"/>
                <a:gd name="T10" fmla="*/ 8 w 731"/>
                <a:gd name="T11" fmla="*/ 120 h 500"/>
                <a:gd name="T12" fmla="*/ 10 w 731"/>
                <a:gd name="T13" fmla="*/ 125 h 500"/>
                <a:gd name="T14" fmla="*/ 182 w 731"/>
                <a:gd name="T15" fmla="*/ 54 h 500"/>
                <a:gd name="T16" fmla="*/ 165 w 731"/>
                <a:gd name="T17" fmla="*/ 39 h 500"/>
                <a:gd name="T18" fmla="*/ 165 w 731"/>
                <a:gd name="T19" fmla="*/ 1 h 500"/>
                <a:gd name="T20" fmla="*/ 160 w 731"/>
                <a:gd name="T21" fmla="*/ 0 h 500"/>
                <a:gd name="T22" fmla="*/ 160 w 731"/>
                <a:gd name="T23" fmla="*/ 12 h 500"/>
                <a:gd name="T24" fmla="*/ 160 w 731"/>
                <a:gd name="T25" fmla="*/ 38 h 5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1"/>
                <a:gd name="T40" fmla="*/ 0 h 500"/>
                <a:gd name="T41" fmla="*/ 731 w 731"/>
                <a:gd name="T42" fmla="*/ 500 h 5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1" h="500">
                  <a:moveTo>
                    <a:pt x="643" y="149"/>
                  </a:moveTo>
                  <a:lnTo>
                    <a:pt x="0" y="409"/>
                  </a:lnTo>
                  <a:lnTo>
                    <a:pt x="6" y="432"/>
                  </a:lnTo>
                  <a:lnTo>
                    <a:pt x="651" y="171"/>
                  </a:lnTo>
                  <a:lnTo>
                    <a:pt x="690" y="208"/>
                  </a:lnTo>
                  <a:lnTo>
                    <a:pt x="35" y="477"/>
                  </a:lnTo>
                  <a:lnTo>
                    <a:pt x="43" y="500"/>
                  </a:lnTo>
                  <a:lnTo>
                    <a:pt x="731" y="216"/>
                  </a:lnTo>
                  <a:lnTo>
                    <a:pt x="663" y="153"/>
                  </a:lnTo>
                  <a:lnTo>
                    <a:pt x="661" y="1"/>
                  </a:lnTo>
                  <a:lnTo>
                    <a:pt x="641" y="0"/>
                  </a:lnTo>
                  <a:lnTo>
                    <a:pt x="642" y="47"/>
                  </a:lnTo>
                  <a:lnTo>
                    <a:pt x="643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50"/>
            <p:cNvSpPr>
              <a:spLocks/>
            </p:cNvSpPr>
            <p:nvPr/>
          </p:nvSpPr>
          <p:spPr bwMode="auto">
            <a:xfrm>
              <a:off x="427" y="3550"/>
              <a:ext cx="347" cy="158"/>
            </a:xfrm>
            <a:custGeom>
              <a:avLst/>
              <a:gdLst>
                <a:gd name="T0" fmla="*/ 10 w 695"/>
                <a:gd name="T1" fmla="*/ 39 h 318"/>
                <a:gd name="T2" fmla="*/ 1 w 695"/>
                <a:gd name="T3" fmla="*/ 49 h 318"/>
                <a:gd name="T4" fmla="*/ 0 w 695"/>
                <a:gd name="T5" fmla="*/ 63 h 318"/>
                <a:gd name="T6" fmla="*/ 1 w 695"/>
                <a:gd name="T7" fmla="*/ 73 h 318"/>
                <a:gd name="T8" fmla="*/ 2 w 695"/>
                <a:gd name="T9" fmla="*/ 79 h 318"/>
                <a:gd name="T10" fmla="*/ 172 w 695"/>
                <a:gd name="T11" fmla="*/ 35 h 318"/>
                <a:gd name="T12" fmla="*/ 173 w 695"/>
                <a:gd name="T13" fmla="*/ 0 h 318"/>
                <a:gd name="T14" fmla="*/ 10 w 695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1" y="159"/>
                  </a:moveTo>
                  <a:lnTo>
                    <a:pt x="5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1" y="141"/>
                  </a:lnTo>
                  <a:lnTo>
                    <a:pt x="695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51"/>
            <p:cNvSpPr>
              <a:spLocks/>
            </p:cNvSpPr>
            <p:nvPr/>
          </p:nvSpPr>
          <p:spPr bwMode="auto">
            <a:xfrm>
              <a:off x="431" y="3622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52"/>
            <p:cNvSpPr>
              <a:spLocks/>
            </p:cNvSpPr>
            <p:nvPr/>
          </p:nvSpPr>
          <p:spPr bwMode="auto">
            <a:xfrm>
              <a:off x="125" y="3400"/>
              <a:ext cx="689" cy="347"/>
            </a:xfrm>
            <a:custGeom>
              <a:avLst/>
              <a:gdLst>
                <a:gd name="T0" fmla="*/ 163 w 1377"/>
                <a:gd name="T1" fmla="*/ 116 h 694"/>
                <a:gd name="T2" fmla="*/ 345 w 1377"/>
                <a:gd name="T3" fmla="*/ 72 h 694"/>
                <a:gd name="T4" fmla="*/ 190 w 1377"/>
                <a:gd name="T5" fmla="*/ 0 h 694"/>
                <a:gd name="T6" fmla="*/ 7 w 1377"/>
                <a:gd name="T7" fmla="*/ 22 h 694"/>
                <a:gd name="T8" fmla="*/ 6 w 1377"/>
                <a:gd name="T9" fmla="*/ 22 h 694"/>
                <a:gd name="T10" fmla="*/ 5 w 1377"/>
                <a:gd name="T11" fmla="*/ 26 h 694"/>
                <a:gd name="T12" fmla="*/ 3 w 1377"/>
                <a:gd name="T13" fmla="*/ 30 h 694"/>
                <a:gd name="T14" fmla="*/ 1 w 1377"/>
                <a:gd name="T15" fmla="*/ 38 h 694"/>
                <a:gd name="T16" fmla="*/ 0 w 1377"/>
                <a:gd name="T17" fmla="*/ 45 h 694"/>
                <a:gd name="T18" fmla="*/ 1 w 1377"/>
                <a:gd name="T19" fmla="*/ 53 h 694"/>
                <a:gd name="T20" fmla="*/ 5 w 1377"/>
                <a:gd name="T21" fmla="*/ 63 h 694"/>
                <a:gd name="T22" fmla="*/ 11 w 1377"/>
                <a:gd name="T23" fmla="*/ 74 h 694"/>
                <a:gd name="T24" fmla="*/ 11 w 1377"/>
                <a:gd name="T25" fmla="*/ 74 h 694"/>
                <a:gd name="T26" fmla="*/ 11 w 1377"/>
                <a:gd name="T27" fmla="*/ 74 h 694"/>
                <a:gd name="T28" fmla="*/ 11 w 1377"/>
                <a:gd name="T29" fmla="*/ 75 h 694"/>
                <a:gd name="T30" fmla="*/ 11 w 1377"/>
                <a:gd name="T31" fmla="*/ 75 h 694"/>
                <a:gd name="T32" fmla="*/ 11 w 1377"/>
                <a:gd name="T33" fmla="*/ 75 h 694"/>
                <a:gd name="T34" fmla="*/ 12 w 1377"/>
                <a:gd name="T35" fmla="*/ 75 h 694"/>
                <a:gd name="T36" fmla="*/ 161 w 1377"/>
                <a:gd name="T37" fmla="*/ 174 h 694"/>
                <a:gd name="T38" fmla="*/ 162 w 1377"/>
                <a:gd name="T39" fmla="*/ 172 h 694"/>
                <a:gd name="T40" fmla="*/ 160 w 1377"/>
                <a:gd name="T41" fmla="*/ 166 h 694"/>
                <a:gd name="T42" fmla="*/ 160 w 1377"/>
                <a:gd name="T43" fmla="*/ 166 h 694"/>
                <a:gd name="T44" fmla="*/ 160 w 1377"/>
                <a:gd name="T45" fmla="*/ 166 h 694"/>
                <a:gd name="T46" fmla="*/ 159 w 1377"/>
                <a:gd name="T47" fmla="*/ 164 h 694"/>
                <a:gd name="T48" fmla="*/ 158 w 1377"/>
                <a:gd name="T49" fmla="*/ 160 h 694"/>
                <a:gd name="T50" fmla="*/ 156 w 1377"/>
                <a:gd name="T51" fmla="*/ 154 h 694"/>
                <a:gd name="T52" fmla="*/ 154 w 1377"/>
                <a:gd name="T53" fmla="*/ 146 h 694"/>
                <a:gd name="T54" fmla="*/ 153 w 1377"/>
                <a:gd name="T55" fmla="*/ 138 h 694"/>
                <a:gd name="T56" fmla="*/ 154 w 1377"/>
                <a:gd name="T57" fmla="*/ 130 h 694"/>
                <a:gd name="T58" fmla="*/ 157 w 1377"/>
                <a:gd name="T59" fmla="*/ 122 h 694"/>
                <a:gd name="T60" fmla="*/ 163 w 1377"/>
                <a:gd name="T61" fmla="*/ 11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4"/>
                <a:gd name="T95" fmla="*/ 1377 w 1377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4">
                  <a:moveTo>
                    <a:pt x="652" y="467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7" y="86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6"/>
                  </a:lnTo>
                  <a:lnTo>
                    <a:pt x="43" y="296"/>
                  </a:lnTo>
                  <a:lnTo>
                    <a:pt x="43" y="297"/>
                  </a:lnTo>
                  <a:lnTo>
                    <a:pt x="45" y="298"/>
                  </a:lnTo>
                  <a:lnTo>
                    <a:pt x="644" y="694"/>
                  </a:lnTo>
                  <a:lnTo>
                    <a:pt x="646" y="685"/>
                  </a:lnTo>
                  <a:lnTo>
                    <a:pt x="638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1" y="614"/>
                  </a:lnTo>
                  <a:lnTo>
                    <a:pt x="614" y="583"/>
                  </a:lnTo>
                  <a:lnTo>
                    <a:pt x="612" y="551"/>
                  </a:lnTo>
                  <a:lnTo>
                    <a:pt x="615" y="519"/>
                  </a:lnTo>
                  <a:lnTo>
                    <a:pt x="628" y="490"/>
                  </a:lnTo>
                  <a:lnTo>
                    <a:pt x="652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53"/>
            <p:cNvSpPr>
              <a:spLocks/>
            </p:cNvSpPr>
            <p:nvPr/>
          </p:nvSpPr>
          <p:spPr bwMode="auto">
            <a:xfrm>
              <a:off x="163" y="3413"/>
              <a:ext cx="614" cy="209"/>
            </a:xfrm>
            <a:custGeom>
              <a:avLst/>
              <a:gdLst>
                <a:gd name="T0" fmla="*/ 307 w 1229"/>
                <a:gd name="T1" fmla="*/ 64 h 418"/>
                <a:gd name="T2" fmla="*/ 145 w 1229"/>
                <a:gd name="T3" fmla="*/ 105 h 418"/>
                <a:gd name="T4" fmla="*/ 0 w 1229"/>
                <a:gd name="T5" fmla="*/ 21 h 418"/>
                <a:gd name="T6" fmla="*/ 170 w 1229"/>
                <a:gd name="T7" fmla="*/ 0 h 418"/>
                <a:gd name="T8" fmla="*/ 307 w 1229"/>
                <a:gd name="T9" fmla="*/ 64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8"/>
                <a:gd name="T17" fmla="*/ 1229 w 1229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8">
                  <a:moveTo>
                    <a:pt x="1229" y="256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29" y="25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54"/>
            <p:cNvSpPr>
              <a:spLocks/>
            </p:cNvSpPr>
            <p:nvPr/>
          </p:nvSpPr>
          <p:spPr bwMode="auto">
            <a:xfrm>
              <a:off x="136" y="3457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9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0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2 w 607"/>
                <a:gd name="T31" fmla="*/ 114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5" y="108"/>
                  </a:lnTo>
                  <a:lnTo>
                    <a:pt x="0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6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0" y="405"/>
                  </a:lnTo>
                  <a:lnTo>
                    <a:pt x="568" y="430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55"/>
            <p:cNvSpPr>
              <a:spLocks/>
            </p:cNvSpPr>
            <p:nvPr/>
          </p:nvSpPr>
          <p:spPr bwMode="auto">
            <a:xfrm>
              <a:off x="431" y="3550"/>
              <a:ext cx="376" cy="197"/>
            </a:xfrm>
            <a:custGeom>
              <a:avLst/>
              <a:gdLst>
                <a:gd name="T0" fmla="*/ 167 w 753"/>
                <a:gd name="T1" fmla="*/ 34 h 395"/>
                <a:gd name="T2" fmla="*/ 0 w 753"/>
                <a:gd name="T3" fmla="*/ 77 h 395"/>
                <a:gd name="T4" fmla="*/ 1 w 753"/>
                <a:gd name="T5" fmla="*/ 83 h 395"/>
                <a:gd name="T6" fmla="*/ 169 w 753"/>
                <a:gd name="T7" fmla="*/ 39 h 395"/>
                <a:gd name="T8" fmla="*/ 178 w 753"/>
                <a:gd name="T9" fmla="*/ 48 h 395"/>
                <a:gd name="T10" fmla="*/ 7 w 753"/>
                <a:gd name="T11" fmla="*/ 93 h 395"/>
                <a:gd name="T12" fmla="*/ 8 w 753"/>
                <a:gd name="T13" fmla="*/ 98 h 395"/>
                <a:gd name="T14" fmla="*/ 188 w 753"/>
                <a:gd name="T15" fmla="*/ 51 h 395"/>
                <a:gd name="T16" fmla="*/ 172 w 753"/>
                <a:gd name="T17" fmla="*/ 35 h 395"/>
                <a:gd name="T18" fmla="*/ 175 w 753"/>
                <a:gd name="T19" fmla="*/ 0 h 395"/>
                <a:gd name="T20" fmla="*/ 170 w 753"/>
                <a:gd name="T21" fmla="*/ 0 h 395"/>
                <a:gd name="T22" fmla="*/ 169 w 753"/>
                <a:gd name="T23" fmla="*/ 10 h 395"/>
                <a:gd name="T24" fmla="*/ 167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4"/>
                  </a:lnTo>
                  <a:lnTo>
                    <a:pt x="689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56"/>
            <p:cNvSpPr>
              <a:spLocks/>
            </p:cNvSpPr>
            <p:nvPr/>
          </p:nvSpPr>
          <p:spPr bwMode="auto">
            <a:xfrm>
              <a:off x="459" y="3382"/>
              <a:ext cx="347" cy="159"/>
            </a:xfrm>
            <a:custGeom>
              <a:avLst/>
              <a:gdLst>
                <a:gd name="T0" fmla="*/ 10 w 695"/>
                <a:gd name="T1" fmla="*/ 40 h 318"/>
                <a:gd name="T2" fmla="*/ 1 w 695"/>
                <a:gd name="T3" fmla="*/ 49 h 318"/>
                <a:gd name="T4" fmla="*/ 0 w 695"/>
                <a:gd name="T5" fmla="*/ 64 h 318"/>
                <a:gd name="T6" fmla="*/ 1 w 695"/>
                <a:gd name="T7" fmla="*/ 74 h 318"/>
                <a:gd name="T8" fmla="*/ 2 w 695"/>
                <a:gd name="T9" fmla="*/ 80 h 318"/>
                <a:gd name="T10" fmla="*/ 172 w 695"/>
                <a:gd name="T11" fmla="*/ 36 h 318"/>
                <a:gd name="T12" fmla="*/ 173 w 695"/>
                <a:gd name="T13" fmla="*/ 0 h 318"/>
                <a:gd name="T14" fmla="*/ 10 w 695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0" y="159"/>
                  </a:moveTo>
                  <a:lnTo>
                    <a:pt x="4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5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57"/>
            <p:cNvSpPr>
              <a:spLocks/>
            </p:cNvSpPr>
            <p:nvPr/>
          </p:nvSpPr>
          <p:spPr bwMode="auto">
            <a:xfrm>
              <a:off x="462" y="3455"/>
              <a:ext cx="368" cy="118"/>
            </a:xfrm>
            <a:custGeom>
              <a:avLst/>
              <a:gdLst>
                <a:gd name="T0" fmla="*/ 0 w 736"/>
                <a:gd name="T1" fmla="*/ 45 h 237"/>
                <a:gd name="T2" fmla="*/ 7 w 736"/>
                <a:gd name="T3" fmla="*/ 59 h 237"/>
                <a:gd name="T4" fmla="*/ 184 w 736"/>
                <a:gd name="T5" fmla="*/ 13 h 237"/>
                <a:gd name="T6" fmla="*/ 170 w 736"/>
                <a:gd name="T7" fmla="*/ 0 h 237"/>
                <a:gd name="T8" fmla="*/ 0 w 736"/>
                <a:gd name="T9" fmla="*/ 45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6"/>
                <a:gd name="T16" fmla="*/ 0 h 237"/>
                <a:gd name="T17" fmla="*/ 736 w 736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6" h="237">
                  <a:moveTo>
                    <a:pt x="0" y="181"/>
                  </a:moveTo>
                  <a:lnTo>
                    <a:pt x="30" y="237"/>
                  </a:lnTo>
                  <a:lnTo>
                    <a:pt x="736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58"/>
            <p:cNvSpPr>
              <a:spLocks/>
            </p:cNvSpPr>
            <p:nvPr/>
          </p:nvSpPr>
          <p:spPr bwMode="auto">
            <a:xfrm>
              <a:off x="158" y="3233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1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1 w 1377"/>
                <a:gd name="T25" fmla="*/ 74 h 693"/>
                <a:gd name="T26" fmla="*/ 11 w 1377"/>
                <a:gd name="T27" fmla="*/ 75 h 693"/>
                <a:gd name="T28" fmla="*/ 11 w 1377"/>
                <a:gd name="T29" fmla="*/ 75 h 693"/>
                <a:gd name="T30" fmla="*/ 161 w 1377"/>
                <a:gd name="T31" fmla="*/ 174 h 693"/>
                <a:gd name="T32" fmla="*/ 161 w 1377"/>
                <a:gd name="T33" fmla="*/ 171 h 693"/>
                <a:gd name="T34" fmla="*/ 159 w 1377"/>
                <a:gd name="T35" fmla="*/ 166 h 693"/>
                <a:gd name="T36" fmla="*/ 159 w 1377"/>
                <a:gd name="T37" fmla="*/ 166 h 693"/>
                <a:gd name="T38" fmla="*/ 159 w 1377"/>
                <a:gd name="T39" fmla="*/ 166 h 693"/>
                <a:gd name="T40" fmla="*/ 159 w 1377"/>
                <a:gd name="T41" fmla="*/ 164 h 693"/>
                <a:gd name="T42" fmla="*/ 157 w 1377"/>
                <a:gd name="T43" fmla="*/ 160 h 693"/>
                <a:gd name="T44" fmla="*/ 155 w 1377"/>
                <a:gd name="T45" fmla="*/ 154 h 693"/>
                <a:gd name="T46" fmla="*/ 153 w 1377"/>
                <a:gd name="T47" fmla="*/ 146 h 693"/>
                <a:gd name="T48" fmla="*/ 153 w 1377"/>
                <a:gd name="T49" fmla="*/ 138 h 693"/>
                <a:gd name="T50" fmla="*/ 153 w 1377"/>
                <a:gd name="T51" fmla="*/ 130 h 693"/>
                <a:gd name="T52" fmla="*/ 157 w 1377"/>
                <a:gd name="T53" fmla="*/ 123 h 693"/>
                <a:gd name="T54" fmla="*/ 163 w 1377"/>
                <a:gd name="T55" fmla="*/ 117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7"/>
                <a:gd name="T85" fmla="*/ 0 h 693"/>
                <a:gd name="T86" fmla="*/ 1377 w 1377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7" h="693">
                  <a:moveTo>
                    <a:pt x="652" y="466"/>
                  </a:moveTo>
                  <a:lnTo>
                    <a:pt x="1377" y="287"/>
                  </a:lnTo>
                  <a:lnTo>
                    <a:pt x="758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3"/>
                  </a:lnTo>
                  <a:lnTo>
                    <a:pt x="9" y="122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4" y="214"/>
                  </a:lnTo>
                  <a:lnTo>
                    <a:pt x="17" y="254"/>
                  </a:lnTo>
                  <a:lnTo>
                    <a:pt x="43" y="295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644" y="693"/>
                  </a:lnTo>
                  <a:lnTo>
                    <a:pt x="647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89"/>
                  </a:lnTo>
                  <a:lnTo>
                    <a:pt x="652" y="4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59"/>
            <p:cNvSpPr>
              <a:spLocks/>
            </p:cNvSpPr>
            <p:nvPr/>
          </p:nvSpPr>
          <p:spPr bwMode="auto">
            <a:xfrm>
              <a:off x="195" y="3245"/>
              <a:ext cx="614" cy="209"/>
            </a:xfrm>
            <a:custGeom>
              <a:avLst/>
              <a:gdLst>
                <a:gd name="T0" fmla="*/ 307 w 1228"/>
                <a:gd name="T1" fmla="*/ 64 h 417"/>
                <a:gd name="T2" fmla="*/ 146 w 1228"/>
                <a:gd name="T3" fmla="*/ 105 h 417"/>
                <a:gd name="T4" fmla="*/ 0 w 1228"/>
                <a:gd name="T5" fmla="*/ 21 h 417"/>
                <a:gd name="T6" fmla="*/ 170 w 1228"/>
                <a:gd name="T7" fmla="*/ 0 h 417"/>
                <a:gd name="T8" fmla="*/ 307 w 1228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7"/>
                <a:gd name="T17" fmla="*/ 1228 w 1228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7">
                  <a:moveTo>
                    <a:pt x="1228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0" y="0"/>
                  </a:lnTo>
                  <a:lnTo>
                    <a:pt x="1228" y="25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60"/>
            <p:cNvSpPr>
              <a:spLocks/>
            </p:cNvSpPr>
            <p:nvPr/>
          </p:nvSpPr>
          <p:spPr bwMode="auto">
            <a:xfrm>
              <a:off x="168" y="3290"/>
              <a:ext cx="304" cy="264"/>
            </a:xfrm>
            <a:custGeom>
              <a:avLst/>
              <a:gdLst>
                <a:gd name="T0" fmla="*/ 146 w 607"/>
                <a:gd name="T1" fmla="*/ 132 h 529"/>
                <a:gd name="T2" fmla="*/ 10 w 607"/>
                <a:gd name="T3" fmla="*/ 41 h 529"/>
                <a:gd name="T4" fmla="*/ 5 w 607"/>
                <a:gd name="T5" fmla="*/ 33 h 529"/>
                <a:gd name="T6" fmla="*/ 2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5 h 529"/>
                <a:gd name="T16" fmla="*/ 3 w 607"/>
                <a:gd name="T17" fmla="*/ 2 h 529"/>
                <a:gd name="T18" fmla="*/ 5 w 607"/>
                <a:gd name="T19" fmla="*/ 0 h 529"/>
                <a:gd name="T20" fmla="*/ 152 w 607"/>
                <a:gd name="T21" fmla="*/ 85 h 529"/>
                <a:gd name="T22" fmla="*/ 148 w 607"/>
                <a:gd name="T23" fmla="*/ 90 h 529"/>
                <a:gd name="T24" fmla="*/ 145 w 607"/>
                <a:gd name="T25" fmla="*/ 95 h 529"/>
                <a:gd name="T26" fmla="*/ 143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3 w 607"/>
                <a:gd name="T33" fmla="*/ 120 h 529"/>
                <a:gd name="T34" fmla="*/ 145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6" y="108"/>
                  </a:lnTo>
                  <a:lnTo>
                    <a:pt x="0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9" y="382"/>
                  </a:lnTo>
                  <a:lnTo>
                    <a:pt x="570" y="406"/>
                  </a:lnTo>
                  <a:lnTo>
                    <a:pt x="568" y="431"/>
                  </a:lnTo>
                  <a:lnTo>
                    <a:pt x="568" y="457"/>
                  </a:lnTo>
                  <a:lnTo>
                    <a:pt x="572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61"/>
            <p:cNvSpPr>
              <a:spLocks/>
            </p:cNvSpPr>
            <p:nvPr/>
          </p:nvSpPr>
          <p:spPr bwMode="auto">
            <a:xfrm>
              <a:off x="462" y="3382"/>
              <a:ext cx="377" cy="198"/>
            </a:xfrm>
            <a:custGeom>
              <a:avLst/>
              <a:gdLst>
                <a:gd name="T0" fmla="*/ 168 w 753"/>
                <a:gd name="T1" fmla="*/ 34 h 395"/>
                <a:gd name="T2" fmla="*/ 0 w 753"/>
                <a:gd name="T3" fmla="*/ 78 h 395"/>
                <a:gd name="T4" fmla="*/ 1 w 753"/>
                <a:gd name="T5" fmla="*/ 83 h 395"/>
                <a:gd name="T6" fmla="*/ 170 w 753"/>
                <a:gd name="T7" fmla="*/ 40 h 395"/>
                <a:gd name="T8" fmla="*/ 179 w 753"/>
                <a:gd name="T9" fmla="*/ 49 h 395"/>
                <a:gd name="T10" fmla="*/ 7 w 753"/>
                <a:gd name="T11" fmla="*/ 94 h 395"/>
                <a:gd name="T12" fmla="*/ 9 w 753"/>
                <a:gd name="T13" fmla="*/ 99 h 395"/>
                <a:gd name="T14" fmla="*/ 189 w 753"/>
                <a:gd name="T15" fmla="*/ 52 h 395"/>
                <a:gd name="T16" fmla="*/ 173 w 753"/>
                <a:gd name="T17" fmla="*/ 36 h 395"/>
                <a:gd name="T18" fmla="*/ 175 w 753"/>
                <a:gd name="T19" fmla="*/ 1 h 395"/>
                <a:gd name="T20" fmla="*/ 171 w 753"/>
                <a:gd name="T21" fmla="*/ 0 h 395"/>
                <a:gd name="T22" fmla="*/ 170 w 753"/>
                <a:gd name="T23" fmla="*/ 11 h 395"/>
                <a:gd name="T24" fmla="*/ 168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5"/>
                  </a:lnTo>
                  <a:lnTo>
                    <a:pt x="690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62"/>
            <p:cNvSpPr>
              <a:spLocks/>
            </p:cNvSpPr>
            <p:nvPr/>
          </p:nvSpPr>
          <p:spPr bwMode="auto">
            <a:xfrm>
              <a:off x="478" y="3180"/>
              <a:ext cx="334" cy="209"/>
            </a:xfrm>
            <a:custGeom>
              <a:avLst/>
              <a:gdLst>
                <a:gd name="T0" fmla="*/ 7 w 668"/>
                <a:gd name="T1" fmla="*/ 59 h 416"/>
                <a:gd name="T2" fmla="*/ 0 w 668"/>
                <a:gd name="T3" fmla="*/ 72 h 416"/>
                <a:gd name="T4" fmla="*/ 1 w 668"/>
                <a:gd name="T5" fmla="*/ 88 h 416"/>
                <a:gd name="T6" fmla="*/ 3 w 668"/>
                <a:gd name="T7" fmla="*/ 98 h 416"/>
                <a:gd name="T8" fmla="*/ 3 w 668"/>
                <a:gd name="T9" fmla="*/ 105 h 416"/>
                <a:gd name="T10" fmla="*/ 167 w 668"/>
                <a:gd name="T11" fmla="*/ 39 h 416"/>
                <a:gd name="T12" fmla="*/ 165 w 668"/>
                <a:gd name="T13" fmla="*/ 0 h 416"/>
                <a:gd name="T14" fmla="*/ 7 w 668"/>
                <a:gd name="T15" fmla="*/ 59 h 4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8"/>
                <a:gd name="T25" fmla="*/ 0 h 416"/>
                <a:gd name="T26" fmla="*/ 668 w 668"/>
                <a:gd name="T27" fmla="*/ 416 h 4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8" h="416">
                  <a:moveTo>
                    <a:pt x="30" y="235"/>
                  </a:moveTo>
                  <a:lnTo>
                    <a:pt x="0" y="285"/>
                  </a:lnTo>
                  <a:lnTo>
                    <a:pt x="1" y="348"/>
                  </a:lnTo>
                  <a:lnTo>
                    <a:pt x="11" y="391"/>
                  </a:lnTo>
                  <a:lnTo>
                    <a:pt x="15" y="416"/>
                  </a:lnTo>
                  <a:lnTo>
                    <a:pt x="668" y="154"/>
                  </a:lnTo>
                  <a:lnTo>
                    <a:pt x="660" y="0"/>
                  </a:lnTo>
                  <a:lnTo>
                    <a:pt x="30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63"/>
            <p:cNvSpPr>
              <a:spLocks/>
            </p:cNvSpPr>
            <p:nvPr/>
          </p:nvSpPr>
          <p:spPr bwMode="auto">
            <a:xfrm>
              <a:off x="485" y="3260"/>
              <a:ext cx="356" cy="163"/>
            </a:xfrm>
            <a:custGeom>
              <a:avLst/>
              <a:gdLst>
                <a:gd name="T0" fmla="*/ 0 w 712"/>
                <a:gd name="T1" fmla="*/ 66 h 327"/>
                <a:gd name="T2" fmla="*/ 9 w 712"/>
                <a:gd name="T3" fmla="*/ 81 h 327"/>
                <a:gd name="T4" fmla="*/ 178 w 712"/>
                <a:gd name="T5" fmla="*/ 13 h 327"/>
                <a:gd name="T6" fmla="*/ 163 w 712"/>
                <a:gd name="T7" fmla="*/ 0 h 327"/>
                <a:gd name="T8" fmla="*/ 0 w 712"/>
                <a:gd name="T9" fmla="*/ 66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7"/>
                <a:gd name="T17" fmla="*/ 712 w 712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7">
                  <a:moveTo>
                    <a:pt x="0" y="267"/>
                  </a:moveTo>
                  <a:lnTo>
                    <a:pt x="35" y="327"/>
                  </a:lnTo>
                  <a:lnTo>
                    <a:pt x="712" y="53"/>
                  </a:lnTo>
                  <a:lnTo>
                    <a:pt x="650" y="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64"/>
            <p:cNvSpPr>
              <a:spLocks/>
            </p:cNvSpPr>
            <p:nvPr/>
          </p:nvSpPr>
          <p:spPr bwMode="auto">
            <a:xfrm>
              <a:off x="160" y="3038"/>
              <a:ext cx="687" cy="392"/>
            </a:xfrm>
            <a:custGeom>
              <a:avLst/>
              <a:gdLst>
                <a:gd name="T0" fmla="*/ 169 w 1374"/>
                <a:gd name="T1" fmla="*/ 133 h 784"/>
                <a:gd name="T2" fmla="*/ 344 w 1374"/>
                <a:gd name="T3" fmla="*/ 67 h 784"/>
                <a:gd name="T4" fmla="*/ 183 w 1374"/>
                <a:gd name="T5" fmla="*/ 0 h 784"/>
                <a:gd name="T6" fmla="*/ 5 w 1374"/>
                <a:gd name="T7" fmla="*/ 40 h 784"/>
                <a:gd name="T8" fmla="*/ 3 w 1374"/>
                <a:gd name="T9" fmla="*/ 42 h 784"/>
                <a:gd name="T10" fmla="*/ 3 w 1374"/>
                <a:gd name="T11" fmla="*/ 46 h 784"/>
                <a:gd name="T12" fmla="*/ 1 w 1374"/>
                <a:gd name="T13" fmla="*/ 51 h 784"/>
                <a:gd name="T14" fmla="*/ 0 w 1374"/>
                <a:gd name="T15" fmla="*/ 58 h 784"/>
                <a:gd name="T16" fmla="*/ 1 w 1374"/>
                <a:gd name="T17" fmla="*/ 68 h 784"/>
                <a:gd name="T18" fmla="*/ 3 w 1374"/>
                <a:gd name="T19" fmla="*/ 78 h 784"/>
                <a:gd name="T20" fmla="*/ 6 w 1374"/>
                <a:gd name="T21" fmla="*/ 88 h 784"/>
                <a:gd name="T22" fmla="*/ 14 w 1374"/>
                <a:gd name="T23" fmla="*/ 99 h 784"/>
                <a:gd name="T24" fmla="*/ 14 w 1374"/>
                <a:gd name="T25" fmla="*/ 99 h 784"/>
                <a:gd name="T26" fmla="*/ 14 w 1374"/>
                <a:gd name="T27" fmla="*/ 99 h 784"/>
                <a:gd name="T28" fmla="*/ 14 w 1374"/>
                <a:gd name="T29" fmla="*/ 99 h 784"/>
                <a:gd name="T30" fmla="*/ 173 w 1374"/>
                <a:gd name="T31" fmla="*/ 196 h 784"/>
                <a:gd name="T32" fmla="*/ 173 w 1374"/>
                <a:gd name="T33" fmla="*/ 194 h 784"/>
                <a:gd name="T34" fmla="*/ 171 w 1374"/>
                <a:gd name="T35" fmla="*/ 188 h 784"/>
                <a:gd name="T36" fmla="*/ 171 w 1374"/>
                <a:gd name="T37" fmla="*/ 188 h 784"/>
                <a:gd name="T38" fmla="*/ 171 w 1374"/>
                <a:gd name="T39" fmla="*/ 188 h 784"/>
                <a:gd name="T40" fmla="*/ 170 w 1374"/>
                <a:gd name="T41" fmla="*/ 186 h 784"/>
                <a:gd name="T42" fmla="*/ 168 w 1374"/>
                <a:gd name="T43" fmla="*/ 181 h 784"/>
                <a:gd name="T44" fmla="*/ 166 w 1374"/>
                <a:gd name="T45" fmla="*/ 175 h 784"/>
                <a:gd name="T46" fmla="*/ 163 w 1374"/>
                <a:gd name="T47" fmla="*/ 166 h 784"/>
                <a:gd name="T48" fmla="*/ 162 w 1374"/>
                <a:gd name="T49" fmla="*/ 158 h 784"/>
                <a:gd name="T50" fmla="*/ 162 w 1374"/>
                <a:gd name="T51" fmla="*/ 149 h 784"/>
                <a:gd name="T52" fmla="*/ 164 w 1374"/>
                <a:gd name="T53" fmla="*/ 140 h 784"/>
                <a:gd name="T54" fmla="*/ 169 w 1374"/>
                <a:gd name="T55" fmla="*/ 133 h 7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4"/>
                <a:gd name="T85" fmla="*/ 0 h 784"/>
                <a:gd name="T86" fmla="*/ 1374 w 1374"/>
                <a:gd name="T87" fmla="*/ 784 h 7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4" h="784">
                  <a:moveTo>
                    <a:pt x="676" y="531"/>
                  </a:moveTo>
                  <a:lnTo>
                    <a:pt x="1374" y="266"/>
                  </a:lnTo>
                  <a:lnTo>
                    <a:pt x="732" y="0"/>
                  </a:lnTo>
                  <a:lnTo>
                    <a:pt x="17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3" y="204"/>
                  </a:lnTo>
                  <a:lnTo>
                    <a:pt x="0" y="234"/>
                  </a:lnTo>
                  <a:lnTo>
                    <a:pt x="1" y="270"/>
                  </a:lnTo>
                  <a:lnTo>
                    <a:pt x="9" y="309"/>
                  </a:lnTo>
                  <a:lnTo>
                    <a:pt x="26" y="351"/>
                  </a:lnTo>
                  <a:lnTo>
                    <a:pt x="56" y="396"/>
                  </a:lnTo>
                  <a:lnTo>
                    <a:pt x="57" y="399"/>
                  </a:lnTo>
                  <a:lnTo>
                    <a:pt x="58" y="399"/>
                  </a:lnTo>
                  <a:lnTo>
                    <a:pt x="692" y="784"/>
                  </a:lnTo>
                  <a:lnTo>
                    <a:pt x="693" y="774"/>
                  </a:lnTo>
                  <a:lnTo>
                    <a:pt x="683" y="751"/>
                  </a:lnTo>
                  <a:lnTo>
                    <a:pt x="679" y="744"/>
                  </a:lnTo>
                  <a:lnTo>
                    <a:pt x="671" y="724"/>
                  </a:lnTo>
                  <a:lnTo>
                    <a:pt x="661" y="698"/>
                  </a:lnTo>
                  <a:lnTo>
                    <a:pt x="651" y="664"/>
                  </a:lnTo>
                  <a:lnTo>
                    <a:pt x="645" y="629"/>
                  </a:lnTo>
                  <a:lnTo>
                    <a:pt x="645" y="593"/>
                  </a:lnTo>
                  <a:lnTo>
                    <a:pt x="655" y="560"/>
                  </a:lnTo>
                  <a:lnTo>
                    <a:pt x="676" y="5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65"/>
            <p:cNvSpPr>
              <a:spLocks/>
            </p:cNvSpPr>
            <p:nvPr/>
          </p:nvSpPr>
          <p:spPr bwMode="auto">
            <a:xfrm>
              <a:off x="193" y="3052"/>
              <a:ext cx="618" cy="238"/>
            </a:xfrm>
            <a:custGeom>
              <a:avLst/>
              <a:gdLst>
                <a:gd name="T0" fmla="*/ 309 w 1236"/>
                <a:gd name="T1" fmla="*/ 59 h 475"/>
                <a:gd name="T2" fmla="*/ 153 w 1236"/>
                <a:gd name="T3" fmla="*/ 119 h 475"/>
                <a:gd name="T4" fmla="*/ 0 w 1236"/>
                <a:gd name="T5" fmla="*/ 38 h 475"/>
                <a:gd name="T6" fmla="*/ 166 w 1236"/>
                <a:gd name="T7" fmla="*/ 0 h 475"/>
                <a:gd name="T8" fmla="*/ 309 w 1236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6"/>
                <a:gd name="T16" fmla="*/ 0 h 475"/>
                <a:gd name="T17" fmla="*/ 1236 w 1236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6" h="475">
                  <a:moveTo>
                    <a:pt x="1236" y="236"/>
                  </a:moveTo>
                  <a:lnTo>
                    <a:pt x="610" y="475"/>
                  </a:lnTo>
                  <a:lnTo>
                    <a:pt x="0" y="151"/>
                  </a:lnTo>
                  <a:lnTo>
                    <a:pt x="665" y="0"/>
                  </a:lnTo>
                  <a:lnTo>
                    <a:pt x="1236" y="236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66"/>
            <p:cNvSpPr>
              <a:spLocks/>
            </p:cNvSpPr>
            <p:nvPr/>
          </p:nvSpPr>
          <p:spPr bwMode="auto">
            <a:xfrm>
              <a:off x="170" y="3133"/>
              <a:ext cx="316" cy="271"/>
            </a:xfrm>
            <a:custGeom>
              <a:avLst/>
              <a:gdLst>
                <a:gd name="T0" fmla="*/ 157 w 632"/>
                <a:gd name="T1" fmla="*/ 136 h 541"/>
                <a:gd name="T2" fmla="*/ 12 w 632"/>
                <a:gd name="T3" fmla="*/ 47 h 541"/>
                <a:gd name="T4" fmla="*/ 7 w 632"/>
                <a:gd name="T5" fmla="*/ 39 h 541"/>
                <a:gd name="T6" fmla="*/ 3 w 632"/>
                <a:gd name="T7" fmla="*/ 32 h 541"/>
                <a:gd name="T8" fmla="*/ 1 w 632"/>
                <a:gd name="T9" fmla="*/ 24 h 541"/>
                <a:gd name="T10" fmla="*/ 1 w 632"/>
                <a:gd name="T11" fmla="*/ 18 h 541"/>
                <a:gd name="T12" fmla="*/ 0 w 632"/>
                <a:gd name="T13" fmla="*/ 12 h 541"/>
                <a:gd name="T14" fmla="*/ 1 w 632"/>
                <a:gd name="T15" fmla="*/ 7 h 541"/>
                <a:gd name="T16" fmla="*/ 1 w 632"/>
                <a:gd name="T17" fmla="*/ 3 h 541"/>
                <a:gd name="T18" fmla="*/ 2 w 632"/>
                <a:gd name="T19" fmla="*/ 0 h 541"/>
                <a:gd name="T20" fmla="*/ 158 w 632"/>
                <a:gd name="T21" fmla="*/ 83 h 541"/>
                <a:gd name="T22" fmla="*/ 155 w 632"/>
                <a:gd name="T23" fmla="*/ 88 h 541"/>
                <a:gd name="T24" fmla="*/ 152 w 632"/>
                <a:gd name="T25" fmla="*/ 95 h 541"/>
                <a:gd name="T26" fmla="*/ 151 w 632"/>
                <a:gd name="T27" fmla="*/ 102 h 541"/>
                <a:gd name="T28" fmla="*/ 151 w 632"/>
                <a:gd name="T29" fmla="*/ 109 h 541"/>
                <a:gd name="T30" fmla="*/ 152 w 632"/>
                <a:gd name="T31" fmla="*/ 116 h 541"/>
                <a:gd name="T32" fmla="*/ 153 w 632"/>
                <a:gd name="T33" fmla="*/ 123 h 541"/>
                <a:gd name="T34" fmla="*/ 155 w 632"/>
                <a:gd name="T35" fmla="*/ 130 h 541"/>
                <a:gd name="T36" fmla="*/ 157 w 632"/>
                <a:gd name="T37" fmla="*/ 136 h 5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2"/>
                <a:gd name="T58" fmla="*/ 0 h 541"/>
                <a:gd name="T59" fmla="*/ 632 w 632"/>
                <a:gd name="T60" fmla="*/ 541 h 5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2" h="541">
                  <a:moveTo>
                    <a:pt x="628" y="541"/>
                  </a:moveTo>
                  <a:lnTo>
                    <a:pt x="50" y="187"/>
                  </a:lnTo>
                  <a:lnTo>
                    <a:pt x="28" y="154"/>
                  </a:lnTo>
                  <a:lnTo>
                    <a:pt x="13" y="125"/>
                  </a:lnTo>
                  <a:lnTo>
                    <a:pt x="5" y="96"/>
                  </a:lnTo>
                  <a:lnTo>
                    <a:pt x="2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1" y="0"/>
                  </a:lnTo>
                  <a:lnTo>
                    <a:pt x="632" y="329"/>
                  </a:lnTo>
                  <a:lnTo>
                    <a:pt x="617" y="352"/>
                  </a:lnTo>
                  <a:lnTo>
                    <a:pt x="608" y="378"/>
                  </a:lnTo>
                  <a:lnTo>
                    <a:pt x="603" y="405"/>
                  </a:lnTo>
                  <a:lnTo>
                    <a:pt x="603" y="433"/>
                  </a:lnTo>
                  <a:lnTo>
                    <a:pt x="605" y="462"/>
                  </a:lnTo>
                  <a:lnTo>
                    <a:pt x="611" y="489"/>
                  </a:lnTo>
                  <a:lnTo>
                    <a:pt x="619" y="517"/>
                  </a:lnTo>
                  <a:lnTo>
                    <a:pt x="628" y="541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67"/>
            <p:cNvSpPr>
              <a:spLocks/>
            </p:cNvSpPr>
            <p:nvPr/>
          </p:nvSpPr>
          <p:spPr bwMode="auto">
            <a:xfrm>
              <a:off x="485" y="3181"/>
              <a:ext cx="365" cy="249"/>
            </a:xfrm>
            <a:custGeom>
              <a:avLst/>
              <a:gdLst>
                <a:gd name="T0" fmla="*/ 161 w 730"/>
                <a:gd name="T1" fmla="*/ 37 h 498"/>
                <a:gd name="T2" fmla="*/ 0 w 730"/>
                <a:gd name="T3" fmla="*/ 102 h 498"/>
                <a:gd name="T4" fmla="*/ 1 w 730"/>
                <a:gd name="T5" fmla="*/ 108 h 498"/>
                <a:gd name="T6" fmla="*/ 163 w 730"/>
                <a:gd name="T7" fmla="*/ 43 h 498"/>
                <a:gd name="T8" fmla="*/ 173 w 730"/>
                <a:gd name="T9" fmla="*/ 52 h 498"/>
                <a:gd name="T10" fmla="*/ 9 w 730"/>
                <a:gd name="T11" fmla="*/ 119 h 498"/>
                <a:gd name="T12" fmla="*/ 11 w 730"/>
                <a:gd name="T13" fmla="*/ 125 h 498"/>
                <a:gd name="T14" fmla="*/ 183 w 730"/>
                <a:gd name="T15" fmla="*/ 54 h 498"/>
                <a:gd name="T16" fmla="*/ 166 w 730"/>
                <a:gd name="T17" fmla="*/ 38 h 498"/>
                <a:gd name="T18" fmla="*/ 165 w 730"/>
                <a:gd name="T19" fmla="*/ 0 h 498"/>
                <a:gd name="T20" fmla="*/ 160 w 730"/>
                <a:gd name="T21" fmla="*/ 0 h 498"/>
                <a:gd name="T22" fmla="*/ 161 w 730"/>
                <a:gd name="T23" fmla="*/ 12 h 498"/>
                <a:gd name="T24" fmla="*/ 161 w 730"/>
                <a:gd name="T25" fmla="*/ 37 h 4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498"/>
                <a:gd name="T41" fmla="*/ 730 w 730"/>
                <a:gd name="T42" fmla="*/ 498 h 4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498">
                  <a:moveTo>
                    <a:pt x="643" y="148"/>
                  </a:moveTo>
                  <a:lnTo>
                    <a:pt x="0" y="408"/>
                  </a:lnTo>
                  <a:lnTo>
                    <a:pt x="6" y="430"/>
                  </a:lnTo>
                  <a:lnTo>
                    <a:pt x="651" y="170"/>
                  </a:lnTo>
                  <a:lnTo>
                    <a:pt x="691" y="207"/>
                  </a:lnTo>
                  <a:lnTo>
                    <a:pt x="34" y="476"/>
                  </a:lnTo>
                  <a:lnTo>
                    <a:pt x="42" y="498"/>
                  </a:lnTo>
                  <a:lnTo>
                    <a:pt x="730" y="215"/>
                  </a:lnTo>
                  <a:lnTo>
                    <a:pt x="662" y="152"/>
                  </a:lnTo>
                  <a:lnTo>
                    <a:pt x="660" y="0"/>
                  </a:lnTo>
                  <a:lnTo>
                    <a:pt x="640" y="0"/>
                  </a:lnTo>
                  <a:lnTo>
                    <a:pt x="641" y="47"/>
                  </a:lnTo>
                  <a:lnTo>
                    <a:pt x="643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68"/>
            <p:cNvSpPr>
              <a:spLocks/>
            </p:cNvSpPr>
            <p:nvPr/>
          </p:nvSpPr>
          <p:spPr bwMode="auto">
            <a:xfrm>
              <a:off x="435" y="3031"/>
              <a:ext cx="348" cy="159"/>
            </a:xfrm>
            <a:custGeom>
              <a:avLst/>
              <a:gdLst>
                <a:gd name="T0" fmla="*/ 10 w 694"/>
                <a:gd name="T1" fmla="*/ 40 h 318"/>
                <a:gd name="T2" fmla="*/ 2 w 694"/>
                <a:gd name="T3" fmla="*/ 50 h 318"/>
                <a:gd name="T4" fmla="*/ 0 w 694"/>
                <a:gd name="T5" fmla="*/ 64 h 318"/>
                <a:gd name="T6" fmla="*/ 2 w 694"/>
                <a:gd name="T7" fmla="*/ 74 h 318"/>
                <a:gd name="T8" fmla="*/ 2 w 694"/>
                <a:gd name="T9" fmla="*/ 80 h 318"/>
                <a:gd name="T10" fmla="*/ 173 w 694"/>
                <a:gd name="T11" fmla="*/ 36 h 318"/>
                <a:gd name="T12" fmla="*/ 175 w 694"/>
                <a:gd name="T13" fmla="*/ 0 h 318"/>
                <a:gd name="T14" fmla="*/ 10 w 694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0" y="159"/>
                  </a:moveTo>
                  <a:lnTo>
                    <a:pt x="5" y="200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0" y="141"/>
                  </a:lnTo>
                  <a:lnTo>
                    <a:pt x="694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69"/>
            <p:cNvSpPr>
              <a:spLocks/>
            </p:cNvSpPr>
            <p:nvPr/>
          </p:nvSpPr>
          <p:spPr bwMode="auto">
            <a:xfrm>
              <a:off x="439" y="3103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2"/>
                  </a:moveTo>
                  <a:lnTo>
                    <a:pt x="30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70"/>
            <p:cNvSpPr>
              <a:spLocks/>
            </p:cNvSpPr>
            <p:nvPr/>
          </p:nvSpPr>
          <p:spPr bwMode="auto">
            <a:xfrm>
              <a:off x="134" y="2881"/>
              <a:ext cx="688" cy="346"/>
            </a:xfrm>
            <a:custGeom>
              <a:avLst/>
              <a:gdLst>
                <a:gd name="T0" fmla="*/ 163 w 1377"/>
                <a:gd name="T1" fmla="*/ 116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0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3 h 693"/>
                <a:gd name="T20" fmla="*/ 4 w 1377"/>
                <a:gd name="T21" fmla="*/ 63 h 693"/>
                <a:gd name="T22" fmla="*/ 10 w 1377"/>
                <a:gd name="T23" fmla="*/ 74 h 693"/>
                <a:gd name="T24" fmla="*/ 10 w 1377"/>
                <a:gd name="T25" fmla="*/ 74 h 693"/>
                <a:gd name="T26" fmla="*/ 11 w 1377"/>
                <a:gd name="T27" fmla="*/ 74 h 693"/>
                <a:gd name="T28" fmla="*/ 11 w 1377"/>
                <a:gd name="T29" fmla="*/ 74 h 693"/>
                <a:gd name="T30" fmla="*/ 11 w 1377"/>
                <a:gd name="T31" fmla="*/ 74 h 693"/>
                <a:gd name="T32" fmla="*/ 11 w 1377"/>
                <a:gd name="T33" fmla="*/ 74 h 693"/>
                <a:gd name="T34" fmla="*/ 11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9 w 1377"/>
                <a:gd name="T47" fmla="*/ 164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7 h 693"/>
                <a:gd name="T56" fmla="*/ 154 w 1377"/>
                <a:gd name="T57" fmla="*/ 129 h 693"/>
                <a:gd name="T58" fmla="*/ 157 w 1377"/>
                <a:gd name="T59" fmla="*/ 122 h 693"/>
                <a:gd name="T60" fmla="*/ 163 w 1377"/>
                <a:gd name="T61" fmla="*/ 116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8"/>
                  </a:lnTo>
                  <a:lnTo>
                    <a:pt x="759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5"/>
                  </a:lnTo>
                  <a:lnTo>
                    <a:pt x="42" y="296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6" y="685"/>
                  </a:lnTo>
                  <a:lnTo>
                    <a:pt x="639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2" y="615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71"/>
            <p:cNvSpPr>
              <a:spLocks/>
            </p:cNvSpPr>
            <p:nvPr/>
          </p:nvSpPr>
          <p:spPr bwMode="auto">
            <a:xfrm>
              <a:off x="171" y="2894"/>
              <a:ext cx="615" cy="209"/>
            </a:xfrm>
            <a:custGeom>
              <a:avLst/>
              <a:gdLst>
                <a:gd name="T0" fmla="*/ 308 w 1229"/>
                <a:gd name="T1" fmla="*/ 64 h 417"/>
                <a:gd name="T2" fmla="*/ 146 w 1229"/>
                <a:gd name="T3" fmla="*/ 105 h 417"/>
                <a:gd name="T4" fmla="*/ 0 w 1229"/>
                <a:gd name="T5" fmla="*/ 21 h 417"/>
                <a:gd name="T6" fmla="*/ 171 w 1229"/>
                <a:gd name="T7" fmla="*/ 0 h 417"/>
                <a:gd name="T8" fmla="*/ 308 w 1229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7"/>
                <a:gd name="T17" fmla="*/ 1229 w 1229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7">
                  <a:moveTo>
                    <a:pt x="1229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1" y="0"/>
                  </a:lnTo>
                  <a:lnTo>
                    <a:pt x="1229" y="2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72"/>
            <p:cNvSpPr>
              <a:spLocks/>
            </p:cNvSpPr>
            <p:nvPr/>
          </p:nvSpPr>
          <p:spPr bwMode="auto">
            <a:xfrm>
              <a:off x="145" y="2938"/>
              <a:ext cx="304" cy="264"/>
            </a:xfrm>
            <a:custGeom>
              <a:avLst/>
              <a:gdLst>
                <a:gd name="T0" fmla="*/ 146 w 607"/>
                <a:gd name="T1" fmla="*/ 132 h 528"/>
                <a:gd name="T2" fmla="*/ 10 w 607"/>
                <a:gd name="T3" fmla="*/ 41 h 528"/>
                <a:gd name="T4" fmla="*/ 5 w 607"/>
                <a:gd name="T5" fmla="*/ 33 h 528"/>
                <a:gd name="T6" fmla="*/ 2 w 607"/>
                <a:gd name="T7" fmla="*/ 27 h 528"/>
                <a:gd name="T8" fmla="*/ 1 w 607"/>
                <a:gd name="T9" fmla="*/ 20 h 528"/>
                <a:gd name="T10" fmla="*/ 0 w 607"/>
                <a:gd name="T11" fmla="*/ 15 h 528"/>
                <a:gd name="T12" fmla="*/ 1 w 607"/>
                <a:gd name="T13" fmla="*/ 9 h 528"/>
                <a:gd name="T14" fmla="*/ 2 w 607"/>
                <a:gd name="T15" fmla="*/ 5 h 528"/>
                <a:gd name="T16" fmla="*/ 3 w 607"/>
                <a:gd name="T17" fmla="*/ 2 h 528"/>
                <a:gd name="T18" fmla="*/ 5 w 607"/>
                <a:gd name="T19" fmla="*/ 0 h 528"/>
                <a:gd name="T20" fmla="*/ 152 w 607"/>
                <a:gd name="T21" fmla="*/ 85 h 528"/>
                <a:gd name="T22" fmla="*/ 148 w 607"/>
                <a:gd name="T23" fmla="*/ 89 h 528"/>
                <a:gd name="T24" fmla="*/ 145 w 607"/>
                <a:gd name="T25" fmla="*/ 95 h 528"/>
                <a:gd name="T26" fmla="*/ 143 w 607"/>
                <a:gd name="T27" fmla="*/ 101 h 528"/>
                <a:gd name="T28" fmla="*/ 142 w 607"/>
                <a:gd name="T29" fmla="*/ 107 h 528"/>
                <a:gd name="T30" fmla="*/ 142 w 607"/>
                <a:gd name="T31" fmla="*/ 114 h 528"/>
                <a:gd name="T32" fmla="*/ 143 w 607"/>
                <a:gd name="T33" fmla="*/ 120 h 528"/>
                <a:gd name="T34" fmla="*/ 145 w 607"/>
                <a:gd name="T35" fmla="*/ 126 h 528"/>
                <a:gd name="T36" fmla="*/ 146 w 607"/>
                <a:gd name="T37" fmla="*/ 132 h 5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8"/>
                <a:gd name="T59" fmla="*/ 607 w 607"/>
                <a:gd name="T60" fmla="*/ 528 h 5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8">
                  <a:moveTo>
                    <a:pt x="584" y="528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7" y="108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5"/>
                  </a:lnTo>
                  <a:lnTo>
                    <a:pt x="584" y="5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73"/>
            <p:cNvSpPr>
              <a:spLocks/>
            </p:cNvSpPr>
            <p:nvPr/>
          </p:nvSpPr>
          <p:spPr bwMode="auto">
            <a:xfrm>
              <a:off x="439" y="3031"/>
              <a:ext cx="377" cy="196"/>
            </a:xfrm>
            <a:custGeom>
              <a:avLst/>
              <a:gdLst>
                <a:gd name="T0" fmla="*/ 168 w 753"/>
                <a:gd name="T1" fmla="*/ 34 h 394"/>
                <a:gd name="T2" fmla="*/ 0 w 753"/>
                <a:gd name="T3" fmla="*/ 77 h 394"/>
                <a:gd name="T4" fmla="*/ 1 w 753"/>
                <a:gd name="T5" fmla="*/ 82 h 394"/>
                <a:gd name="T6" fmla="*/ 170 w 753"/>
                <a:gd name="T7" fmla="*/ 39 h 394"/>
                <a:gd name="T8" fmla="*/ 179 w 753"/>
                <a:gd name="T9" fmla="*/ 48 h 394"/>
                <a:gd name="T10" fmla="*/ 7 w 753"/>
                <a:gd name="T11" fmla="*/ 93 h 394"/>
                <a:gd name="T12" fmla="*/ 9 w 753"/>
                <a:gd name="T13" fmla="*/ 98 h 394"/>
                <a:gd name="T14" fmla="*/ 189 w 753"/>
                <a:gd name="T15" fmla="*/ 50 h 394"/>
                <a:gd name="T16" fmla="*/ 173 w 753"/>
                <a:gd name="T17" fmla="*/ 35 h 394"/>
                <a:gd name="T18" fmla="*/ 175 w 753"/>
                <a:gd name="T19" fmla="*/ 0 h 394"/>
                <a:gd name="T20" fmla="*/ 171 w 753"/>
                <a:gd name="T21" fmla="*/ 0 h 394"/>
                <a:gd name="T22" fmla="*/ 170 w 753"/>
                <a:gd name="T23" fmla="*/ 10 h 394"/>
                <a:gd name="T24" fmla="*/ 168 w 753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4"/>
                <a:gd name="T41" fmla="*/ 753 w 753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4">
                  <a:moveTo>
                    <a:pt x="670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6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3" y="204"/>
                  </a:lnTo>
                  <a:lnTo>
                    <a:pt x="690" y="141"/>
                  </a:lnTo>
                  <a:lnTo>
                    <a:pt x="700" y="2"/>
                  </a:lnTo>
                  <a:lnTo>
                    <a:pt x="681" y="0"/>
                  </a:lnTo>
                  <a:lnTo>
                    <a:pt x="677" y="43"/>
                  </a:lnTo>
                  <a:lnTo>
                    <a:pt x="670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74"/>
            <p:cNvSpPr>
              <a:spLocks/>
            </p:cNvSpPr>
            <p:nvPr/>
          </p:nvSpPr>
          <p:spPr bwMode="auto">
            <a:xfrm>
              <a:off x="442" y="2844"/>
              <a:ext cx="348" cy="159"/>
            </a:xfrm>
            <a:custGeom>
              <a:avLst/>
              <a:gdLst>
                <a:gd name="T0" fmla="*/ 11 w 695"/>
                <a:gd name="T1" fmla="*/ 40 h 317"/>
                <a:gd name="T2" fmla="*/ 2 w 695"/>
                <a:gd name="T3" fmla="*/ 50 h 317"/>
                <a:gd name="T4" fmla="*/ 0 w 695"/>
                <a:gd name="T5" fmla="*/ 64 h 317"/>
                <a:gd name="T6" fmla="*/ 2 w 695"/>
                <a:gd name="T7" fmla="*/ 74 h 317"/>
                <a:gd name="T8" fmla="*/ 3 w 695"/>
                <a:gd name="T9" fmla="*/ 80 h 317"/>
                <a:gd name="T10" fmla="*/ 173 w 695"/>
                <a:gd name="T11" fmla="*/ 35 h 317"/>
                <a:gd name="T12" fmla="*/ 174 w 695"/>
                <a:gd name="T13" fmla="*/ 0 h 317"/>
                <a:gd name="T14" fmla="*/ 11 w 695"/>
                <a:gd name="T15" fmla="*/ 40 h 3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7"/>
                <a:gd name="T26" fmla="*/ 695 w 695"/>
                <a:gd name="T27" fmla="*/ 317 h 3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7">
                  <a:moveTo>
                    <a:pt x="41" y="158"/>
                  </a:moveTo>
                  <a:lnTo>
                    <a:pt x="5" y="199"/>
                  </a:lnTo>
                  <a:lnTo>
                    <a:pt x="0" y="255"/>
                  </a:lnTo>
                  <a:lnTo>
                    <a:pt x="7" y="294"/>
                  </a:lnTo>
                  <a:lnTo>
                    <a:pt x="9" y="317"/>
                  </a:lnTo>
                  <a:lnTo>
                    <a:pt x="691" y="140"/>
                  </a:lnTo>
                  <a:lnTo>
                    <a:pt x="695" y="0"/>
                  </a:lnTo>
                  <a:lnTo>
                    <a:pt x="41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75"/>
            <p:cNvSpPr>
              <a:spLocks/>
            </p:cNvSpPr>
            <p:nvPr/>
          </p:nvSpPr>
          <p:spPr bwMode="auto">
            <a:xfrm>
              <a:off x="446" y="2916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1"/>
                  </a:moveTo>
                  <a:lnTo>
                    <a:pt x="29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76"/>
            <p:cNvSpPr>
              <a:spLocks/>
            </p:cNvSpPr>
            <p:nvPr/>
          </p:nvSpPr>
          <p:spPr bwMode="auto">
            <a:xfrm>
              <a:off x="141" y="2695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0 w 1377"/>
                <a:gd name="T25" fmla="*/ 74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1 w 1377"/>
                <a:gd name="T35" fmla="*/ 75 h 693"/>
                <a:gd name="T36" fmla="*/ 161 w 1377"/>
                <a:gd name="T37" fmla="*/ 174 h 693"/>
                <a:gd name="T38" fmla="*/ 161 w 1377"/>
                <a:gd name="T39" fmla="*/ 171 h 693"/>
                <a:gd name="T40" fmla="*/ 159 w 1377"/>
                <a:gd name="T41" fmla="*/ 166 h 693"/>
                <a:gd name="T42" fmla="*/ 159 w 1377"/>
                <a:gd name="T43" fmla="*/ 166 h 693"/>
                <a:gd name="T44" fmla="*/ 159 w 1377"/>
                <a:gd name="T45" fmla="*/ 166 h 693"/>
                <a:gd name="T46" fmla="*/ 159 w 1377"/>
                <a:gd name="T47" fmla="*/ 164 h 693"/>
                <a:gd name="T48" fmla="*/ 157 w 1377"/>
                <a:gd name="T49" fmla="*/ 160 h 693"/>
                <a:gd name="T50" fmla="*/ 155 w 1377"/>
                <a:gd name="T51" fmla="*/ 154 h 693"/>
                <a:gd name="T52" fmla="*/ 153 w 1377"/>
                <a:gd name="T53" fmla="*/ 146 h 693"/>
                <a:gd name="T54" fmla="*/ 153 w 1377"/>
                <a:gd name="T55" fmla="*/ 138 h 693"/>
                <a:gd name="T56" fmla="*/ 154 w 1377"/>
                <a:gd name="T57" fmla="*/ 130 h 693"/>
                <a:gd name="T58" fmla="*/ 157 w 1377"/>
                <a:gd name="T59" fmla="*/ 123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7"/>
                  </a:lnTo>
                  <a:lnTo>
                    <a:pt x="759" y="0"/>
                  </a:lnTo>
                  <a:lnTo>
                    <a:pt x="27" y="86"/>
                  </a:lnTo>
                  <a:lnTo>
                    <a:pt x="24" y="90"/>
                  </a:lnTo>
                  <a:lnTo>
                    <a:pt x="17" y="103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3" y="295"/>
                  </a:lnTo>
                  <a:lnTo>
                    <a:pt x="43" y="296"/>
                  </a:lnTo>
                  <a:lnTo>
                    <a:pt x="45" y="298"/>
                  </a:lnTo>
                  <a:lnTo>
                    <a:pt x="645" y="693"/>
                  </a:lnTo>
                  <a:lnTo>
                    <a:pt x="646" y="684"/>
                  </a:lnTo>
                  <a:lnTo>
                    <a:pt x="639" y="662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5" y="583"/>
                  </a:lnTo>
                  <a:lnTo>
                    <a:pt x="612" y="551"/>
                  </a:lnTo>
                  <a:lnTo>
                    <a:pt x="616" y="518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77"/>
            <p:cNvSpPr>
              <a:spLocks/>
            </p:cNvSpPr>
            <p:nvPr/>
          </p:nvSpPr>
          <p:spPr bwMode="auto">
            <a:xfrm>
              <a:off x="178" y="2707"/>
              <a:ext cx="615" cy="209"/>
            </a:xfrm>
            <a:custGeom>
              <a:avLst/>
              <a:gdLst>
                <a:gd name="T0" fmla="*/ 308 w 1230"/>
                <a:gd name="T1" fmla="*/ 63 h 418"/>
                <a:gd name="T2" fmla="*/ 146 w 1230"/>
                <a:gd name="T3" fmla="*/ 105 h 418"/>
                <a:gd name="T4" fmla="*/ 0 w 1230"/>
                <a:gd name="T5" fmla="*/ 21 h 418"/>
                <a:gd name="T6" fmla="*/ 170 w 1230"/>
                <a:gd name="T7" fmla="*/ 0 h 418"/>
                <a:gd name="T8" fmla="*/ 308 w 1230"/>
                <a:gd name="T9" fmla="*/ 63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0"/>
                <a:gd name="T16" fmla="*/ 0 h 418"/>
                <a:gd name="T17" fmla="*/ 1230 w 1230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0" h="418">
                  <a:moveTo>
                    <a:pt x="1230" y="255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30" y="25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78"/>
            <p:cNvSpPr>
              <a:spLocks/>
            </p:cNvSpPr>
            <p:nvPr/>
          </p:nvSpPr>
          <p:spPr bwMode="auto">
            <a:xfrm>
              <a:off x="152" y="2752"/>
              <a:ext cx="303" cy="264"/>
            </a:xfrm>
            <a:custGeom>
              <a:avLst/>
              <a:gdLst>
                <a:gd name="T0" fmla="*/ 146 w 607"/>
                <a:gd name="T1" fmla="*/ 132 h 529"/>
                <a:gd name="T2" fmla="*/ 9 w 607"/>
                <a:gd name="T3" fmla="*/ 41 h 529"/>
                <a:gd name="T4" fmla="*/ 4 w 607"/>
                <a:gd name="T5" fmla="*/ 33 h 529"/>
                <a:gd name="T6" fmla="*/ 1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0 w 607"/>
                <a:gd name="T13" fmla="*/ 10 h 529"/>
                <a:gd name="T14" fmla="*/ 1 w 607"/>
                <a:gd name="T15" fmla="*/ 5 h 529"/>
                <a:gd name="T16" fmla="*/ 2 w 607"/>
                <a:gd name="T17" fmla="*/ 2 h 529"/>
                <a:gd name="T18" fmla="*/ 4 w 607"/>
                <a:gd name="T19" fmla="*/ 0 h 529"/>
                <a:gd name="T20" fmla="*/ 151 w 607"/>
                <a:gd name="T21" fmla="*/ 85 h 529"/>
                <a:gd name="T22" fmla="*/ 147 w 607"/>
                <a:gd name="T23" fmla="*/ 89 h 529"/>
                <a:gd name="T24" fmla="*/ 144 w 607"/>
                <a:gd name="T25" fmla="*/ 95 h 529"/>
                <a:gd name="T26" fmla="*/ 142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2 w 607"/>
                <a:gd name="T33" fmla="*/ 120 h 529"/>
                <a:gd name="T34" fmla="*/ 144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6" y="109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1" y="10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79"/>
            <p:cNvSpPr>
              <a:spLocks/>
            </p:cNvSpPr>
            <p:nvPr/>
          </p:nvSpPr>
          <p:spPr bwMode="auto">
            <a:xfrm>
              <a:off x="446" y="2844"/>
              <a:ext cx="376" cy="198"/>
            </a:xfrm>
            <a:custGeom>
              <a:avLst/>
              <a:gdLst>
                <a:gd name="T0" fmla="*/ 168 w 752"/>
                <a:gd name="T1" fmla="*/ 34 h 394"/>
                <a:gd name="T2" fmla="*/ 0 w 752"/>
                <a:gd name="T3" fmla="*/ 78 h 394"/>
                <a:gd name="T4" fmla="*/ 1 w 752"/>
                <a:gd name="T5" fmla="*/ 83 h 394"/>
                <a:gd name="T6" fmla="*/ 169 w 752"/>
                <a:gd name="T7" fmla="*/ 39 h 394"/>
                <a:gd name="T8" fmla="*/ 179 w 752"/>
                <a:gd name="T9" fmla="*/ 49 h 394"/>
                <a:gd name="T10" fmla="*/ 7 w 752"/>
                <a:gd name="T11" fmla="*/ 94 h 394"/>
                <a:gd name="T12" fmla="*/ 9 w 752"/>
                <a:gd name="T13" fmla="*/ 100 h 394"/>
                <a:gd name="T14" fmla="*/ 188 w 752"/>
                <a:gd name="T15" fmla="*/ 51 h 394"/>
                <a:gd name="T16" fmla="*/ 173 w 752"/>
                <a:gd name="T17" fmla="*/ 35 h 394"/>
                <a:gd name="T18" fmla="*/ 175 w 752"/>
                <a:gd name="T19" fmla="*/ 1 h 394"/>
                <a:gd name="T20" fmla="*/ 170 w 752"/>
                <a:gd name="T21" fmla="*/ 0 h 394"/>
                <a:gd name="T22" fmla="*/ 170 w 752"/>
                <a:gd name="T23" fmla="*/ 10 h 394"/>
                <a:gd name="T24" fmla="*/ 168 w 752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2"/>
                <a:gd name="T40" fmla="*/ 0 h 394"/>
                <a:gd name="T41" fmla="*/ 752 w 752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2" h="394">
                  <a:moveTo>
                    <a:pt x="670" y="135"/>
                  </a:moveTo>
                  <a:lnTo>
                    <a:pt x="0" y="310"/>
                  </a:lnTo>
                  <a:lnTo>
                    <a:pt x="4" y="331"/>
                  </a:lnTo>
                  <a:lnTo>
                    <a:pt x="676" y="155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2" y="203"/>
                  </a:lnTo>
                  <a:lnTo>
                    <a:pt x="690" y="140"/>
                  </a:lnTo>
                  <a:lnTo>
                    <a:pt x="699" y="1"/>
                  </a:lnTo>
                  <a:lnTo>
                    <a:pt x="680" y="0"/>
                  </a:lnTo>
                  <a:lnTo>
                    <a:pt x="677" y="39"/>
                  </a:lnTo>
                  <a:lnTo>
                    <a:pt x="670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80"/>
            <p:cNvSpPr>
              <a:spLocks/>
            </p:cNvSpPr>
            <p:nvPr/>
          </p:nvSpPr>
          <p:spPr bwMode="auto">
            <a:xfrm>
              <a:off x="461" y="2642"/>
              <a:ext cx="335" cy="209"/>
            </a:xfrm>
            <a:custGeom>
              <a:avLst/>
              <a:gdLst>
                <a:gd name="T0" fmla="*/ 7 w 670"/>
                <a:gd name="T1" fmla="*/ 60 h 417"/>
                <a:gd name="T2" fmla="*/ 0 w 670"/>
                <a:gd name="T3" fmla="*/ 72 h 417"/>
                <a:gd name="T4" fmla="*/ 1 w 670"/>
                <a:gd name="T5" fmla="*/ 88 h 417"/>
                <a:gd name="T6" fmla="*/ 3 w 670"/>
                <a:gd name="T7" fmla="*/ 98 h 417"/>
                <a:gd name="T8" fmla="*/ 3 w 670"/>
                <a:gd name="T9" fmla="*/ 105 h 417"/>
                <a:gd name="T10" fmla="*/ 168 w 670"/>
                <a:gd name="T11" fmla="*/ 39 h 417"/>
                <a:gd name="T12" fmla="*/ 166 w 670"/>
                <a:gd name="T13" fmla="*/ 0 h 417"/>
                <a:gd name="T14" fmla="*/ 7 w 670"/>
                <a:gd name="T15" fmla="*/ 6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0" y="237"/>
                  </a:moveTo>
                  <a:lnTo>
                    <a:pt x="0" y="285"/>
                  </a:lnTo>
                  <a:lnTo>
                    <a:pt x="2" y="349"/>
                  </a:lnTo>
                  <a:lnTo>
                    <a:pt x="12" y="392"/>
                  </a:lnTo>
                  <a:lnTo>
                    <a:pt x="15" y="417"/>
                  </a:lnTo>
                  <a:lnTo>
                    <a:pt x="670" y="155"/>
                  </a:lnTo>
                  <a:lnTo>
                    <a:pt x="662" y="0"/>
                  </a:lnTo>
                  <a:lnTo>
                    <a:pt x="30" y="2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81"/>
            <p:cNvSpPr>
              <a:spLocks/>
            </p:cNvSpPr>
            <p:nvPr/>
          </p:nvSpPr>
          <p:spPr bwMode="auto">
            <a:xfrm>
              <a:off x="469" y="2721"/>
              <a:ext cx="356" cy="164"/>
            </a:xfrm>
            <a:custGeom>
              <a:avLst/>
              <a:gdLst>
                <a:gd name="T0" fmla="*/ 0 w 710"/>
                <a:gd name="T1" fmla="*/ 68 h 328"/>
                <a:gd name="T2" fmla="*/ 9 w 710"/>
                <a:gd name="T3" fmla="*/ 82 h 328"/>
                <a:gd name="T4" fmla="*/ 179 w 710"/>
                <a:gd name="T5" fmla="*/ 13 h 328"/>
                <a:gd name="T6" fmla="*/ 163 w 710"/>
                <a:gd name="T7" fmla="*/ 0 h 328"/>
                <a:gd name="T8" fmla="*/ 0 w 710"/>
                <a:gd name="T9" fmla="*/ 68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0"/>
                <a:gd name="T16" fmla="*/ 0 h 328"/>
                <a:gd name="T17" fmla="*/ 710 w 710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0" h="328">
                  <a:moveTo>
                    <a:pt x="0" y="269"/>
                  </a:moveTo>
                  <a:lnTo>
                    <a:pt x="34" y="328"/>
                  </a:lnTo>
                  <a:lnTo>
                    <a:pt x="710" y="55"/>
                  </a:lnTo>
                  <a:lnTo>
                    <a:pt x="648" y="0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82"/>
            <p:cNvSpPr>
              <a:spLocks/>
            </p:cNvSpPr>
            <p:nvPr/>
          </p:nvSpPr>
          <p:spPr bwMode="auto">
            <a:xfrm>
              <a:off x="143" y="2499"/>
              <a:ext cx="687" cy="393"/>
            </a:xfrm>
            <a:custGeom>
              <a:avLst/>
              <a:gdLst>
                <a:gd name="T0" fmla="*/ 169 w 1375"/>
                <a:gd name="T1" fmla="*/ 133 h 786"/>
                <a:gd name="T2" fmla="*/ 343 w 1375"/>
                <a:gd name="T3" fmla="*/ 67 h 786"/>
                <a:gd name="T4" fmla="*/ 183 w 1375"/>
                <a:gd name="T5" fmla="*/ 0 h 786"/>
                <a:gd name="T6" fmla="*/ 4 w 1375"/>
                <a:gd name="T7" fmla="*/ 41 h 786"/>
                <a:gd name="T8" fmla="*/ 3 w 1375"/>
                <a:gd name="T9" fmla="*/ 42 h 786"/>
                <a:gd name="T10" fmla="*/ 2 w 1375"/>
                <a:gd name="T11" fmla="*/ 46 h 786"/>
                <a:gd name="T12" fmla="*/ 1 w 1375"/>
                <a:gd name="T13" fmla="*/ 51 h 786"/>
                <a:gd name="T14" fmla="*/ 0 w 1375"/>
                <a:gd name="T15" fmla="*/ 58 h 786"/>
                <a:gd name="T16" fmla="*/ 0 w 1375"/>
                <a:gd name="T17" fmla="*/ 68 h 786"/>
                <a:gd name="T18" fmla="*/ 2 w 1375"/>
                <a:gd name="T19" fmla="*/ 78 h 786"/>
                <a:gd name="T20" fmla="*/ 7 w 1375"/>
                <a:gd name="T21" fmla="*/ 89 h 786"/>
                <a:gd name="T22" fmla="*/ 14 w 1375"/>
                <a:gd name="T23" fmla="*/ 99 h 786"/>
                <a:gd name="T24" fmla="*/ 14 w 1375"/>
                <a:gd name="T25" fmla="*/ 100 h 786"/>
                <a:gd name="T26" fmla="*/ 14 w 1375"/>
                <a:gd name="T27" fmla="*/ 100 h 786"/>
                <a:gd name="T28" fmla="*/ 14 w 1375"/>
                <a:gd name="T29" fmla="*/ 100 h 786"/>
                <a:gd name="T30" fmla="*/ 173 w 1375"/>
                <a:gd name="T31" fmla="*/ 197 h 786"/>
                <a:gd name="T32" fmla="*/ 173 w 1375"/>
                <a:gd name="T33" fmla="*/ 194 h 786"/>
                <a:gd name="T34" fmla="*/ 171 w 1375"/>
                <a:gd name="T35" fmla="*/ 189 h 786"/>
                <a:gd name="T36" fmla="*/ 171 w 1375"/>
                <a:gd name="T37" fmla="*/ 189 h 786"/>
                <a:gd name="T38" fmla="*/ 171 w 1375"/>
                <a:gd name="T39" fmla="*/ 188 h 786"/>
                <a:gd name="T40" fmla="*/ 170 w 1375"/>
                <a:gd name="T41" fmla="*/ 187 h 786"/>
                <a:gd name="T42" fmla="*/ 168 w 1375"/>
                <a:gd name="T43" fmla="*/ 182 h 786"/>
                <a:gd name="T44" fmla="*/ 165 w 1375"/>
                <a:gd name="T45" fmla="*/ 175 h 786"/>
                <a:gd name="T46" fmla="*/ 163 w 1375"/>
                <a:gd name="T47" fmla="*/ 167 h 786"/>
                <a:gd name="T48" fmla="*/ 161 w 1375"/>
                <a:gd name="T49" fmla="*/ 158 h 786"/>
                <a:gd name="T50" fmla="*/ 161 w 1375"/>
                <a:gd name="T51" fmla="*/ 149 h 786"/>
                <a:gd name="T52" fmla="*/ 164 w 1375"/>
                <a:gd name="T53" fmla="*/ 141 h 786"/>
                <a:gd name="T54" fmla="*/ 169 w 1375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5"/>
                <a:gd name="T85" fmla="*/ 0 h 786"/>
                <a:gd name="T86" fmla="*/ 1375 w 1375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5" h="786">
                  <a:moveTo>
                    <a:pt x="678" y="532"/>
                  </a:moveTo>
                  <a:lnTo>
                    <a:pt x="1375" y="266"/>
                  </a:lnTo>
                  <a:lnTo>
                    <a:pt x="733" y="0"/>
                  </a:lnTo>
                  <a:lnTo>
                    <a:pt x="18" y="161"/>
                  </a:lnTo>
                  <a:lnTo>
                    <a:pt x="15" y="167"/>
                  </a:lnTo>
                  <a:lnTo>
                    <a:pt x="10" y="182"/>
                  </a:lnTo>
                  <a:lnTo>
                    <a:pt x="4" y="205"/>
                  </a:lnTo>
                  <a:lnTo>
                    <a:pt x="0" y="235"/>
                  </a:lnTo>
                  <a:lnTo>
                    <a:pt x="1" y="271"/>
                  </a:lnTo>
                  <a:lnTo>
                    <a:pt x="10" y="311"/>
                  </a:lnTo>
                  <a:lnTo>
                    <a:pt x="28" y="354"/>
                  </a:lnTo>
                  <a:lnTo>
                    <a:pt x="58" y="398"/>
                  </a:lnTo>
                  <a:lnTo>
                    <a:pt x="59" y="400"/>
                  </a:lnTo>
                  <a:lnTo>
                    <a:pt x="59" y="401"/>
                  </a:lnTo>
                  <a:lnTo>
                    <a:pt x="693" y="786"/>
                  </a:lnTo>
                  <a:lnTo>
                    <a:pt x="694" y="776"/>
                  </a:lnTo>
                  <a:lnTo>
                    <a:pt x="685" y="753"/>
                  </a:lnTo>
                  <a:lnTo>
                    <a:pt x="684" y="752"/>
                  </a:lnTo>
                  <a:lnTo>
                    <a:pt x="680" y="745"/>
                  </a:lnTo>
                  <a:lnTo>
                    <a:pt x="672" y="726"/>
                  </a:lnTo>
                  <a:lnTo>
                    <a:pt x="662" y="699"/>
                  </a:lnTo>
                  <a:lnTo>
                    <a:pt x="653" y="667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6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83"/>
            <p:cNvSpPr>
              <a:spLocks/>
            </p:cNvSpPr>
            <p:nvPr/>
          </p:nvSpPr>
          <p:spPr bwMode="auto">
            <a:xfrm>
              <a:off x="177" y="2514"/>
              <a:ext cx="617" cy="237"/>
            </a:xfrm>
            <a:custGeom>
              <a:avLst/>
              <a:gdLst>
                <a:gd name="T0" fmla="*/ 308 w 1235"/>
                <a:gd name="T1" fmla="*/ 59 h 475"/>
                <a:gd name="T2" fmla="*/ 152 w 1235"/>
                <a:gd name="T3" fmla="*/ 118 h 475"/>
                <a:gd name="T4" fmla="*/ 0 w 1235"/>
                <a:gd name="T5" fmla="*/ 37 h 475"/>
                <a:gd name="T6" fmla="*/ 166 w 1235"/>
                <a:gd name="T7" fmla="*/ 0 h 475"/>
                <a:gd name="T8" fmla="*/ 308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84"/>
            <p:cNvSpPr>
              <a:spLocks/>
            </p:cNvSpPr>
            <p:nvPr/>
          </p:nvSpPr>
          <p:spPr bwMode="auto">
            <a:xfrm>
              <a:off x="154" y="2595"/>
              <a:ext cx="315" cy="271"/>
            </a:xfrm>
            <a:custGeom>
              <a:avLst/>
              <a:gdLst>
                <a:gd name="T0" fmla="*/ 157 w 631"/>
                <a:gd name="T1" fmla="*/ 136 h 542"/>
                <a:gd name="T2" fmla="*/ 12 w 631"/>
                <a:gd name="T3" fmla="*/ 46 h 542"/>
                <a:gd name="T4" fmla="*/ 7 w 631"/>
                <a:gd name="T5" fmla="*/ 38 h 542"/>
                <a:gd name="T6" fmla="*/ 3 w 631"/>
                <a:gd name="T7" fmla="*/ 31 h 542"/>
                <a:gd name="T8" fmla="*/ 1 w 631"/>
                <a:gd name="T9" fmla="*/ 24 h 542"/>
                <a:gd name="T10" fmla="*/ 0 w 631"/>
                <a:gd name="T11" fmla="*/ 17 h 542"/>
                <a:gd name="T12" fmla="*/ 0 w 631"/>
                <a:gd name="T13" fmla="*/ 12 h 542"/>
                <a:gd name="T14" fmla="*/ 0 w 631"/>
                <a:gd name="T15" fmla="*/ 7 h 542"/>
                <a:gd name="T16" fmla="*/ 1 w 631"/>
                <a:gd name="T17" fmla="*/ 3 h 542"/>
                <a:gd name="T18" fmla="*/ 2 w 631"/>
                <a:gd name="T19" fmla="*/ 0 h 542"/>
                <a:gd name="T20" fmla="*/ 157 w 631"/>
                <a:gd name="T21" fmla="*/ 82 h 542"/>
                <a:gd name="T22" fmla="*/ 154 w 631"/>
                <a:gd name="T23" fmla="*/ 88 h 542"/>
                <a:gd name="T24" fmla="*/ 151 w 631"/>
                <a:gd name="T25" fmla="*/ 94 h 542"/>
                <a:gd name="T26" fmla="*/ 150 w 631"/>
                <a:gd name="T27" fmla="*/ 101 h 542"/>
                <a:gd name="T28" fmla="*/ 150 w 631"/>
                <a:gd name="T29" fmla="*/ 108 h 542"/>
                <a:gd name="T30" fmla="*/ 151 w 631"/>
                <a:gd name="T31" fmla="*/ 115 h 542"/>
                <a:gd name="T32" fmla="*/ 152 w 631"/>
                <a:gd name="T33" fmla="*/ 122 h 542"/>
                <a:gd name="T34" fmla="*/ 154 w 631"/>
                <a:gd name="T35" fmla="*/ 130 h 542"/>
                <a:gd name="T36" fmla="*/ 157 w 631"/>
                <a:gd name="T37" fmla="*/ 136 h 5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1"/>
                <a:gd name="T58" fmla="*/ 0 h 542"/>
                <a:gd name="T59" fmla="*/ 631 w 631"/>
                <a:gd name="T60" fmla="*/ 542 h 5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1" h="542">
                  <a:moveTo>
                    <a:pt x="628" y="542"/>
                  </a:moveTo>
                  <a:lnTo>
                    <a:pt x="50" y="187"/>
                  </a:lnTo>
                  <a:lnTo>
                    <a:pt x="28" y="155"/>
                  </a:lnTo>
                  <a:lnTo>
                    <a:pt x="13" y="125"/>
                  </a:lnTo>
                  <a:lnTo>
                    <a:pt x="4" y="96"/>
                  </a:lnTo>
                  <a:lnTo>
                    <a:pt x="0" y="71"/>
                  </a:lnTo>
                  <a:lnTo>
                    <a:pt x="0" y="48"/>
                  </a:lnTo>
                  <a:lnTo>
                    <a:pt x="2" y="28"/>
                  </a:lnTo>
                  <a:lnTo>
                    <a:pt x="6" y="12"/>
                  </a:lnTo>
                  <a:lnTo>
                    <a:pt x="11" y="0"/>
                  </a:lnTo>
                  <a:lnTo>
                    <a:pt x="631" y="331"/>
                  </a:lnTo>
                  <a:lnTo>
                    <a:pt x="616" y="354"/>
                  </a:lnTo>
                  <a:lnTo>
                    <a:pt x="606" y="379"/>
                  </a:lnTo>
                  <a:lnTo>
                    <a:pt x="602" y="407"/>
                  </a:lnTo>
                  <a:lnTo>
                    <a:pt x="602" y="434"/>
                  </a:lnTo>
                  <a:lnTo>
                    <a:pt x="604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85"/>
            <p:cNvSpPr>
              <a:spLocks/>
            </p:cNvSpPr>
            <p:nvPr/>
          </p:nvSpPr>
          <p:spPr bwMode="auto">
            <a:xfrm>
              <a:off x="468" y="2642"/>
              <a:ext cx="366" cy="250"/>
            </a:xfrm>
            <a:custGeom>
              <a:avLst/>
              <a:gdLst>
                <a:gd name="T0" fmla="*/ 161 w 732"/>
                <a:gd name="T1" fmla="*/ 38 h 499"/>
                <a:gd name="T2" fmla="*/ 0 w 732"/>
                <a:gd name="T3" fmla="*/ 103 h 499"/>
                <a:gd name="T4" fmla="*/ 1 w 732"/>
                <a:gd name="T5" fmla="*/ 108 h 499"/>
                <a:gd name="T6" fmla="*/ 163 w 732"/>
                <a:gd name="T7" fmla="*/ 43 h 499"/>
                <a:gd name="T8" fmla="*/ 173 w 732"/>
                <a:gd name="T9" fmla="*/ 52 h 499"/>
                <a:gd name="T10" fmla="*/ 9 w 732"/>
                <a:gd name="T11" fmla="*/ 120 h 499"/>
                <a:gd name="T12" fmla="*/ 11 w 732"/>
                <a:gd name="T13" fmla="*/ 125 h 499"/>
                <a:gd name="T14" fmla="*/ 183 w 732"/>
                <a:gd name="T15" fmla="*/ 54 h 499"/>
                <a:gd name="T16" fmla="*/ 166 w 732"/>
                <a:gd name="T17" fmla="*/ 38 h 499"/>
                <a:gd name="T18" fmla="*/ 165 w 732"/>
                <a:gd name="T19" fmla="*/ 0 h 499"/>
                <a:gd name="T20" fmla="*/ 161 w 732"/>
                <a:gd name="T21" fmla="*/ 0 h 499"/>
                <a:gd name="T22" fmla="*/ 161 w 732"/>
                <a:gd name="T23" fmla="*/ 12 h 499"/>
                <a:gd name="T24" fmla="*/ 161 w 732"/>
                <a:gd name="T25" fmla="*/ 38 h 4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2"/>
                <a:gd name="T40" fmla="*/ 0 h 499"/>
                <a:gd name="T41" fmla="*/ 732 w 732"/>
                <a:gd name="T42" fmla="*/ 499 h 4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2" h="499">
                  <a:moveTo>
                    <a:pt x="644" y="149"/>
                  </a:moveTo>
                  <a:lnTo>
                    <a:pt x="0" y="409"/>
                  </a:lnTo>
                  <a:lnTo>
                    <a:pt x="7" y="431"/>
                  </a:lnTo>
                  <a:lnTo>
                    <a:pt x="652" y="170"/>
                  </a:lnTo>
                  <a:lnTo>
                    <a:pt x="692" y="208"/>
                  </a:lnTo>
                  <a:lnTo>
                    <a:pt x="36" y="477"/>
                  </a:lnTo>
                  <a:lnTo>
                    <a:pt x="43" y="499"/>
                  </a:lnTo>
                  <a:lnTo>
                    <a:pt x="732" y="216"/>
                  </a:lnTo>
                  <a:lnTo>
                    <a:pt x="663" y="152"/>
                  </a:lnTo>
                  <a:lnTo>
                    <a:pt x="660" y="0"/>
                  </a:lnTo>
                  <a:lnTo>
                    <a:pt x="642" y="0"/>
                  </a:lnTo>
                  <a:lnTo>
                    <a:pt x="642" y="47"/>
                  </a:lnTo>
                  <a:lnTo>
                    <a:pt x="644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86"/>
            <p:cNvSpPr>
              <a:spLocks/>
            </p:cNvSpPr>
            <p:nvPr/>
          </p:nvSpPr>
          <p:spPr bwMode="auto">
            <a:xfrm>
              <a:off x="419" y="2492"/>
              <a:ext cx="347" cy="158"/>
            </a:xfrm>
            <a:custGeom>
              <a:avLst/>
              <a:gdLst>
                <a:gd name="T0" fmla="*/ 11 w 694"/>
                <a:gd name="T1" fmla="*/ 39 h 318"/>
                <a:gd name="T2" fmla="*/ 1 w 694"/>
                <a:gd name="T3" fmla="*/ 50 h 318"/>
                <a:gd name="T4" fmla="*/ 0 w 694"/>
                <a:gd name="T5" fmla="*/ 64 h 318"/>
                <a:gd name="T6" fmla="*/ 1 w 694"/>
                <a:gd name="T7" fmla="*/ 73 h 318"/>
                <a:gd name="T8" fmla="*/ 3 w 694"/>
                <a:gd name="T9" fmla="*/ 79 h 318"/>
                <a:gd name="T10" fmla="*/ 173 w 694"/>
                <a:gd name="T11" fmla="*/ 35 h 318"/>
                <a:gd name="T12" fmla="*/ 174 w 694"/>
                <a:gd name="T13" fmla="*/ 0 h 318"/>
                <a:gd name="T14" fmla="*/ 11 w 694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1" y="159"/>
                  </a:moveTo>
                  <a:lnTo>
                    <a:pt x="5" y="201"/>
                  </a:lnTo>
                  <a:lnTo>
                    <a:pt x="0" y="257"/>
                  </a:lnTo>
                  <a:lnTo>
                    <a:pt x="6" y="295"/>
                  </a:lnTo>
                  <a:lnTo>
                    <a:pt x="9" y="318"/>
                  </a:lnTo>
                  <a:lnTo>
                    <a:pt x="689" y="142"/>
                  </a:lnTo>
                  <a:lnTo>
                    <a:pt x="694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87"/>
            <p:cNvSpPr>
              <a:spLocks/>
            </p:cNvSpPr>
            <p:nvPr/>
          </p:nvSpPr>
          <p:spPr bwMode="auto">
            <a:xfrm>
              <a:off x="423" y="2564"/>
              <a:ext cx="368" cy="119"/>
            </a:xfrm>
            <a:custGeom>
              <a:avLst/>
              <a:gdLst>
                <a:gd name="T0" fmla="*/ 0 w 737"/>
                <a:gd name="T1" fmla="*/ 46 h 237"/>
                <a:gd name="T2" fmla="*/ 7 w 737"/>
                <a:gd name="T3" fmla="*/ 60 h 237"/>
                <a:gd name="T4" fmla="*/ 184 w 737"/>
                <a:gd name="T5" fmla="*/ 14 h 237"/>
                <a:gd name="T6" fmla="*/ 169 w 737"/>
                <a:gd name="T7" fmla="*/ 0 h 237"/>
                <a:gd name="T8" fmla="*/ 0 w 737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237"/>
                <a:gd name="T17" fmla="*/ 737 w 737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237">
                  <a:moveTo>
                    <a:pt x="0" y="181"/>
                  </a:moveTo>
                  <a:lnTo>
                    <a:pt x="30" y="237"/>
                  </a:lnTo>
                  <a:lnTo>
                    <a:pt x="737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88"/>
            <p:cNvSpPr>
              <a:spLocks/>
            </p:cNvSpPr>
            <p:nvPr/>
          </p:nvSpPr>
          <p:spPr bwMode="auto">
            <a:xfrm>
              <a:off x="118" y="2343"/>
              <a:ext cx="688" cy="346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3 h 693"/>
                <a:gd name="T22" fmla="*/ 10 w 1377"/>
                <a:gd name="T23" fmla="*/ 73 h 693"/>
                <a:gd name="T24" fmla="*/ 10 w 1377"/>
                <a:gd name="T25" fmla="*/ 73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0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8 w 1377"/>
                <a:gd name="T47" fmla="*/ 163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8 h 693"/>
                <a:gd name="T56" fmla="*/ 153 w 1377"/>
                <a:gd name="T57" fmla="*/ 129 h 693"/>
                <a:gd name="T58" fmla="*/ 157 w 1377"/>
                <a:gd name="T59" fmla="*/ 122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2" y="468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6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4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2" y="296"/>
                  </a:lnTo>
                  <a:lnTo>
                    <a:pt x="42" y="297"/>
                  </a:lnTo>
                  <a:lnTo>
                    <a:pt x="43" y="297"/>
                  </a:lnTo>
                  <a:lnTo>
                    <a:pt x="644" y="693"/>
                  </a:lnTo>
                  <a:lnTo>
                    <a:pt x="646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5" y="655"/>
                  </a:lnTo>
                  <a:lnTo>
                    <a:pt x="628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91"/>
                  </a:lnTo>
                  <a:lnTo>
                    <a:pt x="652" y="4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89"/>
            <p:cNvSpPr>
              <a:spLocks/>
            </p:cNvSpPr>
            <p:nvPr/>
          </p:nvSpPr>
          <p:spPr bwMode="auto">
            <a:xfrm>
              <a:off x="155" y="2355"/>
              <a:ext cx="614" cy="209"/>
            </a:xfrm>
            <a:custGeom>
              <a:avLst/>
              <a:gdLst>
                <a:gd name="T0" fmla="*/ 307 w 1229"/>
                <a:gd name="T1" fmla="*/ 64 h 416"/>
                <a:gd name="T2" fmla="*/ 145 w 1229"/>
                <a:gd name="T3" fmla="*/ 105 h 416"/>
                <a:gd name="T4" fmla="*/ 0 w 1229"/>
                <a:gd name="T5" fmla="*/ 20 h 416"/>
                <a:gd name="T6" fmla="*/ 170 w 1229"/>
                <a:gd name="T7" fmla="*/ 0 h 416"/>
                <a:gd name="T8" fmla="*/ 307 w 1229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6"/>
                <a:gd name="T17" fmla="*/ 1229 w 1229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6">
                  <a:moveTo>
                    <a:pt x="1229" y="254"/>
                  </a:moveTo>
                  <a:lnTo>
                    <a:pt x="581" y="416"/>
                  </a:lnTo>
                  <a:lnTo>
                    <a:pt x="0" y="80"/>
                  </a:lnTo>
                  <a:lnTo>
                    <a:pt x="680" y="0"/>
                  </a:lnTo>
                  <a:lnTo>
                    <a:pt x="1229" y="254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90"/>
            <p:cNvSpPr>
              <a:spLocks/>
            </p:cNvSpPr>
            <p:nvPr/>
          </p:nvSpPr>
          <p:spPr bwMode="auto">
            <a:xfrm>
              <a:off x="128" y="2399"/>
              <a:ext cx="304" cy="265"/>
            </a:xfrm>
            <a:custGeom>
              <a:avLst/>
              <a:gdLst>
                <a:gd name="T0" fmla="*/ 147 w 608"/>
                <a:gd name="T1" fmla="*/ 133 h 529"/>
                <a:gd name="T2" fmla="*/ 10 w 608"/>
                <a:gd name="T3" fmla="*/ 42 h 529"/>
                <a:gd name="T4" fmla="*/ 5 w 608"/>
                <a:gd name="T5" fmla="*/ 34 h 529"/>
                <a:gd name="T6" fmla="*/ 1 w 608"/>
                <a:gd name="T7" fmla="*/ 27 h 529"/>
                <a:gd name="T8" fmla="*/ 1 w 608"/>
                <a:gd name="T9" fmla="*/ 21 h 529"/>
                <a:gd name="T10" fmla="*/ 0 w 608"/>
                <a:gd name="T11" fmla="*/ 15 h 529"/>
                <a:gd name="T12" fmla="*/ 1 w 608"/>
                <a:gd name="T13" fmla="*/ 10 h 529"/>
                <a:gd name="T14" fmla="*/ 1 w 608"/>
                <a:gd name="T15" fmla="*/ 6 h 529"/>
                <a:gd name="T16" fmla="*/ 3 w 608"/>
                <a:gd name="T17" fmla="*/ 3 h 529"/>
                <a:gd name="T18" fmla="*/ 5 w 608"/>
                <a:gd name="T19" fmla="*/ 0 h 529"/>
                <a:gd name="T20" fmla="*/ 152 w 608"/>
                <a:gd name="T21" fmla="*/ 86 h 529"/>
                <a:gd name="T22" fmla="*/ 148 w 608"/>
                <a:gd name="T23" fmla="*/ 90 h 529"/>
                <a:gd name="T24" fmla="*/ 145 w 608"/>
                <a:gd name="T25" fmla="*/ 96 h 529"/>
                <a:gd name="T26" fmla="*/ 143 w 608"/>
                <a:gd name="T27" fmla="*/ 102 h 529"/>
                <a:gd name="T28" fmla="*/ 143 w 608"/>
                <a:gd name="T29" fmla="*/ 108 h 529"/>
                <a:gd name="T30" fmla="*/ 143 w 608"/>
                <a:gd name="T31" fmla="*/ 115 h 529"/>
                <a:gd name="T32" fmla="*/ 143 w 608"/>
                <a:gd name="T33" fmla="*/ 121 h 529"/>
                <a:gd name="T34" fmla="*/ 145 w 608"/>
                <a:gd name="T35" fmla="*/ 127 h 529"/>
                <a:gd name="T36" fmla="*/ 147 w 608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8"/>
                <a:gd name="T58" fmla="*/ 0 h 529"/>
                <a:gd name="T59" fmla="*/ 608 w 608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8" h="529">
                  <a:moveTo>
                    <a:pt x="585" y="529"/>
                  </a:moveTo>
                  <a:lnTo>
                    <a:pt x="38" y="165"/>
                  </a:lnTo>
                  <a:lnTo>
                    <a:pt x="20" y="136"/>
                  </a:lnTo>
                  <a:lnTo>
                    <a:pt x="7" y="108"/>
                  </a:lnTo>
                  <a:lnTo>
                    <a:pt x="2" y="83"/>
                  </a:lnTo>
                  <a:lnTo>
                    <a:pt x="0" y="60"/>
                  </a:lnTo>
                  <a:lnTo>
                    <a:pt x="3" y="40"/>
                  </a:lnTo>
                  <a:lnTo>
                    <a:pt x="7" y="23"/>
                  </a:lnTo>
                  <a:lnTo>
                    <a:pt x="13" y="9"/>
                  </a:lnTo>
                  <a:lnTo>
                    <a:pt x="18" y="0"/>
                  </a:lnTo>
                  <a:lnTo>
                    <a:pt x="608" y="342"/>
                  </a:lnTo>
                  <a:lnTo>
                    <a:pt x="591" y="360"/>
                  </a:lnTo>
                  <a:lnTo>
                    <a:pt x="579" y="382"/>
                  </a:lnTo>
                  <a:lnTo>
                    <a:pt x="572" y="406"/>
                  </a:lnTo>
                  <a:lnTo>
                    <a:pt x="569" y="432"/>
                  </a:lnTo>
                  <a:lnTo>
                    <a:pt x="570" y="457"/>
                  </a:lnTo>
                  <a:lnTo>
                    <a:pt x="572" y="482"/>
                  </a:lnTo>
                  <a:lnTo>
                    <a:pt x="578" y="506"/>
                  </a:lnTo>
                  <a:lnTo>
                    <a:pt x="585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91"/>
            <p:cNvSpPr>
              <a:spLocks/>
            </p:cNvSpPr>
            <p:nvPr/>
          </p:nvSpPr>
          <p:spPr bwMode="auto">
            <a:xfrm>
              <a:off x="423" y="2492"/>
              <a:ext cx="376" cy="197"/>
            </a:xfrm>
            <a:custGeom>
              <a:avLst/>
              <a:gdLst>
                <a:gd name="T0" fmla="*/ 167 w 754"/>
                <a:gd name="T1" fmla="*/ 34 h 393"/>
                <a:gd name="T2" fmla="*/ 0 w 754"/>
                <a:gd name="T3" fmla="*/ 78 h 393"/>
                <a:gd name="T4" fmla="*/ 1 w 754"/>
                <a:gd name="T5" fmla="*/ 83 h 393"/>
                <a:gd name="T6" fmla="*/ 169 w 754"/>
                <a:gd name="T7" fmla="*/ 39 h 393"/>
                <a:gd name="T8" fmla="*/ 178 w 754"/>
                <a:gd name="T9" fmla="*/ 48 h 393"/>
                <a:gd name="T10" fmla="*/ 7 w 754"/>
                <a:gd name="T11" fmla="*/ 94 h 393"/>
                <a:gd name="T12" fmla="*/ 8 w 754"/>
                <a:gd name="T13" fmla="*/ 99 h 393"/>
                <a:gd name="T14" fmla="*/ 188 w 754"/>
                <a:gd name="T15" fmla="*/ 51 h 393"/>
                <a:gd name="T16" fmla="*/ 172 w 754"/>
                <a:gd name="T17" fmla="*/ 35 h 393"/>
                <a:gd name="T18" fmla="*/ 175 w 754"/>
                <a:gd name="T19" fmla="*/ 1 h 393"/>
                <a:gd name="T20" fmla="*/ 170 w 754"/>
                <a:gd name="T21" fmla="*/ 0 h 393"/>
                <a:gd name="T22" fmla="*/ 169 w 754"/>
                <a:gd name="T23" fmla="*/ 11 h 393"/>
                <a:gd name="T24" fmla="*/ 167 w 754"/>
                <a:gd name="T25" fmla="*/ 34 h 3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3"/>
                <a:gd name="T41" fmla="*/ 754 w 754"/>
                <a:gd name="T42" fmla="*/ 393 h 3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3">
                  <a:moveTo>
                    <a:pt x="671" y="135"/>
                  </a:moveTo>
                  <a:lnTo>
                    <a:pt x="0" y="309"/>
                  </a:lnTo>
                  <a:lnTo>
                    <a:pt x="5" y="330"/>
                  </a:lnTo>
                  <a:lnTo>
                    <a:pt x="678" y="155"/>
                  </a:lnTo>
                  <a:lnTo>
                    <a:pt x="715" y="192"/>
                  </a:lnTo>
                  <a:lnTo>
                    <a:pt x="29" y="374"/>
                  </a:lnTo>
                  <a:lnTo>
                    <a:pt x="35" y="393"/>
                  </a:lnTo>
                  <a:lnTo>
                    <a:pt x="754" y="203"/>
                  </a:lnTo>
                  <a:lnTo>
                    <a:pt x="691" y="139"/>
                  </a:lnTo>
                  <a:lnTo>
                    <a:pt x="701" y="1"/>
                  </a:lnTo>
                  <a:lnTo>
                    <a:pt x="681" y="0"/>
                  </a:lnTo>
                  <a:lnTo>
                    <a:pt x="679" y="42"/>
                  </a:lnTo>
                  <a:lnTo>
                    <a:pt x="671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92"/>
            <p:cNvSpPr>
              <a:spLocks/>
            </p:cNvSpPr>
            <p:nvPr/>
          </p:nvSpPr>
          <p:spPr bwMode="auto">
            <a:xfrm>
              <a:off x="452" y="2325"/>
              <a:ext cx="340" cy="156"/>
            </a:xfrm>
            <a:custGeom>
              <a:avLst/>
              <a:gdLst>
                <a:gd name="T0" fmla="*/ 9 w 681"/>
                <a:gd name="T1" fmla="*/ 39 h 312"/>
                <a:gd name="T2" fmla="*/ 1 w 681"/>
                <a:gd name="T3" fmla="*/ 48 h 312"/>
                <a:gd name="T4" fmla="*/ 0 w 681"/>
                <a:gd name="T5" fmla="*/ 62 h 312"/>
                <a:gd name="T6" fmla="*/ 1 w 681"/>
                <a:gd name="T7" fmla="*/ 73 h 312"/>
                <a:gd name="T8" fmla="*/ 2 w 681"/>
                <a:gd name="T9" fmla="*/ 78 h 312"/>
                <a:gd name="T10" fmla="*/ 169 w 681"/>
                <a:gd name="T11" fmla="*/ 35 h 312"/>
                <a:gd name="T12" fmla="*/ 170 w 681"/>
                <a:gd name="T13" fmla="*/ 0 h 312"/>
                <a:gd name="T14" fmla="*/ 9 w 681"/>
                <a:gd name="T15" fmla="*/ 39 h 3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1"/>
                <a:gd name="T25" fmla="*/ 0 h 312"/>
                <a:gd name="T26" fmla="*/ 681 w 681"/>
                <a:gd name="T27" fmla="*/ 312 h 3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1" h="312">
                  <a:moveTo>
                    <a:pt x="39" y="155"/>
                  </a:moveTo>
                  <a:lnTo>
                    <a:pt x="5" y="195"/>
                  </a:lnTo>
                  <a:lnTo>
                    <a:pt x="0" y="251"/>
                  </a:lnTo>
                  <a:lnTo>
                    <a:pt x="7" y="289"/>
                  </a:lnTo>
                  <a:lnTo>
                    <a:pt x="8" y="312"/>
                  </a:lnTo>
                  <a:lnTo>
                    <a:pt x="676" y="138"/>
                  </a:lnTo>
                  <a:lnTo>
                    <a:pt x="681" y="0"/>
                  </a:lnTo>
                  <a:lnTo>
                    <a:pt x="39" y="1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93"/>
            <p:cNvSpPr>
              <a:spLocks/>
            </p:cNvSpPr>
            <p:nvPr/>
          </p:nvSpPr>
          <p:spPr bwMode="auto">
            <a:xfrm>
              <a:off x="456" y="2396"/>
              <a:ext cx="360" cy="116"/>
            </a:xfrm>
            <a:custGeom>
              <a:avLst/>
              <a:gdLst>
                <a:gd name="T0" fmla="*/ 0 w 720"/>
                <a:gd name="T1" fmla="*/ 44 h 234"/>
                <a:gd name="T2" fmla="*/ 7 w 720"/>
                <a:gd name="T3" fmla="*/ 58 h 234"/>
                <a:gd name="T4" fmla="*/ 180 w 720"/>
                <a:gd name="T5" fmla="*/ 13 h 234"/>
                <a:gd name="T6" fmla="*/ 166 w 720"/>
                <a:gd name="T7" fmla="*/ 0 h 234"/>
                <a:gd name="T8" fmla="*/ 0 w 720"/>
                <a:gd name="T9" fmla="*/ 44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234"/>
                <a:gd name="T17" fmla="*/ 720 w 720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234">
                  <a:moveTo>
                    <a:pt x="0" y="179"/>
                  </a:moveTo>
                  <a:lnTo>
                    <a:pt x="29" y="234"/>
                  </a:lnTo>
                  <a:lnTo>
                    <a:pt x="720" y="54"/>
                  </a:lnTo>
                  <a:lnTo>
                    <a:pt x="664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94"/>
            <p:cNvSpPr>
              <a:spLocks/>
            </p:cNvSpPr>
            <p:nvPr/>
          </p:nvSpPr>
          <p:spPr bwMode="auto">
            <a:xfrm>
              <a:off x="156" y="2179"/>
              <a:ext cx="676" cy="340"/>
            </a:xfrm>
            <a:custGeom>
              <a:avLst/>
              <a:gdLst>
                <a:gd name="T0" fmla="*/ 160 w 1350"/>
                <a:gd name="T1" fmla="*/ 114 h 680"/>
                <a:gd name="T2" fmla="*/ 339 w 1350"/>
                <a:gd name="T3" fmla="*/ 71 h 680"/>
                <a:gd name="T4" fmla="*/ 187 w 1350"/>
                <a:gd name="T5" fmla="*/ 0 h 680"/>
                <a:gd name="T6" fmla="*/ 7 w 1350"/>
                <a:gd name="T7" fmla="*/ 21 h 680"/>
                <a:gd name="T8" fmla="*/ 6 w 1350"/>
                <a:gd name="T9" fmla="*/ 22 h 680"/>
                <a:gd name="T10" fmla="*/ 5 w 1350"/>
                <a:gd name="T11" fmla="*/ 25 h 680"/>
                <a:gd name="T12" fmla="*/ 3 w 1350"/>
                <a:gd name="T13" fmla="*/ 30 h 680"/>
                <a:gd name="T14" fmla="*/ 1 w 1350"/>
                <a:gd name="T15" fmla="*/ 37 h 680"/>
                <a:gd name="T16" fmla="*/ 0 w 1350"/>
                <a:gd name="T17" fmla="*/ 44 h 680"/>
                <a:gd name="T18" fmla="*/ 1 w 1350"/>
                <a:gd name="T19" fmla="*/ 52 h 680"/>
                <a:gd name="T20" fmla="*/ 5 w 1350"/>
                <a:gd name="T21" fmla="*/ 62 h 680"/>
                <a:gd name="T22" fmla="*/ 11 w 1350"/>
                <a:gd name="T23" fmla="*/ 72 h 680"/>
                <a:gd name="T24" fmla="*/ 11 w 1350"/>
                <a:gd name="T25" fmla="*/ 73 h 680"/>
                <a:gd name="T26" fmla="*/ 11 w 1350"/>
                <a:gd name="T27" fmla="*/ 73 h 680"/>
                <a:gd name="T28" fmla="*/ 11 w 1350"/>
                <a:gd name="T29" fmla="*/ 73 h 680"/>
                <a:gd name="T30" fmla="*/ 158 w 1350"/>
                <a:gd name="T31" fmla="*/ 170 h 680"/>
                <a:gd name="T32" fmla="*/ 159 w 1350"/>
                <a:gd name="T33" fmla="*/ 168 h 680"/>
                <a:gd name="T34" fmla="*/ 157 w 1350"/>
                <a:gd name="T35" fmla="*/ 163 h 680"/>
                <a:gd name="T36" fmla="*/ 157 w 1350"/>
                <a:gd name="T37" fmla="*/ 162 h 680"/>
                <a:gd name="T38" fmla="*/ 157 w 1350"/>
                <a:gd name="T39" fmla="*/ 162 h 680"/>
                <a:gd name="T40" fmla="*/ 156 w 1350"/>
                <a:gd name="T41" fmla="*/ 161 h 680"/>
                <a:gd name="T42" fmla="*/ 155 w 1350"/>
                <a:gd name="T43" fmla="*/ 157 h 680"/>
                <a:gd name="T44" fmla="*/ 153 w 1350"/>
                <a:gd name="T45" fmla="*/ 151 h 680"/>
                <a:gd name="T46" fmla="*/ 151 w 1350"/>
                <a:gd name="T47" fmla="*/ 143 h 680"/>
                <a:gd name="T48" fmla="*/ 150 w 1350"/>
                <a:gd name="T49" fmla="*/ 135 h 680"/>
                <a:gd name="T50" fmla="*/ 151 w 1350"/>
                <a:gd name="T51" fmla="*/ 127 h 680"/>
                <a:gd name="T52" fmla="*/ 154 w 1350"/>
                <a:gd name="T53" fmla="*/ 120 h 680"/>
                <a:gd name="T54" fmla="*/ 160 w 1350"/>
                <a:gd name="T55" fmla="*/ 114 h 6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50"/>
                <a:gd name="T85" fmla="*/ 0 h 680"/>
                <a:gd name="T86" fmla="*/ 1350 w 1350"/>
                <a:gd name="T87" fmla="*/ 680 h 68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50" h="680">
                  <a:moveTo>
                    <a:pt x="640" y="457"/>
                  </a:moveTo>
                  <a:lnTo>
                    <a:pt x="1350" y="281"/>
                  </a:lnTo>
                  <a:lnTo>
                    <a:pt x="744" y="0"/>
                  </a:lnTo>
                  <a:lnTo>
                    <a:pt x="27" y="85"/>
                  </a:lnTo>
                  <a:lnTo>
                    <a:pt x="24" y="89"/>
                  </a:lnTo>
                  <a:lnTo>
                    <a:pt x="17" y="101"/>
                  </a:lnTo>
                  <a:lnTo>
                    <a:pt x="9" y="120"/>
                  </a:lnTo>
                  <a:lnTo>
                    <a:pt x="2" y="145"/>
                  </a:lnTo>
                  <a:lnTo>
                    <a:pt x="0" y="176"/>
                  </a:lnTo>
                  <a:lnTo>
                    <a:pt x="4" y="210"/>
                  </a:lnTo>
                  <a:lnTo>
                    <a:pt x="17" y="248"/>
                  </a:lnTo>
                  <a:lnTo>
                    <a:pt x="42" y="288"/>
                  </a:lnTo>
                  <a:lnTo>
                    <a:pt x="43" y="291"/>
                  </a:lnTo>
                  <a:lnTo>
                    <a:pt x="632" y="680"/>
                  </a:lnTo>
                  <a:lnTo>
                    <a:pt x="634" y="670"/>
                  </a:lnTo>
                  <a:lnTo>
                    <a:pt x="627" y="650"/>
                  </a:lnTo>
                  <a:lnTo>
                    <a:pt x="627" y="648"/>
                  </a:lnTo>
                  <a:lnTo>
                    <a:pt x="623" y="642"/>
                  </a:lnTo>
                  <a:lnTo>
                    <a:pt x="617" y="625"/>
                  </a:lnTo>
                  <a:lnTo>
                    <a:pt x="609" y="601"/>
                  </a:lnTo>
                  <a:lnTo>
                    <a:pt x="603" y="571"/>
                  </a:lnTo>
                  <a:lnTo>
                    <a:pt x="600" y="540"/>
                  </a:lnTo>
                  <a:lnTo>
                    <a:pt x="604" y="508"/>
                  </a:lnTo>
                  <a:lnTo>
                    <a:pt x="616" y="480"/>
                  </a:lnTo>
                  <a:lnTo>
                    <a:pt x="640" y="4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95"/>
            <p:cNvSpPr>
              <a:spLocks/>
            </p:cNvSpPr>
            <p:nvPr/>
          </p:nvSpPr>
          <p:spPr bwMode="auto">
            <a:xfrm>
              <a:off x="193" y="2191"/>
              <a:ext cx="602" cy="205"/>
            </a:xfrm>
            <a:custGeom>
              <a:avLst/>
              <a:gdLst>
                <a:gd name="T0" fmla="*/ 301 w 1205"/>
                <a:gd name="T1" fmla="*/ 63 h 408"/>
                <a:gd name="T2" fmla="*/ 142 w 1205"/>
                <a:gd name="T3" fmla="*/ 103 h 408"/>
                <a:gd name="T4" fmla="*/ 0 w 1205"/>
                <a:gd name="T5" fmla="*/ 20 h 408"/>
                <a:gd name="T6" fmla="*/ 167 w 1205"/>
                <a:gd name="T7" fmla="*/ 0 h 408"/>
                <a:gd name="T8" fmla="*/ 301 w 1205"/>
                <a:gd name="T9" fmla="*/ 63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5"/>
                <a:gd name="T16" fmla="*/ 0 h 408"/>
                <a:gd name="T17" fmla="*/ 1205 w 1205"/>
                <a:gd name="T18" fmla="*/ 408 h 4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5" h="408">
                  <a:moveTo>
                    <a:pt x="1205" y="250"/>
                  </a:moveTo>
                  <a:lnTo>
                    <a:pt x="570" y="408"/>
                  </a:lnTo>
                  <a:lnTo>
                    <a:pt x="0" y="79"/>
                  </a:lnTo>
                  <a:lnTo>
                    <a:pt x="668" y="0"/>
                  </a:lnTo>
                  <a:lnTo>
                    <a:pt x="1205" y="250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96"/>
            <p:cNvSpPr>
              <a:spLocks/>
            </p:cNvSpPr>
            <p:nvPr/>
          </p:nvSpPr>
          <p:spPr bwMode="auto">
            <a:xfrm>
              <a:off x="167" y="2234"/>
              <a:ext cx="298" cy="259"/>
            </a:xfrm>
            <a:custGeom>
              <a:avLst/>
              <a:gdLst>
                <a:gd name="T0" fmla="*/ 144 w 594"/>
                <a:gd name="T1" fmla="*/ 129 h 519"/>
                <a:gd name="T2" fmla="*/ 9 w 594"/>
                <a:gd name="T3" fmla="*/ 40 h 519"/>
                <a:gd name="T4" fmla="*/ 5 w 594"/>
                <a:gd name="T5" fmla="*/ 33 h 519"/>
                <a:gd name="T6" fmla="*/ 2 w 594"/>
                <a:gd name="T7" fmla="*/ 26 h 519"/>
                <a:gd name="T8" fmla="*/ 1 w 594"/>
                <a:gd name="T9" fmla="*/ 20 h 519"/>
                <a:gd name="T10" fmla="*/ 0 w 594"/>
                <a:gd name="T11" fmla="*/ 14 h 519"/>
                <a:gd name="T12" fmla="*/ 1 w 594"/>
                <a:gd name="T13" fmla="*/ 9 h 519"/>
                <a:gd name="T14" fmla="*/ 2 w 594"/>
                <a:gd name="T15" fmla="*/ 5 h 519"/>
                <a:gd name="T16" fmla="*/ 3 w 594"/>
                <a:gd name="T17" fmla="*/ 2 h 519"/>
                <a:gd name="T18" fmla="*/ 5 w 594"/>
                <a:gd name="T19" fmla="*/ 0 h 519"/>
                <a:gd name="T20" fmla="*/ 150 w 594"/>
                <a:gd name="T21" fmla="*/ 83 h 519"/>
                <a:gd name="T22" fmla="*/ 145 w 594"/>
                <a:gd name="T23" fmla="*/ 88 h 519"/>
                <a:gd name="T24" fmla="*/ 142 w 594"/>
                <a:gd name="T25" fmla="*/ 93 h 519"/>
                <a:gd name="T26" fmla="*/ 141 w 594"/>
                <a:gd name="T27" fmla="*/ 99 h 519"/>
                <a:gd name="T28" fmla="*/ 140 w 594"/>
                <a:gd name="T29" fmla="*/ 105 h 519"/>
                <a:gd name="T30" fmla="*/ 140 w 594"/>
                <a:gd name="T31" fmla="*/ 112 h 519"/>
                <a:gd name="T32" fmla="*/ 141 w 594"/>
                <a:gd name="T33" fmla="*/ 118 h 519"/>
                <a:gd name="T34" fmla="*/ 142 w 594"/>
                <a:gd name="T35" fmla="*/ 124 h 519"/>
                <a:gd name="T36" fmla="*/ 144 w 594"/>
                <a:gd name="T37" fmla="*/ 129 h 5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4"/>
                <a:gd name="T58" fmla="*/ 0 h 519"/>
                <a:gd name="T59" fmla="*/ 594 w 594"/>
                <a:gd name="T60" fmla="*/ 519 h 5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4" h="519">
                  <a:moveTo>
                    <a:pt x="572" y="519"/>
                  </a:moveTo>
                  <a:lnTo>
                    <a:pt x="36" y="162"/>
                  </a:lnTo>
                  <a:lnTo>
                    <a:pt x="18" y="133"/>
                  </a:lnTo>
                  <a:lnTo>
                    <a:pt x="7" y="106"/>
                  </a:lnTo>
                  <a:lnTo>
                    <a:pt x="1" y="82"/>
                  </a:lnTo>
                  <a:lnTo>
                    <a:pt x="0" y="59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594" y="335"/>
                  </a:lnTo>
                  <a:lnTo>
                    <a:pt x="578" y="353"/>
                  </a:lnTo>
                  <a:lnTo>
                    <a:pt x="567" y="375"/>
                  </a:lnTo>
                  <a:lnTo>
                    <a:pt x="560" y="398"/>
                  </a:lnTo>
                  <a:lnTo>
                    <a:pt x="556" y="422"/>
                  </a:lnTo>
                  <a:lnTo>
                    <a:pt x="558" y="448"/>
                  </a:lnTo>
                  <a:lnTo>
                    <a:pt x="560" y="473"/>
                  </a:lnTo>
                  <a:lnTo>
                    <a:pt x="566" y="497"/>
                  </a:lnTo>
                  <a:lnTo>
                    <a:pt x="572" y="51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97"/>
            <p:cNvSpPr>
              <a:spLocks/>
            </p:cNvSpPr>
            <p:nvPr/>
          </p:nvSpPr>
          <p:spPr bwMode="auto">
            <a:xfrm>
              <a:off x="455" y="2325"/>
              <a:ext cx="370" cy="194"/>
            </a:xfrm>
            <a:custGeom>
              <a:avLst/>
              <a:gdLst>
                <a:gd name="T0" fmla="*/ 165 w 738"/>
                <a:gd name="T1" fmla="*/ 33 h 387"/>
                <a:gd name="T2" fmla="*/ 0 w 738"/>
                <a:gd name="T3" fmla="*/ 76 h 387"/>
                <a:gd name="T4" fmla="*/ 2 w 738"/>
                <a:gd name="T5" fmla="*/ 81 h 387"/>
                <a:gd name="T6" fmla="*/ 167 w 738"/>
                <a:gd name="T7" fmla="*/ 38 h 387"/>
                <a:gd name="T8" fmla="*/ 175 w 738"/>
                <a:gd name="T9" fmla="*/ 48 h 387"/>
                <a:gd name="T10" fmla="*/ 8 w 738"/>
                <a:gd name="T11" fmla="*/ 92 h 387"/>
                <a:gd name="T12" fmla="*/ 9 w 738"/>
                <a:gd name="T13" fmla="*/ 97 h 387"/>
                <a:gd name="T14" fmla="*/ 186 w 738"/>
                <a:gd name="T15" fmla="*/ 50 h 387"/>
                <a:gd name="T16" fmla="*/ 170 w 738"/>
                <a:gd name="T17" fmla="*/ 35 h 387"/>
                <a:gd name="T18" fmla="*/ 172 w 738"/>
                <a:gd name="T19" fmla="*/ 1 h 387"/>
                <a:gd name="T20" fmla="*/ 168 w 738"/>
                <a:gd name="T21" fmla="*/ 0 h 387"/>
                <a:gd name="T22" fmla="*/ 167 w 738"/>
                <a:gd name="T23" fmla="*/ 9 h 387"/>
                <a:gd name="T24" fmla="*/ 165 w 738"/>
                <a:gd name="T25" fmla="*/ 33 h 38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8"/>
                <a:gd name="T40" fmla="*/ 0 h 387"/>
                <a:gd name="T41" fmla="*/ 738 w 738"/>
                <a:gd name="T42" fmla="*/ 387 h 38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8" h="387">
                  <a:moveTo>
                    <a:pt x="658" y="132"/>
                  </a:moveTo>
                  <a:lnTo>
                    <a:pt x="0" y="304"/>
                  </a:lnTo>
                  <a:lnTo>
                    <a:pt x="5" y="324"/>
                  </a:lnTo>
                  <a:lnTo>
                    <a:pt x="664" y="152"/>
                  </a:lnTo>
                  <a:lnTo>
                    <a:pt x="699" y="189"/>
                  </a:lnTo>
                  <a:lnTo>
                    <a:pt x="29" y="366"/>
                  </a:lnTo>
                  <a:lnTo>
                    <a:pt x="34" y="387"/>
                  </a:lnTo>
                  <a:lnTo>
                    <a:pt x="738" y="199"/>
                  </a:lnTo>
                  <a:lnTo>
                    <a:pt x="676" y="137"/>
                  </a:lnTo>
                  <a:lnTo>
                    <a:pt x="687" y="1"/>
                  </a:lnTo>
                  <a:lnTo>
                    <a:pt x="668" y="0"/>
                  </a:lnTo>
                  <a:lnTo>
                    <a:pt x="665" y="36"/>
                  </a:lnTo>
                  <a:lnTo>
                    <a:pt x="658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98"/>
            <p:cNvSpPr>
              <a:spLocks/>
            </p:cNvSpPr>
            <p:nvPr/>
          </p:nvSpPr>
          <p:spPr bwMode="auto">
            <a:xfrm>
              <a:off x="471" y="2125"/>
              <a:ext cx="321" cy="200"/>
            </a:xfrm>
            <a:custGeom>
              <a:avLst/>
              <a:gdLst>
                <a:gd name="T0" fmla="*/ 7 w 643"/>
                <a:gd name="T1" fmla="*/ 56 h 401"/>
                <a:gd name="T2" fmla="*/ 0 w 643"/>
                <a:gd name="T3" fmla="*/ 68 h 401"/>
                <a:gd name="T4" fmla="*/ 0 w 643"/>
                <a:gd name="T5" fmla="*/ 83 h 401"/>
                <a:gd name="T6" fmla="*/ 2 w 643"/>
                <a:gd name="T7" fmla="*/ 94 h 401"/>
                <a:gd name="T8" fmla="*/ 3 w 643"/>
                <a:gd name="T9" fmla="*/ 100 h 401"/>
                <a:gd name="T10" fmla="*/ 160 w 643"/>
                <a:gd name="T11" fmla="*/ 37 h 401"/>
                <a:gd name="T12" fmla="*/ 158 w 643"/>
                <a:gd name="T13" fmla="*/ 0 h 401"/>
                <a:gd name="T14" fmla="*/ 7 w 643"/>
                <a:gd name="T15" fmla="*/ 56 h 4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3"/>
                <a:gd name="T25" fmla="*/ 0 h 401"/>
                <a:gd name="T26" fmla="*/ 643 w 643"/>
                <a:gd name="T27" fmla="*/ 401 h 4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3" h="401">
                  <a:moveTo>
                    <a:pt x="30" y="227"/>
                  </a:moveTo>
                  <a:lnTo>
                    <a:pt x="0" y="274"/>
                  </a:lnTo>
                  <a:lnTo>
                    <a:pt x="1" y="335"/>
                  </a:lnTo>
                  <a:lnTo>
                    <a:pt x="11" y="377"/>
                  </a:lnTo>
                  <a:lnTo>
                    <a:pt x="15" y="401"/>
                  </a:lnTo>
                  <a:lnTo>
                    <a:pt x="643" y="149"/>
                  </a:lnTo>
                  <a:lnTo>
                    <a:pt x="635" y="0"/>
                  </a:lnTo>
                  <a:lnTo>
                    <a:pt x="30" y="2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99"/>
            <p:cNvSpPr>
              <a:spLocks/>
            </p:cNvSpPr>
            <p:nvPr/>
          </p:nvSpPr>
          <p:spPr bwMode="auto">
            <a:xfrm>
              <a:off x="478" y="2201"/>
              <a:ext cx="342" cy="157"/>
            </a:xfrm>
            <a:custGeom>
              <a:avLst/>
              <a:gdLst>
                <a:gd name="T0" fmla="*/ 0 w 683"/>
                <a:gd name="T1" fmla="*/ 64 h 316"/>
                <a:gd name="T2" fmla="*/ 9 w 683"/>
                <a:gd name="T3" fmla="*/ 78 h 316"/>
                <a:gd name="T4" fmla="*/ 171 w 683"/>
                <a:gd name="T5" fmla="*/ 13 h 316"/>
                <a:gd name="T6" fmla="*/ 156 w 683"/>
                <a:gd name="T7" fmla="*/ 0 h 316"/>
                <a:gd name="T8" fmla="*/ 0 w 683"/>
                <a:gd name="T9" fmla="*/ 64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3"/>
                <a:gd name="T16" fmla="*/ 0 h 316"/>
                <a:gd name="T17" fmla="*/ 683 w 68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3" h="316">
                  <a:moveTo>
                    <a:pt x="0" y="258"/>
                  </a:moveTo>
                  <a:lnTo>
                    <a:pt x="34" y="316"/>
                  </a:lnTo>
                  <a:lnTo>
                    <a:pt x="683" y="52"/>
                  </a:lnTo>
                  <a:lnTo>
                    <a:pt x="623" y="0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100"/>
            <p:cNvSpPr>
              <a:spLocks/>
            </p:cNvSpPr>
            <p:nvPr/>
          </p:nvSpPr>
          <p:spPr bwMode="auto">
            <a:xfrm>
              <a:off x="166" y="1988"/>
              <a:ext cx="660" cy="377"/>
            </a:xfrm>
            <a:custGeom>
              <a:avLst/>
              <a:gdLst>
                <a:gd name="T0" fmla="*/ 162 w 1321"/>
                <a:gd name="T1" fmla="*/ 128 h 753"/>
                <a:gd name="T2" fmla="*/ 330 w 1321"/>
                <a:gd name="T3" fmla="*/ 64 h 753"/>
                <a:gd name="T4" fmla="*/ 176 w 1321"/>
                <a:gd name="T5" fmla="*/ 0 h 753"/>
                <a:gd name="T6" fmla="*/ 4 w 1321"/>
                <a:gd name="T7" fmla="*/ 39 h 753"/>
                <a:gd name="T8" fmla="*/ 3 w 1321"/>
                <a:gd name="T9" fmla="*/ 40 h 753"/>
                <a:gd name="T10" fmla="*/ 2 w 1321"/>
                <a:gd name="T11" fmla="*/ 44 h 753"/>
                <a:gd name="T12" fmla="*/ 1 w 1321"/>
                <a:gd name="T13" fmla="*/ 49 h 753"/>
                <a:gd name="T14" fmla="*/ 0 w 1321"/>
                <a:gd name="T15" fmla="*/ 56 h 753"/>
                <a:gd name="T16" fmla="*/ 0 w 1321"/>
                <a:gd name="T17" fmla="*/ 65 h 753"/>
                <a:gd name="T18" fmla="*/ 2 w 1321"/>
                <a:gd name="T19" fmla="*/ 75 h 753"/>
                <a:gd name="T20" fmla="*/ 6 w 1321"/>
                <a:gd name="T21" fmla="*/ 85 h 753"/>
                <a:gd name="T22" fmla="*/ 13 w 1321"/>
                <a:gd name="T23" fmla="*/ 96 h 753"/>
                <a:gd name="T24" fmla="*/ 13 w 1321"/>
                <a:gd name="T25" fmla="*/ 96 h 753"/>
                <a:gd name="T26" fmla="*/ 14 w 1321"/>
                <a:gd name="T27" fmla="*/ 96 h 753"/>
                <a:gd name="T28" fmla="*/ 14 w 1321"/>
                <a:gd name="T29" fmla="*/ 96 h 753"/>
                <a:gd name="T30" fmla="*/ 14 w 1321"/>
                <a:gd name="T31" fmla="*/ 96 h 753"/>
                <a:gd name="T32" fmla="*/ 14 w 1321"/>
                <a:gd name="T33" fmla="*/ 96 h 753"/>
                <a:gd name="T34" fmla="*/ 14 w 1321"/>
                <a:gd name="T35" fmla="*/ 96 h 753"/>
                <a:gd name="T36" fmla="*/ 166 w 1321"/>
                <a:gd name="T37" fmla="*/ 189 h 753"/>
                <a:gd name="T38" fmla="*/ 166 w 1321"/>
                <a:gd name="T39" fmla="*/ 186 h 753"/>
                <a:gd name="T40" fmla="*/ 164 w 1321"/>
                <a:gd name="T41" fmla="*/ 181 h 753"/>
                <a:gd name="T42" fmla="*/ 164 w 1321"/>
                <a:gd name="T43" fmla="*/ 181 h 753"/>
                <a:gd name="T44" fmla="*/ 164 w 1321"/>
                <a:gd name="T45" fmla="*/ 181 h 753"/>
                <a:gd name="T46" fmla="*/ 163 w 1321"/>
                <a:gd name="T47" fmla="*/ 179 h 753"/>
                <a:gd name="T48" fmla="*/ 161 w 1321"/>
                <a:gd name="T49" fmla="*/ 174 h 753"/>
                <a:gd name="T50" fmla="*/ 158 w 1321"/>
                <a:gd name="T51" fmla="*/ 168 h 753"/>
                <a:gd name="T52" fmla="*/ 156 w 1321"/>
                <a:gd name="T53" fmla="*/ 160 h 753"/>
                <a:gd name="T54" fmla="*/ 155 w 1321"/>
                <a:gd name="T55" fmla="*/ 151 h 753"/>
                <a:gd name="T56" fmla="*/ 155 w 1321"/>
                <a:gd name="T57" fmla="*/ 143 h 753"/>
                <a:gd name="T58" fmla="*/ 157 w 1321"/>
                <a:gd name="T59" fmla="*/ 135 h 753"/>
                <a:gd name="T60" fmla="*/ 162 w 1321"/>
                <a:gd name="T61" fmla="*/ 128 h 75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1"/>
                <a:gd name="T94" fmla="*/ 0 h 753"/>
                <a:gd name="T95" fmla="*/ 1321 w 1321"/>
                <a:gd name="T96" fmla="*/ 753 h 75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1" h="753">
                  <a:moveTo>
                    <a:pt x="650" y="509"/>
                  </a:moveTo>
                  <a:lnTo>
                    <a:pt x="1321" y="255"/>
                  </a:lnTo>
                  <a:lnTo>
                    <a:pt x="704" y="0"/>
                  </a:lnTo>
                  <a:lnTo>
                    <a:pt x="17" y="154"/>
                  </a:lnTo>
                  <a:lnTo>
                    <a:pt x="15" y="159"/>
                  </a:lnTo>
                  <a:lnTo>
                    <a:pt x="9" y="173"/>
                  </a:lnTo>
                  <a:lnTo>
                    <a:pt x="4" y="195"/>
                  </a:lnTo>
                  <a:lnTo>
                    <a:pt x="0" y="224"/>
                  </a:lnTo>
                  <a:lnTo>
                    <a:pt x="1" y="258"/>
                  </a:lnTo>
                  <a:lnTo>
                    <a:pt x="9" y="298"/>
                  </a:lnTo>
                  <a:lnTo>
                    <a:pt x="27" y="339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57" y="383"/>
                  </a:lnTo>
                  <a:lnTo>
                    <a:pt x="58" y="384"/>
                  </a:lnTo>
                  <a:lnTo>
                    <a:pt x="666" y="753"/>
                  </a:lnTo>
                  <a:lnTo>
                    <a:pt x="666" y="743"/>
                  </a:lnTo>
                  <a:lnTo>
                    <a:pt x="657" y="721"/>
                  </a:lnTo>
                  <a:lnTo>
                    <a:pt x="654" y="714"/>
                  </a:lnTo>
                  <a:lnTo>
                    <a:pt x="645" y="696"/>
                  </a:lnTo>
                  <a:lnTo>
                    <a:pt x="635" y="670"/>
                  </a:lnTo>
                  <a:lnTo>
                    <a:pt x="626" y="638"/>
                  </a:lnTo>
                  <a:lnTo>
                    <a:pt x="620" y="604"/>
                  </a:lnTo>
                  <a:lnTo>
                    <a:pt x="621" y="569"/>
                  </a:lnTo>
                  <a:lnTo>
                    <a:pt x="629" y="537"/>
                  </a:lnTo>
                  <a:lnTo>
                    <a:pt x="650" y="5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198" y="2002"/>
              <a:ext cx="593" cy="227"/>
            </a:xfrm>
            <a:custGeom>
              <a:avLst/>
              <a:gdLst>
                <a:gd name="T0" fmla="*/ 297 w 1186"/>
                <a:gd name="T1" fmla="*/ 56 h 456"/>
                <a:gd name="T2" fmla="*/ 147 w 1186"/>
                <a:gd name="T3" fmla="*/ 113 h 456"/>
                <a:gd name="T4" fmla="*/ 0 w 1186"/>
                <a:gd name="T5" fmla="*/ 36 h 456"/>
                <a:gd name="T6" fmla="*/ 159 w 1186"/>
                <a:gd name="T7" fmla="*/ 0 h 456"/>
                <a:gd name="T8" fmla="*/ 297 w 1186"/>
                <a:gd name="T9" fmla="*/ 5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6"/>
                <a:gd name="T16" fmla="*/ 0 h 456"/>
                <a:gd name="T17" fmla="*/ 1186 w 1186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6" h="456">
                  <a:moveTo>
                    <a:pt x="1186" y="226"/>
                  </a:moveTo>
                  <a:lnTo>
                    <a:pt x="586" y="456"/>
                  </a:lnTo>
                  <a:lnTo>
                    <a:pt x="0" y="144"/>
                  </a:lnTo>
                  <a:lnTo>
                    <a:pt x="639" y="0"/>
                  </a:lnTo>
                  <a:lnTo>
                    <a:pt x="1186" y="2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102"/>
            <p:cNvSpPr>
              <a:spLocks/>
            </p:cNvSpPr>
            <p:nvPr/>
          </p:nvSpPr>
          <p:spPr bwMode="auto">
            <a:xfrm>
              <a:off x="177" y="2079"/>
              <a:ext cx="302" cy="260"/>
            </a:xfrm>
            <a:custGeom>
              <a:avLst/>
              <a:gdLst>
                <a:gd name="T0" fmla="*/ 150 w 605"/>
                <a:gd name="T1" fmla="*/ 130 h 522"/>
                <a:gd name="T2" fmla="*/ 11 w 605"/>
                <a:gd name="T3" fmla="*/ 45 h 522"/>
                <a:gd name="T4" fmla="*/ 6 w 605"/>
                <a:gd name="T5" fmla="*/ 37 h 522"/>
                <a:gd name="T6" fmla="*/ 3 w 605"/>
                <a:gd name="T7" fmla="*/ 30 h 522"/>
                <a:gd name="T8" fmla="*/ 0 w 605"/>
                <a:gd name="T9" fmla="*/ 23 h 522"/>
                <a:gd name="T10" fmla="*/ 0 w 605"/>
                <a:gd name="T11" fmla="*/ 17 h 522"/>
                <a:gd name="T12" fmla="*/ 0 w 605"/>
                <a:gd name="T13" fmla="*/ 11 h 522"/>
                <a:gd name="T14" fmla="*/ 0 w 605"/>
                <a:gd name="T15" fmla="*/ 6 h 522"/>
                <a:gd name="T16" fmla="*/ 1 w 605"/>
                <a:gd name="T17" fmla="*/ 3 h 522"/>
                <a:gd name="T18" fmla="*/ 2 w 605"/>
                <a:gd name="T19" fmla="*/ 0 h 522"/>
                <a:gd name="T20" fmla="*/ 151 w 605"/>
                <a:gd name="T21" fmla="*/ 79 h 522"/>
                <a:gd name="T22" fmla="*/ 147 w 605"/>
                <a:gd name="T23" fmla="*/ 84 h 522"/>
                <a:gd name="T24" fmla="*/ 145 w 605"/>
                <a:gd name="T25" fmla="*/ 90 h 522"/>
                <a:gd name="T26" fmla="*/ 144 w 605"/>
                <a:gd name="T27" fmla="*/ 97 h 522"/>
                <a:gd name="T28" fmla="*/ 144 w 605"/>
                <a:gd name="T29" fmla="*/ 104 h 522"/>
                <a:gd name="T30" fmla="*/ 145 w 605"/>
                <a:gd name="T31" fmla="*/ 111 h 522"/>
                <a:gd name="T32" fmla="*/ 146 w 605"/>
                <a:gd name="T33" fmla="*/ 117 h 522"/>
                <a:gd name="T34" fmla="*/ 148 w 605"/>
                <a:gd name="T35" fmla="*/ 124 h 522"/>
                <a:gd name="T36" fmla="*/ 150 w 605"/>
                <a:gd name="T37" fmla="*/ 130 h 5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5"/>
                <a:gd name="T58" fmla="*/ 0 h 522"/>
                <a:gd name="T59" fmla="*/ 605 w 605"/>
                <a:gd name="T60" fmla="*/ 522 h 5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5" h="522">
                  <a:moveTo>
                    <a:pt x="602" y="522"/>
                  </a:moveTo>
                  <a:lnTo>
                    <a:pt x="47" y="180"/>
                  </a:lnTo>
                  <a:lnTo>
                    <a:pt x="26" y="149"/>
                  </a:lnTo>
                  <a:lnTo>
                    <a:pt x="12" y="120"/>
                  </a:lnTo>
                  <a:lnTo>
                    <a:pt x="3" y="94"/>
                  </a:lnTo>
                  <a:lnTo>
                    <a:pt x="0" y="68"/>
                  </a:lnTo>
                  <a:lnTo>
                    <a:pt x="0" y="46"/>
                  </a:lnTo>
                  <a:lnTo>
                    <a:pt x="2" y="27"/>
                  </a:lnTo>
                  <a:lnTo>
                    <a:pt x="6" y="12"/>
                  </a:lnTo>
                  <a:lnTo>
                    <a:pt x="9" y="0"/>
                  </a:lnTo>
                  <a:lnTo>
                    <a:pt x="605" y="318"/>
                  </a:lnTo>
                  <a:lnTo>
                    <a:pt x="591" y="340"/>
                  </a:lnTo>
                  <a:lnTo>
                    <a:pt x="582" y="364"/>
                  </a:lnTo>
                  <a:lnTo>
                    <a:pt x="577" y="390"/>
                  </a:lnTo>
                  <a:lnTo>
                    <a:pt x="577" y="418"/>
                  </a:lnTo>
                  <a:lnTo>
                    <a:pt x="580" y="446"/>
                  </a:lnTo>
                  <a:lnTo>
                    <a:pt x="586" y="472"/>
                  </a:lnTo>
                  <a:lnTo>
                    <a:pt x="592" y="497"/>
                  </a:lnTo>
                  <a:lnTo>
                    <a:pt x="602" y="5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103"/>
            <p:cNvSpPr>
              <a:spLocks/>
            </p:cNvSpPr>
            <p:nvPr/>
          </p:nvSpPr>
          <p:spPr bwMode="auto">
            <a:xfrm>
              <a:off x="478" y="2125"/>
              <a:ext cx="351" cy="240"/>
            </a:xfrm>
            <a:custGeom>
              <a:avLst/>
              <a:gdLst>
                <a:gd name="T0" fmla="*/ 155 w 701"/>
                <a:gd name="T1" fmla="*/ 36 h 480"/>
                <a:gd name="T2" fmla="*/ 0 w 701"/>
                <a:gd name="T3" fmla="*/ 99 h 480"/>
                <a:gd name="T4" fmla="*/ 2 w 701"/>
                <a:gd name="T5" fmla="*/ 104 h 480"/>
                <a:gd name="T6" fmla="*/ 157 w 701"/>
                <a:gd name="T7" fmla="*/ 42 h 480"/>
                <a:gd name="T8" fmla="*/ 166 w 701"/>
                <a:gd name="T9" fmla="*/ 51 h 480"/>
                <a:gd name="T10" fmla="*/ 9 w 701"/>
                <a:gd name="T11" fmla="*/ 115 h 480"/>
                <a:gd name="T12" fmla="*/ 11 w 701"/>
                <a:gd name="T13" fmla="*/ 120 h 480"/>
                <a:gd name="T14" fmla="*/ 176 w 701"/>
                <a:gd name="T15" fmla="*/ 53 h 480"/>
                <a:gd name="T16" fmla="*/ 159 w 701"/>
                <a:gd name="T17" fmla="*/ 37 h 480"/>
                <a:gd name="T18" fmla="*/ 159 w 701"/>
                <a:gd name="T19" fmla="*/ 0 h 480"/>
                <a:gd name="T20" fmla="*/ 154 w 701"/>
                <a:gd name="T21" fmla="*/ 0 h 480"/>
                <a:gd name="T22" fmla="*/ 154 w 701"/>
                <a:gd name="T23" fmla="*/ 12 h 480"/>
                <a:gd name="T24" fmla="*/ 155 w 701"/>
                <a:gd name="T25" fmla="*/ 36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1"/>
                <a:gd name="T40" fmla="*/ 0 h 480"/>
                <a:gd name="T41" fmla="*/ 701 w 701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1" h="480">
                  <a:moveTo>
                    <a:pt x="617" y="144"/>
                  </a:moveTo>
                  <a:lnTo>
                    <a:pt x="0" y="394"/>
                  </a:lnTo>
                  <a:lnTo>
                    <a:pt x="6" y="416"/>
                  </a:lnTo>
                  <a:lnTo>
                    <a:pt x="626" y="165"/>
                  </a:lnTo>
                  <a:lnTo>
                    <a:pt x="663" y="201"/>
                  </a:lnTo>
                  <a:lnTo>
                    <a:pt x="33" y="459"/>
                  </a:lnTo>
                  <a:lnTo>
                    <a:pt x="41" y="480"/>
                  </a:lnTo>
                  <a:lnTo>
                    <a:pt x="701" y="209"/>
                  </a:lnTo>
                  <a:lnTo>
                    <a:pt x="636" y="148"/>
                  </a:lnTo>
                  <a:lnTo>
                    <a:pt x="634" y="0"/>
                  </a:lnTo>
                  <a:lnTo>
                    <a:pt x="615" y="0"/>
                  </a:lnTo>
                  <a:lnTo>
                    <a:pt x="616" y="46"/>
                  </a:lnTo>
                  <a:lnTo>
                    <a:pt x="617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104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105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106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107"/>
            <p:cNvSpPr>
              <a:spLocks/>
            </p:cNvSpPr>
            <p:nvPr/>
          </p:nvSpPr>
          <p:spPr bwMode="auto">
            <a:xfrm>
              <a:off x="434" y="2042"/>
              <a:ext cx="349" cy="113"/>
            </a:xfrm>
            <a:custGeom>
              <a:avLst/>
              <a:gdLst>
                <a:gd name="T0" fmla="*/ 0 w 698"/>
                <a:gd name="T1" fmla="*/ 43 h 225"/>
                <a:gd name="T2" fmla="*/ 7 w 698"/>
                <a:gd name="T3" fmla="*/ 57 h 225"/>
                <a:gd name="T4" fmla="*/ 175 w 698"/>
                <a:gd name="T5" fmla="*/ 13 h 225"/>
                <a:gd name="T6" fmla="*/ 161 w 698"/>
                <a:gd name="T7" fmla="*/ 0 h 225"/>
                <a:gd name="T8" fmla="*/ 0 w 698"/>
                <a:gd name="T9" fmla="*/ 43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8"/>
                <a:gd name="T16" fmla="*/ 0 h 225"/>
                <a:gd name="T17" fmla="*/ 698 w 698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8" h="225">
                  <a:moveTo>
                    <a:pt x="0" y="171"/>
                  </a:moveTo>
                  <a:lnTo>
                    <a:pt x="29" y="225"/>
                  </a:lnTo>
                  <a:lnTo>
                    <a:pt x="698" y="50"/>
                  </a:lnTo>
                  <a:lnTo>
                    <a:pt x="644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108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109"/>
            <p:cNvSpPr>
              <a:spLocks/>
            </p:cNvSpPr>
            <p:nvPr/>
          </p:nvSpPr>
          <p:spPr bwMode="auto">
            <a:xfrm>
              <a:off x="179" y="1843"/>
              <a:ext cx="584" cy="199"/>
            </a:xfrm>
            <a:custGeom>
              <a:avLst/>
              <a:gdLst>
                <a:gd name="T0" fmla="*/ 292 w 1167"/>
                <a:gd name="T1" fmla="*/ 61 h 397"/>
                <a:gd name="T2" fmla="*/ 138 w 1167"/>
                <a:gd name="T3" fmla="*/ 100 h 397"/>
                <a:gd name="T4" fmla="*/ 0 w 1167"/>
                <a:gd name="T5" fmla="*/ 20 h 397"/>
                <a:gd name="T6" fmla="*/ 162 w 1167"/>
                <a:gd name="T7" fmla="*/ 0 h 397"/>
                <a:gd name="T8" fmla="*/ 292 w 1167"/>
                <a:gd name="T9" fmla="*/ 61 h 3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7"/>
                <a:gd name="T16" fmla="*/ 0 h 397"/>
                <a:gd name="T17" fmla="*/ 1167 w 1167"/>
                <a:gd name="T18" fmla="*/ 397 h 3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7" h="397">
                  <a:moveTo>
                    <a:pt x="1167" y="243"/>
                  </a:moveTo>
                  <a:lnTo>
                    <a:pt x="551" y="397"/>
                  </a:lnTo>
                  <a:lnTo>
                    <a:pt x="0" y="78"/>
                  </a:lnTo>
                  <a:lnTo>
                    <a:pt x="646" y="0"/>
                  </a:lnTo>
                  <a:lnTo>
                    <a:pt x="1167" y="2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110"/>
            <p:cNvSpPr>
              <a:spLocks/>
            </p:cNvSpPr>
            <p:nvPr/>
          </p:nvSpPr>
          <p:spPr bwMode="auto">
            <a:xfrm>
              <a:off x="154" y="1885"/>
              <a:ext cx="288" cy="252"/>
            </a:xfrm>
            <a:custGeom>
              <a:avLst/>
              <a:gdLst>
                <a:gd name="T0" fmla="*/ 139 w 576"/>
                <a:gd name="T1" fmla="*/ 126 h 503"/>
                <a:gd name="T2" fmla="*/ 9 w 576"/>
                <a:gd name="T3" fmla="*/ 39 h 503"/>
                <a:gd name="T4" fmla="*/ 5 w 576"/>
                <a:gd name="T5" fmla="*/ 33 h 503"/>
                <a:gd name="T6" fmla="*/ 1 w 576"/>
                <a:gd name="T7" fmla="*/ 26 h 503"/>
                <a:gd name="T8" fmla="*/ 1 w 576"/>
                <a:gd name="T9" fmla="*/ 20 h 503"/>
                <a:gd name="T10" fmla="*/ 0 w 576"/>
                <a:gd name="T11" fmla="*/ 15 h 503"/>
                <a:gd name="T12" fmla="*/ 1 w 576"/>
                <a:gd name="T13" fmla="*/ 10 h 503"/>
                <a:gd name="T14" fmla="*/ 1 w 576"/>
                <a:gd name="T15" fmla="*/ 6 h 503"/>
                <a:gd name="T16" fmla="*/ 3 w 576"/>
                <a:gd name="T17" fmla="*/ 3 h 503"/>
                <a:gd name="T18" fmla="*/ 4 w 576"/>
                <a:gd name="T19" fmla="*/ 0 h 503"/>
                <a:gd name="T20" fmla="*/ 144 w 576"/>
                <a:gd name="T21" fmla="*/ 81 h 503"/>
                <a:gd name="T22" fmla="*/ 140 w 576"/>
                <a:gd name="T23" fmla="*/ 86 h 503"/>
                <a:gd name="T24" fmla="*/ 138 w 576"/>
                <a:gd name="T25" fmla="*/ 91 h 503"/>
                <a:gd name="T26" fmla="*/ 136 w 576"/>
                <a:gd name="T27" fmla="*/ 97 h 503"/>
                <a:gd name="T28" fmla="*/ 135 w 576"/>
                <a:gd name="T29" fmla="*/ 103 h 503"/>
                <a:gd name="T30" fmla="*/ 135 w 576"/>
                <a:gd name="T31" fmla="*/ 109 h 503"/>
                <a:gd name="T32" fmla="*/ 136 w 576"/>
                <a:gd name="T33" fmla="*/ 115 h 503"/>
                <a:gd name="T34" fmla="*/ 137 w 576"/>
                <a:gd name="T35" fmla="*/ 121 h 503"/>
                <a:gd name="T36" fmla="*/ 139 w 576"/>
                <a:gd name="T37" fmla="*/ 126 h 5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76"/>
                <a:gd name="T58" fmla="*/ 0 h 503"/>
                <a:gd name="T59" fmla="*/ 576 w 576"/>
                <a:gd name="T60" fmla="*/ 503 h 5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76" h="503">
                  <a:moveTo>
                    <a:pt x="555" y="503"/>
                  </a:moveTo>
                  <a:lnTo>
                    <a:pt x="36" y="156"/>
                  </a:lnTo>
                  <a:lnTo>
                    <a:pt x="17" y="129"/>
                  </a:lnTo>
                  <a:lnTo>
                    <a:pt x="6" y="102"/>
                  </a:lnTo>
                  <a:lnTo>
                    <a:pt x="1" y="78"/>
                  </a:lnTo>
                  <a:lnTo>
                    <a:pt x="0" y="57"/>
                  </a:lnTo>
                  <a:lnTo>
                    <a:pt x="2" y="38"/>
                  </a:lnTo>
                  <a:lnTo>
                    <a:pt x="6" y="22"/>
                  </a:lnTo>
                  <a:lnTo>
                    <a:pt x="12" y="9"/>
                  </a:lnTo>
                  <a:lnTo>
                    <a:pt x="16" y="0"/>
                  </a:lnTo>
                  <a:lnTo>
                    <a:pt x="576" y="324"/>
                  </a:lnTo>
                  <a:lnTo>
                    <a:pt x="560" y="343"/>
                  </a:lnTo>
                  <a:lnTo>
                    <a:pt x="549" y="362"/>
                  </a:lnTo>
                  <a:lnTo>
                    <a:pt x="542" y="385"/>
                  </a:lnTo>
                  <a:lnTo>
                    <a:pt x="540" y="409"/>
                  </a:lnTo>
                  <a:lnTo>
                    <a:pt x="540" y="434"/>
                  </a:lnTo>
                  <a:lnTo>
                    <a:pt x="543" y="458"/>
                  </a:lnTo>
                  <a:lnTo>
                    <a:pt x="548" y="481"/>
                  </a:lnTo>
                  <a:lnTo>
                    <a:pt x="555" y="50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111"/>
            <p:cNvSpPr>
              <a:spLocks/>
            </p:cNvSpPr>
            <p:nvPr/>
          </p:nvSpPr>
          <p:spPr bwMode="auto">
            <a:xfrm>
              <a:off x="434" y="1973"/>
              <a:ext cx="357" cy="188"/>
            </a:xfrm>
            <a:custGeom>
              <a:avLst/>
              <a:gdLst>
                <a:gd name="T0" fmla="*/ 159 w 716"/>
                <a:gd name="T1" fmla="*/ 33 h 375"/>
                <a:gd name="T2" fmla="*/ 0 w 716"/>
                <a:gd name="T3" fmla="*/ 74 h 375"/>
                <a:gd name="T4" fmla="*/ 1 w 716"/>
                <a:gd name="T5" fmla="*/ 79 h 375"/>
                <a:gd name="T6" fmla="*/ 160 w 716"/>
                <a:gd name="T7" fmla="*/ 37 h 375"/>
                <a:gd name="T8" fmla="*/ 169 w 716"/>
                <a:gd name="T9" fmla="*/ 46 h 375"/>
                <a:gd name="T10" fmla="*/ 7 w 716"/>
                <a:gd name="T11" fmla="*/ 89 h 375"/>
                <a:gd name="T12" fmla="*/ 8 w 716"/>
                <a:gd name="T13" fmla="*/ 94 h 375"/>
                <a:gd name="T14" fmla="*/ 178 w 716"/>
                <a:gd name="T15" fmla="*/ 49 h 375"/>
                <a:gd name="T16" fmla="*/ 163 w 716"/>
                <a:gd name="T17" fmla="*/ 34 h 375"/>
                <a:gd name="T18" fmla="*/ 166 w 716"/>
                <a:gd name="T19" fmla="*/ 1 h 375"/>
                <a:gd name="T20" fmla="*/ 161 w 716"/>
                <a:gd name="T21" fmla="*/ 0 h 375"/>
                <a:gd name="T22" fmla="*/ 160 w 716"/>
                <a:gd name="T23" fmla="*/ 11 h 375"/>
                <a:gd name="T24" fmla="*/ 159 w 716"/>
                <a:gd name="T25" fmla="*/ 33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6"/>
                <a:gd name="T40" fmla="*/ 0 h 375"/>
                <a:gd name="T41" fmla="*/ 716 w 716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6" h="375">
                  <a:moveTo>
                    <a:pt x="637" y="129"/>
                  </a:moveTo>
                  <a:lnTo>
                    <a:pt x="0" y="295"/>
                  </a:lnTo>
                  <a:lnTo>
                    <a:pt x="5" y="315"/>
                  </a:lnTo>
                  <a:lnTo>
                    <a:pt x="643" y="148"/>
                  </a:lnTo>
                  <a:lnTo>
                    <a:pt x="678" y="184"/>
                  </a:lnTo>
                  <a:lnTo>
                    <a:pt x="28" y="355"/>
                  </a:lnTo>
                  <a:lnTo>
                    <a:pt x="32" y="375"/>
                  </a:lnTo>
                  <a:lnTo>
                    <a:pt x="716" y="194"/>
                  </a:lnTo>
                  <a:lnTo>
                    <a:pt x="656" y="133"/>
                  </a:lnTo>
                  <a:lnTo>
                    <a:pt x="665" y="2"/>
                  </a:lnTo>
                  <a:lnTo>
                    <a:pt x="647" y="0"/>
                  </a:lnTo>
                  <a:lnTo>
                    <a:pt x="644" y="41"/>
                  </a:lnTo>
                  <a:lnTo>
                    <a:pt x="637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112"/>
            <p:cNvSpPr>
              <a:spLocks/>
            </p:cNvSpPr>
            <p:nvPr/>
          </p:nvSpPr>
          <p:spPr bwMode="auto">
            <a:xfrm>
              <a:off x="488" y="1756"/>
              <a:ext cx="311" cy="194"/>
            </a:xfrm>
            <a:custGeom>
              <a:avLst/>
              <a:gdLst>
                <a:gd name="T0" fmla="*/ 7 w 623"/>
                <a:gd name="T1" fmla="*/ 55 h 389"/>
                <a:gd name="T2" fmla="*/ 0 w 623"/>
                <a:gd name="T3" fmla="*/ 66 h 389"/>
                <a:gd name="T4" fmla="*/ 0 w 623"/>
                <a:gd name="T5" fmla="*/ 81 h 389"/>
                <a:gd name="T6" fmla="*/ 2 w 623"/>
                <a:gd name="T7" fmla="*/ 91 h 389"/>
                <a:gd name="T8" fmla="*/ 3 w 623"/>
                <a:gd name="T9" fmla="*/ 97 h 389"/>
                <a:gd name="T10" fmla="*/ 155 w 623"/>
                <a:gd name="T11" fmla="*/ 36 h 389"/>
                <a:gd name="T12" fmla="*/ 153 w 623"/>
                <a:gd name="T13" fmla="*/ 0 h 389"/>
                <a:gd name="T14" fmla="*/ 7 w 623"/>
                <a:gd name="T15" fmla="*/ 55 h 3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3"/>
                <a:gd name="T25" fmla="*/ 0 h 389"/>
                <a:gd name="T26" fmla="*/ 623 w 623"/>
                <a:gd name="T27" fmla="*/ 389 h 3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3" h="389">
                  <a:moveTo>
                    <a:pt x="29" y="221"/>
                  </a:moveTo>
                  <a:lnTo>
                    <a:pt x="0" y="266"/>
                  </a:lnTo>
                  <a:lnTo>
                    <a:pt x="2" y="326"/>
                  </a:lnTo>
                  <a:lnTo>
                    <a:pt x="11" y="365"/>
                  </a:lnTo>
                  <a:lnTo>
                    <a:pt x="15" y="389"/>
                  </a:lnTo>
                  <a:lnTo>
                    <a:pt x="623" y="145"/>
                  </a:lnTo>
                  <a:lnTo>
                    <a:pt x="615" y="0"/>
                  </a:lnTo>
                  <a:lnTo>
                    <a:pt x="29" y="2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113"/>
            <p:cNvSpPr>
              <a:spLocks/>
            </p:cNvSpPr>
            <p:nvPr/>
          </p:nvSpPr>
          <p:spPr bwMode="auto">
            <a:xfrm>
              <a:off x="496" y="1830"/>
              <a:ext cx="330" cy="153"/>
            </a:xfrm>
            <a:custGeom>
              <a:avLst/>
              <a:gdLst>
                <a:gd name="T0" fmla="*/ 0 w 662"/>
                <a:gd name="T1" fmla="*/ 63 h 305"/>
                <a:gd name="T2" fmla="*/ 8 w 662"/>
                <a:gd name="T3" fmla="*/ 77 h 305"/>
                <a:gd name="T4" fmla="*/ 165 w 662"/>
                <a:gd name="T5" fmla="*/ 13 h 305"/>
                <a:gd name="T6" fmla="*/ 150 w 662"/>
                <a:gd name="T7" fmla="*/ 0 h 305"/>
                <a:gd name="T8" fmla="*/ 0 w 662"/>
                <a:gd name="T9" fmla="*/ 63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2"/>
                <a:gd name="T16" fmla="*/ 0 h 305"/>
                <a:gd name="T17" fmla="*/ 662 w 662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2" h="305">
                  <a:moveTo>
                    <a:pt x="0" y="250"/>
                  </a:moveTo>
                  <a:lnTo>
                    <a:pt x="33" y="305"/>
                  </a:lnTo>
                  <a:lnTo>
                    <a:pt x="662" y="51"/>
                  </a:lnTo>
                  <a:lnTo>
                    <a:pt x="604" y="0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114"/>
            <p:cNvSpPr>
              <a:spLocks/>
            </p:cNvSpPr>
            <p:nvPr/>
          </p:nvSpPr>
          <p:spPr bwMode="auto">
            <a:xfrm>
              <a:off x="193" y="1624"/>
              <a:ext cx="639" cy="365"/>
            </a:xfrm>
            <a:custGeom>
              <a:avLst/>
              <a:gdLst>
                <a:gd name="T0" fmla="*/ 157 w 1279"/>
                <a:gd name="T1" fmla="*/ 123 h 731"/>
                <a:gd name="T2" fmla="*/ 319 w 1279"/>
                <a:gd name="T3" fmla="*/ 62 h 731"/>
                <a:gd name="T4" fmla="*/ 170 w 1279"/>
                <a:gd name="T5" fmla="*/ 0 h 731"/>
                <a:gd name="T6" fmla="*/ 4 w 1279"/>
                <a:gd name="T7" fmla="*/ 37 h 731"/>
                <a:gd name="T8" fmla="*/ 3 w 1279"/>
                <a:gd name="T9" fmla="*/ 39 h 731"/>
                <a:gd name="T10" fmla="*/ 2 w 1279"/>
                <a:gd name="T11" fmla="*/ 42 h 731"/>
                <a:gd name="T12" fmla="*/ 1 w 1279"/>
                <a:gd name="T13" fmla="*/ 47 h 731"/>
                <a:gd name="T14" fmla="*/ 0 w 1279"/>
                <a:gd name="T15" fmla="*/ 54 h 731"/>
                <a:gd name="T16" fmla="*/ 0 w 1279"/>
                <a:gd name="T17" fmla="*/ 62 h 731"/>
                <a:gd name="T18" fmla="*/ 2 w 1279"/>
                <a:gd name="T19" fmla="*/ 72 h 731"/>
                <a:gd name="T20" fmla="*/ 6 w 1279"/>
                <a:gd name="T21" fmla="*/ 82 h 731"/>
                <a:gd name="T22" fmla="*/ 13 w 1279"/>
                <a:gd name="T23" fmla="*/ 92 h 731"/>
                <a:gd name="T24" fmla="*/ 13 w 1279"/>
                <a:gd name="T25" fmla="*/ 92 h 731"/>
                <a:gd name="T26" fmla="*/ 13 w 1279"/>
                <a:gd name="T27" fmla="*/ 92 h 731"/>
                <a:gd name="T28" fmla="*/ 13 w 1279"/>
                <a:gd name="T29" fmla="*/ 93 h 731"/>
                <a:gd name="T30" fmla="*/ 13 w 1279"/>
                <a:gd name="T31" fmla="*/ 93 h 731"/>
                <a:gd name="T32" fmla="*/ 13 w 1279"/>
                <a:gd name="T33" fmla="*/ 93 h 731"/>
                <a:gd name="T34" fmla="*/ 13 w 1279"/>
                <a:gd name="T35" fmla="*/ 93 h 731"/>
                <a:gd name="T36" fmla="*/ 161 w 1279"/>
                <a:gd name="T37" fmla="*/ 182 h 731"/>
                <a:gd name="T38" fmla="*/ 161 w 1279"/>
                <a:gd name="T39" fmla="*/ 180 h 731"/>
                <a:gd name="T40" fmla="*/ 159 w 1279"/>
                <a:gd name="T41" fmla="*/ 175 h 731"/>
                <a:gd name="T42" fmla="*/ 159 w 1279"/>
                <a:gd name="T43" fmla="*/ 175 h 731"/>
                <a:gd name="T44" fmla="*/ 159 w 1279"/>
                <a:gd name="T45" fmla="*/ 174 h 731"/>
                <a:gd name="T46" fmla="*/ 158 w 1279"/>
                <a:gd name="T47" fmla="*/ 173 h 731"/>
                <a:gd name="T48" fmla="*/ 156 w 1279"/>
                <a:gd name="T49" fmla="*/ 169 h 731"/>
                <a:gd name="T50" fmla="*/ 154 w 1279"/>
                <a:gd name="T51" fmla="*/ 162 h 731"/>
                <a:gd name="T52" fmla="*/ 151 w 1279"/>
                <a:gd name="T53" fmla="*/ 154 h 731"/>
                <a:gd name="T54" fmla="*/ 150 w 1279"/>
                <a:gd name="T55" fmla="*/ 146 h 731"/>
                <a:gd name="T56" fmla="*/ 150 w 1279"/>
                <a:gd name="T57" fmla="*/ 138 h 731"/>
                <a:gd name="T58" fmla="*/ 152 w 1279"/>
                <a:gd name="T59" fmla="*/ 130 h 731"/>
                <a:gd name="T60" fmla="*/ 157 w 1279"/>
                <a:gd name="T61" fmla="*/ 123 h 7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79"/>
                <a:gd name="T94" fmla="*/ 0 h 731"/>
                <a:gd name="T95" fmla="*/ 1279 w 1279"/>
                <a:gd name="T96" fmla="*/ 731 h 73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79" h="731">
                  <a:moveTo>
                    <a:pt x="629" y="495"/>
                  </a:moveTo>
                  <a:lnTo>
                    <a:pt x="1279" y="248"/>
                  </a:lnTo>
                  <a:lnTo>
                    <a:pt x="681" y="0"/>
                  </a:lnTo>
                  <a:lnTo>
                    <a:pt x="16" y="150"/>
                  </a:lnTo>
                  <a:lnTo>
                    <a:pt x="14" y="156"/>
                  </a:lnTo>
                  <a:lnTo>
                    <a:pt x="8" y="169"/>
                  </a:lnTo>
                  <a:lnTo>
                    <a:pt x="4" y="190"/>
                  </a:lnTo>
                  <a:lnTo>
                    <a:pt x="0" y="219"/>
                  </a:lnTo>
                  <a:lnTo>
                    <a:pt x="0" y="251"/>
                  </a:lnTo>
                  <a:lnTo>
                    <a:pt x="8" y="289"/>
                  </a:lnTo>
                  <a:lnTo>
                    <a:pt x="26" y="329"/>
                  </a:lnTo>
                  <a:lnTo>
                    <a:pt x="53" y="371"/>
                  </a:lnTo>
                  <a:lnTo>
                    <a:pt x="54" y="371"/>
                  </a:lnTo>
                  <a:lnTo>
                    <a:pt x="54" y="372"/>
                  </a:lnTo>
                  <a:lnTo>
                    <a:pt x="644" y="731"/>
                  </a:lnTo>
                  <a:lnTo>
                    <a:pt x="646" y="721"/>
                  </a:lnTo>
                  <a:lnTo>
                    <a:pt x="636" y="700"/>
                  </a:lnTo>
                  <a:lnTo>
                    <a:pt x="636" y="699"/>
                  </a:lnTo>
                  <a:lnTo>
                    <a:pt x="633" y="692"/>
                  </a:lnTo>
                  <a:lnTo>
                    <a:pt x="625" y="676"/>
                  </a:lnTo>
                  <a:lnTo>
                    <a:pt x="616" y="650"/>
                  </a:lnTo>
                  <a:lnTo>
                    <a:pt x="606" y="619"/>
                  </a:lnTo>
                  <a:lnTo>
                    <a:pt x="601" y="586"/>
                  </a:lnTo>
                  <a:lnTo>
                    <a:pt x="601" y="553"/>
                  </a:lnTo>
                  <a:lnTo>
                    <a:pt x="610" y="521"/>
                  </a:lnTo>
                  <a:lnTo>
                    <a:pt x="629" y="4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115"/>
            <p:cNvSpPr>
              <a:spLocks/>
            </p:cNvSpPr>
            <p:nvPr/>
          </p:nvSpPr>
          <p:spPr bwMode="auto">
            <a:xfrm>
              <a:off x="224" y="1637"/>
              <a:ext cx="574" cy="221"/>
            </a:xfrm>
            <a:custGeom>
              <a:avLst/>
              <a:gdLst>
                <a:gd name="T0" fmla="*/ 287 w 1148"/>
                <a:gd name="T1" fmla="*/ 55 h 443"/>
                <a:gd name="T2" fmla="*/ 142 w 1148"/>
                <a:gd name="T3" fmla="*/ 110 h 443"/>
                <a:gd name="T4" fmla="*/ 0 w 1148"/>
                <a:gd name="T5" fmla="*/ 35 h 443"/>
                <a:gd name="T6" fmla="*/ 154 w 1148"/>
                <a:gd name="T7" fmla="*/ 0 h 443"/>
                <a:gd name="T8" fmla="*/ 287 w 1148"/>
                <a:gd name="T9" fmla="*/ 55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8"/>
                <a:gd name="T16" fmla="*/ 0 h 443"/>
                <a:gd name="T17" fmla="*/ 1148 w 1148"/>
                <a:gd name="T18" fmla="*/ 443 h 4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8" h="443">
                  <a:moveTo>
                    <a:pt x="1148" y="220"/>
                  </a:moveTo>
                  <a:lnTo>
                    <a:pt x="567" y="443"/>
                  </a:lnTo>
                  <a:lnTo>
                    <a:pt x="0" y="140"/>
                  </a:lnTo>
                  <a:lnTo>
                    <a:pt x="619" y="0"/>
                  </a:lnTo>
                  <a:lnTo>
                    <a:pt x="1148" y="22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116"/>
            <p:cNvSpPr>
              <a:spLocks/>
            </p:cNvSpPr>
            <p:nvPr/>
          </p:nvSpPr>
          <p:spPr bwMode="auto">
            <a:xfrm>
              <a:off x="203" y="1712"/>
              <a:ext cx="293" cy="252"/>
            </a:xfrm>
            <a:custGeom>
              <a:avLst/>
              <a:gdLst>
                <a:gd name="T0" fmla="*/ 146 w 585"/>
                <a:gd name="T1" fmla="*/ 126 h 504"/>
                <a:gd name="T2" fmla="*/ 12 w 585"/>
                <a:gd name="T3" fmla="*/ 44 h 504"/>
                <a:gd name="T4" fmla="*/ 6 w 585"/>
                <a:gd name="T5" fmla="*/ 36 h 504"/>
                <a:gd name="T6" fmla="*/ 3 w 585"/>
                <a:gd name="T7" fmla="*/ 30 h 504"/>
                <a:gd name="T8" fmla="*/ 1 w 585"/>
                <a:gd name="T9" fmla="*/ 23 h 504"/>
                <a:gd name="T10" fmla="*/ 0 w 585"/>
                <a:gd name="T11" fmla="*/ 17 h 504"/>
                <a:gd name="T12" fmla="*/ 0 w 585"/>
                <a:gd name="T13" fmla="*/ 11 h 504"/>
                <a:gd name="T14" fmla="*/ 1 w 585"/>
                <a:gd name="T15" fmla="*/ 7 h 504"/>
                <a:gd name="T16" fmla="*/ 2 w 585"/>
                <a:gd name="T17" fmla="*/ 3 h 504"/>
                <a:gd name="T18" fmla="*/ 3 w 585"/>
                <a:gd name="T19" fmla="*/ 0 h 504"/>
                <a:gd name="T20" fmla="*/ 147 w 585"/>
                <a:gd name="T21" fmla="*/ 77 h 504"/>
                <a:gd name="T22" fmla="*/ 143 w 585"/>
                <a:gd name="T23" fmla="*/ 83 h 504"/>
                <a:gd name="T24" fmla="*/ 141 w 585"/>
                <a:gd name="T25" fmla="*/ 89 h 504"/>
                <a:gd name="T26" fmla="*/ 140 w 585"/>
                <a:gd name="T27" fmla="*/ 95 h 504"/>
                <a:gd name="T28" fmla="*/ 140 w 585"/>
                <a:gd name="T29" fmla="*/ 101 h 504"/>
                <a:gd name="T30" fmla="*/ 141 w 585"/>
                <a:gd name="T31" fmla="*/ 108 h 504"/>
                <a:gd name="T32" fmla="*/ 142 w 585"/>
                <a:gd name="T33" fmla="*/ 115 h 504"/>
                <a:gd name="T34" fmla="*/ 144 w 585"/>
                <a:gd name="T35" fmla="*/ 121 h 504"/>
                <a:gd name="T36" fmla="*/ 146 w 585"/>
                <a:gd name="T37" fmla="*/ 126 h 5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5"/>
                <a:gd name="T58" fmla="*/ 0 h 504"/>
                <a:gd name="T59" fmla="*/ 585 w 585"/>
                <a:gd name="T60" fmla="*/ 504 h 5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5" h="504">
                  <a:moveTo>
                    <a:pt x="583" y="504"/>
                  </a:moveTo>
                  <a:lnTo>
                    <a:pt x="45" y="174"/>
                  </a:lnTo>
                  <a:lnTo>
                    <a:pt x="24" y="144"/>
                  </a:lnTo>
                  <a:lnTo>
                    <a:pt x="10" y="117"/>
                  </a:lnTo>
                  <a:lnTo>
                    <a:pt x="2" y="90"/>
                  </a:lnTo>
                  <a:lnTo>
                    <a:pt x="0" y="66"/>
                  </a:lnTo>
                  <a:lnTo>
                    <a:pt x="0" y="44"/>
                  </a:lnTo>
                  <a:lnTo>
                    <a:pt x="2" y="26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85" y="308"/>
                  </a:lnTo>
                  <a:lnTo>
                    <a:pt x="572" y="330"/>
                  </a:lnTo>
                  <a:lnTo>
                    <a:pt x="562" y="353"/>
                  </a:lnTo>
                  <a:lnTo>
                    <a:pt x="559" y="378"/>
                  </a:lnTo>
                  <a:lnTo>
                    <a:pt x="559" y="404"/>
                  </a:lnTo>
                  <a:lnTo>
                    <a:pt x="561" y="431"/>
                  </a:lnTo>
                  <a:lnTo>
                    <a:pt x="567" y="457"/>
                  </a:lnTo>
                  <a:lnTo>
                    <a:pt x="574" y="481"/>
                  </a:lnTo>
                  <a:lnTo>
                    <a:pt x="583" y="50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117"/>
            <p:cNvSpPr>
              <a:spLocks/>
            </p:cNvSpPr>
            <p:nvPr/>
          </p:nvSpPr>
          <p:spPr bwMode="auto">
            <a:xfrm>
              <a:off x="495" y="1757"/>
              <a:ext cx="339" cy="232"/>
            </a:xfrm>
            <a:custGeom>
              <a:avLst/>
              <a:gdLst>
                <a:gd name="T0" fmla="*/ 149 w 680"/>
                <a:gd name="T1" fmla="*/ 34 h 465"/>
                <a:gd name="T2" fmla="*/ 0 w 680"/>
                <a:gd name="T3" fmla="*/ 95 h 465"/>
                <a:gd name="T4" fmla="*/ 1 w 680"/>
                <a:gd name="T5" fmla="*/ 100 h 465"/>
                <a:gd name="T6" fmla="*/ 151 w 680"/>
                <a:gd name="T7" fmla="*/ 39 h 465"/>
                <a:gd name="T8" fmla="*/ 160 w 680"/>
                <a:gd name="T9" fmla="*/ 48 h 465"/>
                <a:gd name="T10" fmla="*/ 8 w 680"/>
                <a:gd name="T11" fmla="*/ 111 h 465"/>
                <a:gd name="T12" fmla="*/ 10 w 680"/>
                <a:gd name="T13" fmla="*/ 116 h 465"/>
                <a:gd name="T14" fmla="*/ 169 w 680"/>
                <a:gd name="T15" fmla="*/ 50 h 465"/>
                <a:gd name="T16" fmla="*/ 154 w 680"/>
                <a:gd name="T17" fmla="*/ 35 h 465"/>
                <a:gd name="T18" fmla="*/ 153 w 680"/>
                <a:gd name="T19" fmla="*/ 0 h 465"/>
                <a:gd name="T20" fmla="*/ 149 w 680"/>
                <a:gd name="T21" fmla="*/ 0 h 465"/>
                <a:gd name="T22" fmla="*/ 149 w 680"/>
                <a:gd name="T23" fmla="*/ 11 h 465"/>
                <a:gd name="T24" fmla="*/ 149 w 680"/>
                <a:gd name="T25" fmla="*/ 34 h 4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0"/>
                <a:gd name="T40" fmla="*/ 0 h 465"/>
                <a:gd name="T41" fmla="*/ 680 w 680"/>
                <a:gd name="T42" fmla="*/ 465 h 46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0" h="465">
                  <a:moveTo>
                    <a:pt x="599" y="139"/>
                  </a:moveTo>
                  <a:lnTo>
                    <a:pt x="0" y="381"/>
                  </a:lnTo>
                  <a:lnTo>
                    <a:pt x="7" y="402"/>
                  </a:lnTo>
                  <a:lnTo>
                    <a:pt x="606" y="159"/>
                  </a:lnTo>
                  <a:lnTo>
                    <a:pt x="643" y="193"/>
                  </a:lnTo>
                  <a:lnTo>
                    <a:pt x="33" y="444"/>
                  </a:lnTo>
                  <a:lnTo>
                    <a:pt x="40" y="465"/>
                  </a:lnTo>
                  <a:lnTo>
                    <a:pt x="680" y="201"/>
                  </a:lnTo>
                  <a:lnTo>
                    <a:pt x="617" y="142"/>
                  </a:lnTo>
                  <a:lnTo>
                    <a:pt x="614" y="0"/>
                  </a:lnTo>
                  <a:lnTo>
                    <a:pt x="597" y="0"/>
                  </a:lnTo>
                  <a:lnTo>
                    <a:pt x="597" y="44"/>
                  </a:lnTo>
                  <a:lnTo>
                    <a:pt x="599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118"/>
            <p:cNvSpPr>
              <a:spLocks/>
            </p:cNvSpPr>
            <p:nvPr/>
          </p:nvSpPr>
          <p:spPr bwMode="auto">
            <a:xfrm>
              <a:off x="442" y="1589"/>
              <a:ext cx="323" cy="148"/>
            </a:xfrm>
            <a:custGeom>
              <a:avLst/>
              <a:gdLst>
                <a:gd name="T0" fmla="*/ 9 w 647"/>
                <a:gd name="T1" fmla="*/ 37 h 296"/>
                <a:gd name="T2" fmla="*/ 1 w 647"/>
                <a:gd name="T3" fmla="*/ 46 h 296"/>
                <a:gd name="T4" fmla="*/ 0 w 647"/>
                <a:gd name="T5" fmla="*/ 59 h 296"/>
                <a:gd name="T6" fmla="*/ 1 w 647"/>
                <a:gd name="T7" fmla="*/ 69 h 296"/>
                <a:gd name="T8" fmla="*/ 2 w 647"/>
                <a:gd name="T9" fmla="*/ 74 h 296"/>
                <a:gd name="T10" fmla="*/ 160 w 647"/>
                <a:gd name="T11" fmla="*/ 33 h 296"/>
                <a:gd name="T12" fmla="*/ 161 w 647"/>
                <a:gd name="T13" fmla="*/ 0 h 296"/>
                <a:gd name="T14" fmla="*/ 9 w 647"/>
                <a:gd name="T15" fmla="*/ 37 h 2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7"/>
                <a:gd name="T25" fmla="*/ 0 h 296"/>
                <a:gd name="T26" fmla="*/ 647 w 647"/>
                <a:gd name="T27" fmla="*/ 296 h 2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7" h="296">
                  <a:moveTo>
                    <a:pt x="38" y="149"/>
                  </a:moveTo>
                  <a:lnTo>
                    <a:pt x="5" y="185"/>
                  </a:lnTo>
                  <a:lnTo>
                    <a:pt x="0" y="238"/>
                  </a:lnTo>
                  <a:lnTo>
                    <a:pt x="7" y="274"/>
                  </a:lnTo>
                  <a:lnTo>
                    <a:pt x="9" y="296"/>
                  </a:lnTo>
                  <a:lnTo>
                    <a:pt x="642" y="131"/>
                  </a:lnTo>
                  <a:lnTo>
                    <a:pt x="647" y="0"/>
                  </a:lnTo>
                  <a:lnTo>
                    <a:pt x="38" y="1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119"/>
            <p:cNvSpPr>
              <a:spLocks/>
            </p:cNvSpPr>
            <p:nvPr/>
          </p:nvSpPr>
          <p:spPr bwMode="auto">
            <a:xfrm>
              <a:off x="446" y="1656"/>
              <a:ext cx="342" cy="111"/>
            </a:xfrm>
            <a:custGeom>
              <a:avLst/>
              <a:gdLst>
                <a:gd name="T0" fmla="*/ 0 w 685"/>
                <a:gd name="T1" fmla="*/ 43 h 221"/>
                <a:gd name="T2" fmla="*/ 7 w 685"/>
                <a:gd name="T3" fmla="*/ 56 h 221"/>
                <a:gd name="T4" fmla="*/ 171 w 685"/>
                <a:gd name="T5" fmla="*/ 13 h 221"/>
                <a:gd name="T6" fmla="*/ 157 w 685"/>
                <a:gd name="T7" fmla="*/ 0 h 221"/>
                <a:gd name="T8" fmla="*/ 0 w 685"/>
                <a:gd name="T9" fmla="*/ 43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5"/>
                <a:gd name="T16" fmla="*/ 0 h 221"/>
                <a:gd name="T17" fmla="*/ 685 w 685"/>
                <a:gd name="T18" fmla="*/ 221 h 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5" h="221">
                  <a:moveTo>
                    <a:pt x="0" y="169"/>
                  </a:moveTo>
                  <a:lnTo>
                    <a:pt x="29" y="221"/>
                  </a:lnTo>
                  <a:lnTo>
                    <a:pt x="685" y="50"/>
                  </a:lnTo>
                  <a:lnTo>
                    <a:pt x="631" y="0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120"/>
            <p:cNvSpPr>
              <a:spLocks/>
            </p:cNvSpPr>
            <p:nvPr/>
          </p:nvSpPr>
          <p:spPr bwMode="auto">
            <a:xfrm>
              <a:off x="162" y="1450"/>
              <a:ext cx="640" cy="323"/>
            </a:xfrm>
            <a:custGeom>
              <a:avLst/>
              <a:gdLst>
                <a:gd name="T0" fmla="*/ 152 w 1281"/>
                <a:gd name="T1" fmla="*/ 109 h 644"/>
                <a:gd name="T2" fmla="*/ 320 w 1281"/>
                <a:gd name="T3" fmla="*/ 67 h 644"/>
                <a:gd name="T4" fmla="*/ 176 w 1281"/>
                <a:gd name="T5" fmla="*/ 0 h 644"/>
                <a:gd name="T6" fmla="*/ 6 w 1281"/>
                <a:gd name="T7" fmla="*/ 21 h 644"/>
                <a:gd name="T8" fmla="*/ 5 w 1281"/>
                <a:gd name="T9" fmla="*/ 21 h 644"/>
                <a:gd name="T10" fmla="*/ 4 w 1281"/>
                <a:gd name="T11" fmla="*/ 24 h 644"/>
                <a:gd name="T12" fmla="*/ 2 w 1281"/>
                <a:gd name="T13" fmla="*/ 29 h 644"/>
                <a:gd name="T14" fmla="*/ 0 w 1281"/>
                <a:gd name="T15" fmla="*/ 35 h 644"/>
                <a:gd name="T16" fmla="*/ 0 w 1281"/>
                <a:gd name="T17" fmla="*/ 42 h 644"/>
                <a:gd name="T18" fmla="*/ 1 w 1281"/>
                <a:gd name="T19" fmla="*/ 50 h 644"/>
                <a:gd name="T20" fmla="*/ 4 w 1281"/>
                <a:gd name="T21" fmla="*/ 59 h 644"/>
                <a:gd name="T22" fmla="*/ 9 w 1281"/>
                <a:gd name="T23" fmla="*/ 69 h 644"/>
                <a:gd name="T24" fmla="*/ 9 w 1281"/>
                <a:gd name="T25" fmla="*/ 69 h 644"/>
                <a:gd name="T26" fmla="*/ 10 w 1281"/>
                <a:gd name="T27" fmla="*/ 69 h 644"/>
                <a:gd name="T28" fmla="*/ 10 w 1281"/>
                <a:gd name="T29" fmla="*/ 69 h 644"/>
                <a:gd name="T30" fmla="*/ 10 w 1281"/>
                <a:gd name="T31" fmla="*/ 69 h 644"/>
                <a:gd name="T32" fmla="*/ 10 w 1281"/>
                <a:gd name="T33" fmla="*/ 69 h 644"/>
                <a:gd name="T34" fmla="*/ 10 w 1281"/>
                <a:gd name="T35" fmla="*/ 69 h 644"/>
                <a:gd name="T36" fmla="*/ 150 w 1281"/>
                <a:gd name="T37" fmla="*/ 162 h 644"/>
                <a:gd name="T38" fmla="*/ 150 w 1281"/>
                <a:gd name="T39" fmla="*/ 160 h 644"/>
                <a:gd name="T40" fmla="*/ 148 w 1281"/>
                <a:gd name="T41" fmla="*/ 155 h 644"/>
                <a:gd name="T42" fmla="*/ 148 w 1281"/>
                <a:gd name="T43" fmla="*/ 155 h 644"/>
                <a:gd name="T44" fmla="*/ 148 w 1281"/>
                <a:gd name="T45" fmla="*/ 155 h 644"/>
                <a:gd name="T46" fmla="*/ 148 w 1281"/>
                <a:gd name="T47" fmla="*/ 153 h 644"/>
                <a:gd name="T48" fmla="*/ 146 w 1281"/>
                <a:gd name="T49" fmla="*/ 149 h 644"/>
                <a:gd name="T50" fmla="*/ 144 w 1281"/>
                <a:gd name="T51" fmla="*/ 143 h 644"/>
                <a:gd name="T52" fmla="*/ 143 w 1281"/>
                <a:gd name="T53" fmla="*/ 136 h 644"/>
                <a:gd name="T54" fmla="*/ 142 w 1281"/>
                <a:gd name="T55" fmla="*/ 129 h 644"/>
                <a:gd name="T56" fmla="*/ 143 w 1281"/>
                <a:gd name="T57" fmla="*/ 121 h 644"/>
                <a:gd name="T58" fmla="*/ 146 w 1281"/>
                <a:gd name="T59" fmla="*/ 115 h 644"/>
                <a:gd name="T60" fmla="*/ 152 w 1281"/>
                <a:gd name="T61" fmla="*/ 109 h 6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81"/>
                <a:gd name="T94" fmla="*/ 0 h 644"/>
                <a:gd name="T95" fmla="*/ 1281 w 1281"/>
                <a:gd name="T96" fmla="*/ 644 h 6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81" h="644">
                  <a:moveTo>
                    <a:pt x="608" y="434"/>
                  </a:moveTo>
                  <a:lnTo>
                    <a:pt x="1281" y="267"/>
                  </a:lnTo>
                  <a:lnTo>
                    <a:pt x="705" y="0"/>
                  </a:lnTo>
                  <a:lnTo>
                    <a:pt x="26" y="81"/>
                  </a:lnTo>
                  <a:lnTo>
                    <a:pt x="22" y="84"/>
                  </a:lnTo>
                  <a:lnTo>
                    <a:pt x="16" y="95"/>
                  </a:lnTo>
                  <a:lnTo>
                    <a:pt x="8" y="114"/>
                  </a:lnTo>
                  <a:lnTo>
                    <a:pt x="3" y="138"/>
                  </a:lnTo>
                  <a:lnTo>
                    <a:pt x="0" y="167"/>
                  </a:lnTo>
                  <a:lnTo>
                    <a:pt x="4" y="200"/>
                  </a:lnTo>
                  <a:lnTo>
                    <a:pt x="16" y="236"/>
                  </a:lnTo>
                  <a:lnTo>
                    <a:pt x="39" y="275"/>
                  </a:lnTo>
                  <a:lnTo>
                    <a:pt x="41" y="275"/>
                  </a:lnTo>
                  <a:lnTo>
                    <a:pt x="41" y="276"/>
                  </a:lnTo>
                  <a:lnTo>
                    <a:pt x="42" y="276"/>
                  </a:lnTo>
                  <a:lnTo>
                    <a:pt x="600" y="644"/>
                  </a:lnTo>
                  <a:lnTo>
                    <a:pt x="602" y="636"/>
                  </a:lnTo>
                  <a:lnTo>
                    <a:pt x="595" y="617"/>
                  </a:lnTo>
                  <a:lnTo>
                    <a:pt x="594" y="616"/>
                  </a:lnTo>
                  <a:lnTo>
                    <a:pt x="592" y="610"/>
                  </a:lnTo>
                  <a:lnTo>
                    <a:pt x="585" y="594"/>
                  </a:lnTo>
                  <a:lnTo>
                    <a:pt x="578" y="571"/>
                  </a:lnTo>
                  <a:lnTo>
                    <a:pt x="572" y="543"/>
                  </a:lnTo>
                  <a:lnTo>
                    <a:pt x="570" y="513"/>
                  </a:lnTo>
                  <a:lnTo>
                    <a:pt x="573" y="483"/>
                  </a:lnTo>
                  <a:lnTo>
                    <a:pt x="585" y="456"/>
                  </a:lnTo>
                  <a:lnTo>
                    <a:pt x="608" y="4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121"/>
            <p:cNvSpPr>
              <a:spLocks/>
            </p:cNvSpPr>
            <p:nvPr/>
          </p:nvSpPr>
          <p:spPr bwMode="auto">
            <a:xfrm>
              <a:off x="197" y="1462"/>
              <a:ext cx="571" cy="194"/>
            </a:xfrm>
            <a:custGeom>
              <a:avLst/>
              <a:gdLst>
                <a:gd name="T0" fmla="*/ 285 w 1143"/>
                <a:gd name="T1" fmla="*/ 59 h 389"/>
                <a:gd name="T2" fmla="*/ 135 w 1143"/>
                <a:gd name="T3" fmla="*/ 97 h 389"/>
                <a:gd name="T4" fmla="*/ 0 w 1143"/>
                <a:gd name="T5" fmla="*/ 19 h 389"/>
                <a:gd name="T6" fmla="*/ 158 w 1143"/>
                <a:gd name="T7" fmla="*/ 0 h 389"/>
                <a:gd name="T8" fmla="*/ 285 w 1143"/>
                <a:gd name="T9" fmla="*/ 59 h 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3"/>
                <a:gd name="T16" fmla="*/ 0 h 389"/>
                <a:gd name="T17" fmla="*/ 1143 w 1143"/>
                <a:gd name="T18" fmla="*/ 389 h 3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3" h="389">
                  <a:moveTo>
                    <a:pt x="1143" y="237"/>
                  </a:moveTo>
                  <a:lnTo>
                    <a:pt x="540" y="389"/>
                  </a:lnTo>
                  <a:lnTo>
                    <a:pt x="0" y="76"/>
                  </a:lnTo>
                  <a:lnTo>
                    <a:pt x="633" y="0"/>
                  </a:lnTo>
                  <a:lnTo>
                    <a:pt x="1143" y="237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122"/>
            <p:cNvSpPr>
              <a:spLocks/>
            </p:cNvSpPr>
            <p:nvPr/>
          </p:nvSpPr>
          <p:spPr bwMode="auto">
            <a:xfrm>
              <a:off x="172" y="1503"/>
              <a:ext cx="282" cy="246"/>
            </a:xfrm>
            <a:custGeom>
              <a:avLst/>
              <a:gdLst>
                <a:gd name="T0" fmla="*/ 136 w 565"/>
                <a:gd name="T1" fmla="*/ 123 h 492"/>
                <a:gd name="T2" fmla="*/ 8 w 565"/>
                <a:gd name="T3" fmla="*/ 39 h 492"/>
                <a:gd name="T4" fmla="*/ 4 w 565"/>
                <a:gd name="T5" fmla="*/ 31 h 492"/>
                <a:gd name="T6" fmla="*/ 1 w 565"/>
                <a:gd name="T7" fmla="*/ 26 h 492"/>
                <a:gd name="T8" fmla="*/ 0 w 565"/>
                <a:gd name="T9" fmla="*/ 20 h 492"/>
                <a:gd name="T10" fmla="*/ 0 w 565"/>
                <a:gd name="T11" fmla="*/ 14 h 492"/>
                <a:gd name="T12" fmla="*/ 0 w 565"/>
                <a:gd name="T13" fmla="*/ 10 h 492"/>
                <a:gd name="T14" fmla="*/ 1 w 565"/>
                <a:gd name="T15" fmla="*/ 6 h 492"/>
                <a:gd name="T16" fmla="*/ 2 w 565"/>
                <a:gd name="T17" fmla="*/ 3 h 492"/>
                <a:gd name="T18" fmla="*/ 4 w 565"/>
                <a:gd name="T19" fmla="*/ 0 h 492"/>
                <a:gd name="T20" fmla="*/ 141 w 565"/>
                <a:gd name="T21" fmla="*/ 80 h 492"/>
                <a:gd name="T22" fmla="*/ 137 w 565"/>
                <a:gd name="T23" fmla="*/ 84 h 492"/>
                <a:gd name="T24" fmla="*/ 134 w 565"/>
                <a:gd name="T25" fmla="*/ 89 h 492"/>
                <a:gd name="T26" fmla="*/ 132 w 565"/>
                <a:gd name="T27" fmla="*/ 95 h 492"/>
                <a:gd name="T28" fmla="*/ 132 w 565"/>
                <a:gd name="T29" fmla="*/ 101 h 492"/>
                <a:gd name="T30" fmla="*/ 132 w 565"/>
                <a:gd name="T31" fmla="*/ 106 h 492"/>
                <a:gd name="T32" fmla="*/ 133 w 565"/>
                <a:gd name="T33" fmla="*/ 112 h 492"/>
                <a:gd name="T34" fmla="*/ 134 w 565"/>
                <a:gd name="T35" fmla="*/ 118 h 492"/>
                <a:gd name="T36" fmla="*/ 136 w 565"/>
                <a:gd name="T37" fmla="*/ 123 h 4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5"/>
                <a:gd name="T58" fmla="*/ 0 h 492"/>
                <a:gd name="T59" fmla="*/ 565 w 565"/>
                <a:gd name="T60" fmla="*/ 492 h 4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5" h="492">
                  <a:moveTo>
                    <a:pt x="544" y="492"/>
                  </a:moveTo>
                  <a:lnTo>
                    <a:pt x="34" y="154"/>
                  </a:lnTo>
                  <a:lnTo>
                    <a:pt x="17" y="126"/>
                  </a:lnTo>
                  <a:lnTo>
                    <a:pt x="7" y="101"/>
                  </a:lnTo>
                  <a:lnTo>
                    <a:pt x="1" y="78"/>
                  </a:lnTo>
                  <a:lnTo>
                    <a:pt x="0" y="56"/>
                  </a:lnTo>
                  <a:lnTo>
                    <a:pt x="2" y="38"/>
                  </a:lnTo>
                  <a:lnTo>
                    <a:pt x="7" y="22"/>
                  </a:lnTo>
                  <a:lnTo>
                    <a:pt x="11" y="9"/>
                  </a:lnTo>
                  <a:lnTo>
                    <a:pt x="16" y="0"/>
                  </a:lnTo>
                  <a:lnTo>
                    <a:pt x="565" y="318"/>
                  </a:lnTo>
                  <a:lnTo>
                    <a:pt x="549" y="336"/>
                  </a:lnTo>
                  <a:lnTo>
                    <a:pt x="538" y="356"/>
                  </a:lnTo>
                  <a:lnTo>
                    <a:pt x="531" y="378"/>
                  </a:lnTo>
                  <a:lnTo>
                    <a:pt x="529" y="401"/>
                  </a:lnTo>
                  <a:lnTo>
                    <a:pt x="529" y="424"/>
                  </a:lnTo>
                  <a:lnTo>
                    <a:pt x="532" y="448"/>
                  </a:lnTo>
                  <a:lnTo>
                    <a:pt x="537" y="471"/>
                  </a:lnTo>
                  <a:lnTo>
                    <a:pt x="544" y="49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123"/>
            <p:cNvSpPr>
              <a:spLocks/>
            </p:cNvSpPr>
            <p:nvPr/>
          </p:nvSpPr>
          <p:spPr bwMode="auto">
            <a:xfrm>
              <a:off x="446" y="1589"/>
              <a:ext cx="350" cy="184"/>
            </a:xfrm>
            <a:custGeom>
              <a:avLst/>
              <a:gdLst>
                <a:gd name="T0" fmla="*/ 156 w 701"/>
                <a:gd name="T1" fmla="*/ 26 h 367"/>
                <a:gd name="T2" fmla="*/ 156 w 701"/>
                <a:gd name="T3" fmla="*/ 32 h 367"/>
                <a:gd name="T4" fmla="*/ 0 w 701"/>
                <a:gd name="T5" fmla="*/ 73 h 367"/>
                <a:gd name="T6" fmla="*/ 1 w 701"/>
                <a:gd name="T7" fmla="*/ 78 h 367"/>
                <a:gd name="T8" fmla="*/ 157 w 701"/>
                <a:gd name="T9" fmla="*/ 37 h 367"/>
                <a:gd name="T10" fmla="*/ 166 w 701"/>
                <a:gd name="T11" fmla="*/ 45 h 367"/>
                <a:gd name="T12" fmla="*/ 7 w 701"/>
                <a:gd name="T13" fmla="*/ 88 h 367"/>
                <a:gd name="T14" fmla="*/ 8 w 701"/>
                <a:gd name="T15" fmla="*/ 92 h 367"/>
                <a:gd name="T16" fmla="*/ 175 w 701"/>
                <a:gd name="T17" fmla="*/ 48 h 367"/>
                <a:gd name="T18" fmla="*/ 160 w 701"/>
                <a:gd name="T19" fmla="*/ 33 h 367"/>
                <a:gd name="T20" fmla="*/ 162 w 701"/>
                <a:gd name="T21" fmla="*/ 1 h 367"/>
                <a:gd name="T22" fmla="*/ 158 w 701"/>
                <a:gd name="T23" fmla="*/ 0 h 367"/>
                <a:gd name="T24" fmla="*/ 157 w 701"/>
                <a:gd name="T25" fmla="*/ 11 h 367"/>
                <a:gd name="T26" fmla="*/ 156 w 701"/>
                <a:gd name="T27" fmla="*/ 26 h 3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1"/>
                <a:gd name="T43" fmla="*/ 0 h 367"/>
                <a:gd name="T44" fmla="*/ 701 w 701"/>
                <a:gd name="T45" fmla="*/ 367 h 3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1" h="367">
                  <a:moveTo>
                    <a:pt x="626" y="104"/>
                  </a:moveTo>
                  <a:lnTo>
                    <a:pt x="625" y="127"/>
                  </a:lnTo>
                  <a:lnTo>
                    <a:pt x="0" y="289"/>
                  </a:lnTo>
                  <a:lnTo>
                    <a:pt x="5" y="309"/>
                  </a:lnTo>
                  <a:lnTo>
                    <a:pt x="631" y="146"/>
                  </a:lnTo>
                  <a:lnTo>
                    <a:pt x="664" y="180"/>
                  </a:lnTo>
                  <a:lnTo>
                    <a:pt x="28" y="349"/>
                  </a:lnTo>
                  <a:lnTo>
                    <a:pt x="33" y="367"/>
                  </a:lnTo>
                  <a:lnTo>
                    <a:pt x="701" y="190"/>
                  </a:lnTo>
                  <a:lnTo>
                    <a:pt x="642" y="131"/>
                  </a:lnTo>
                  <a:lnTo>
                    <a:pt x="651" y="3"/>
                  </a:lnTo>
                  <a:lnTo>
                    <a:pt x="634" y="0"/>
                  </a:lnTo>
                  <a:lnTo>
                    <a:pt x="631" y="41"/>
                  </a:lnTo>
                  <a:lnTo>
                    <a:pt x="626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124"/>
            <p:cNvSpPr>
              <a:spLocks/>
            </p:cNvSpPr>
            <p:nvPr/>
          </p:nvSpPr>
          <p:spPr bwMode="auto">
            <a:xfrm>
              <a:off x="480" y="1376"/>
              <a:ext cx="301" cy="188"/>
            </a:xfrm>
            <a:custGeom>
              <a:avLst/>
              <a:gdLst>
                <a:gd name="T0" fmla="*/ 7 w 603"/>
                <a:gd name="T1" fmla="*/ 53 h 376"/>
                <a:gd name="T2" fmla="*/ 0 w 603"/>
                <a:gd name="T3" fmla="*/ 64 h 376"/>
                <a:gd name="T4" fmla="*/ 0 w 603"/>
                <a:gd name="T5" fmla="*/ 79 h 376"/>
                <a:gd name="T6" fmla="*/ 2 w 603"/>
                <a:gd name="T7" fmla="*/ 89 h 376"/>
                <a:gd name="T8" fmla="*/ 3 w 603"/>
                <a:gd name="T9" fmla="*/ 94 h 376"/>
                <a:gd name="T10" fmla="*/ 150 w 603"/>
                <a:gd name="T11" fmla="*/ 35 h 376"/>
                <a:gd name="T12" fmla="*/ 148 w 603"/>
                <a:gd name="T13" fmla="*/ 0 h 376"/>
                <a:gd name="T14" fmla="*/ 7 w 603"/>
                <a:gd name="T15" fmla="*/ 53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376"/>
                <a:gd name="T26" fmla="*/ 603 w 603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376">
                  <a:moveTo>
                    <a:pt x="28" y="212"/>
                  </a:moveTo>
                  <a:lnTo>
                    <a:pt x="0" y="256"/>
                  </a:lnTo>
                  <a:lnTo>
                    <a:pt x="1" y="314"/>
                  </a:lnTo>
                  <a:lnTo>
                    <a:pt x="11" y="353"/>
                  </a:lnTo>
                  <a:lnTo>
                    <a:pt x="14" y="376"/>
                  </a:lnTo>
                  <a:lnTo>
                    <a:pt x="603" y="139"/>
                  </a:lnTo>
                  <a:lnTo>
                    <a:pt x="595" y="0"/>
                  </a:lnTo>
                  <a:lnTo>
                    <a:pt x="28" y="2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125"/>
            <p:cNvSpPr>
              <a:spLocks/>
            </p:cNvSpPr>
            <p:nvPr/>
          </p:nvSpPr>
          <p:spPr bwMode="auto">
            <a:xfrm>
              <a:off x="487" y="1448"/>
              <a:ext cx="320" cy="147"/>
            </a:xfrm>
            <a:custGeom>
              <a:avLst/>
              <a:gdLst>
                <a:gd name="T0" fmla="*/ 0 w 641"/>
                <a:gd name="T1" fmla="*/ 60 h 296"/>
                <a:gd name="T2" fmla="*/ 8 w 641"/>
                <a:gd name="T3" fmla="*/ 73 h 296"/>
                <a:gd name="T4" fmla="*/ 160 w 641"/>
                <a:gd name="T5" fmla="*/ 12 h 296"/>
                <a:gd name="T6" fmla="*/ 146 w 641"/>
                <a:gd name="T7" fmla="*/ 0 h 296"/>
                <a:gd name="T8" fmla="*/ 0 w 641"/>
                <a:gd name="T9" fmla="*/ 60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1"/>
                <a:gd name="T16" fmla="*/ 0 h 296"/>
                <a:gd name="T17" fmla="*/ 641 w 641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1" h="296">
                  <a:moveTo>
                    <a:pt x="0" y="242"/>
                  </a:moveTo>
                  <a:lnTo>
                    <a:pt x="32" y="296"/>
                  </a:lnTo>
                  <a:lnTo>
                    <a:pt x="641" y="49"/>
                  </a:lnTo>
                  <a:lnTo>
                    <a:pt x="586" y="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126"/>
            <p:cNvSpPr>
              <a:spLocks/>
            </p:cNvSpPr>
            <p:nvPr/>
          </p:nvSpPr>
          <p:spPr bwMode="auto">
            <a:xfrm>
              <a:off x="193" y="1248"/>
              <a:ext cx="619" cy="353"/>
            </a:xfrm>
            <a:custGeom>
              <a:avLst/>
              <a:gdLst>
                <a:gd name="T0" fmla="*/ 153 w 1238"/>
                <a:gd name="T1" fmla="*/ 119 h 706"/>
                <a:gd name="T2" fmla="*/ 310 w 1238"/>
                <a:gd name="T3" fmla="*/ 59 h 706"/>
                <a:gd name="T4" fmla="*/ 165 w 1238"/>
                <a:gd name="T5" fmla="*/ 0 h 706"/>
                <a:gd name="T6" fmla="*/ 4 w 1238"/>
                <a:gd name="T7" fmla="*/ 36 h 706"/>
                <a:gd name="T8" fmla="*/ 3 w 1238"/>
                <a:gd name="T9" fmla="*/ 37 h 706"/>
                <a:gd name="T10" fmla="*/ 2 w 1238"/>
                <a:gd name="T11" fmla="*/ 41 h 706"/>
                <a:gd name="T12" fmla="*/ 1 w 1238"/>
                <a:gd name="T13" fmla="*/ 46 h 706"/>
                <a:gd name="T14" fmla="*/ 0 w 1238"/>
                <a:gd name="T15" fmla="*/ 52 h 706"/>
                <a:gd name="T16" fmla="*/ 1 w 1238"/>
                <a:gd name="T17" fmla="*/ 60 h 706"/>
                <a:gd name="T18" fmla="*/ 2 w 1238"/>
                <a:gd name="T19" fmla="*/ 70 h 706"/>
                <a:gd name="T20" fmla="*/ 6 w 1238"/>
                <a:gd name="T21" fmla="*/ 80 h 706"/>
                <a:gd name="T22" fmla="*/ 13 w 1238"/>
                <a:gd name="T23" fmla="*/ 89 h 706"/>
                <a:gd name="T24" fmla="*/ 13 w 1238"/>
                <a:gd name="T25" fmla="*/ 89 h 706"/>
                <a:gd name="T26" fmla="*/ 13 w 1238"/>
                <a:gd name="T27" fmla="*/ 90 h 706"/>
                <a:gd name="T28" fmla="*/ 13 w 1238"/>
                <a:gd name="T29" fmla="*/ 90 h 706"/>
                <a:gd name="T30" fmla="*/ 156 w 1238"/>
                <a:gd name="T31" fmla="*/ 177 h 706"/>
                <a:gd name="T32" fmla="*/ 156 w 1238"/>
                <a:gd name="T33" fmla="*/ 175 h 706"/>
                <a:gd name="T34" fmla="*/ 154 w 1238"/>
                <a:gd name="T35" fmla="*/ 170 h 706"/>
                <a:gd name="T36" fmla="*/ 154 w 1238"/>
                <a:gd name="T37" fmla="*/ 170 h 706"/>
                <a:gd name="T38" fmla="*/ 154 w 1238"/>
                <a:gd name="T39" fmla="*/ 170 h 706"/>
                <a:gd name="T40" fmla="*/ 153 w 1238"/>
                <a:gd name="T41" fmla="*/ 168 h 706"/>
                <a:gd name="T42" fmla="*/ 152 w 1238"/>
                <a:gd name="T43" fmla="*/ 164 h 706"/>
                <a:gd name="T44" fmla="*/ 149 w 1238"/>
                <a:gd name="T45" fmla="*/ 158 h 706"/>
                <a:gd name="T46" fmla="*/ 147 w 1238"/>
                <a:gd name="T47" fmla="*/ 150 h 706"/>
                <a:gd name="T48" fmla="*/ 146 w 1238"/>
                <a:gd name="T49" fmla="*/ 142 h 706"/>
                <a:gd name="T50" fmla="*/ 146 w 1238"/>
                <a:gd name="T51" fmla="*/ 134 h 706"/>
                <a:gd name="T52" fmla="*/ 148 w 1238"/>
                <a:gd name="T53" fmla="*/ 126 h 706"/>
                <a:gd name="T54" fmla="*/ 153 w 1238"/>
                <a:gd name="T55" fmla="*/ 119 h 70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8"/>
                <a:gd name="T85" fmla="*/ 0 h 706"/>
                <a:gd name="T86" fmla="*/ 1238 w 1238"/>
                <a:gd name="T87" fmla="*/ 706 h 70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8" h="706">
                  <a:moveTo>
                    <a:pt x="610" y="479"/>
                  </a:moveTo>
                  <a:lnTo>
                    <a:pt x="1238" y="239"/>
                  </a:lnTo>
                  <a:lnTo>
                    <a:pt x="661" y="0"/>
                  </a:lnTo>
                  <a:lnTo>
                    <a:pt x="16" y="144"/>
                  </a:lnTo>
                  <a:lnTo>
                    <a:pt x="14" y="148"/>
                  </a:lnTo>
                  <a:lnTo>
                    <a:pt x="10" y="162"/>
                  </a:lnTo>
                  <a:lnTo>
                    <a:pt x="4" y="184"/>
                  </a:lnTo>
                  <a:lnTo>
                    <a:pt x="0" y="211"/>
                  </a:lnTo>
                  <a:lnTo>
                    <a:pt x="2" y="243"/>
                  </a:lnTo>
                  <a:lnTo>
                    <a:pt x="10" y="278"/>
                  </a:lnTo>
                  <a:lnTo>
                    <a:pt x="26" y="318"/>
                  </a:lnTo>
                  <a:lnTo>
                    <a:pt x="52" y="358"/>
                  </a:lnTo>
                  <a:lnTo>
                    <a:pt x="53" y="359"/>
                  </a:lnTo>
                  <a:lnTo>
                    <a:pt x="53" y="360"/>
                  </a:lnTo>
                  <a:lnTo>
                    <a:pt x="54" y="360"/>
                  </a:lnTo>
                  <a:lnTo>
                    <a:pt x="624" y="706"/>
                  </a:lnTo>
                  <a:lnTo>
                    <a:pt x="625" y="697"/>
                  </a:lnTo>
                  <a:lnTo>
                    <a:pt x="616" y="677"/>
                  </a:lnTo>
                  <a:lnTo>
                    <a:pt x="612" y="670"/>
                  </a:lnTo>
                  <a:lnTo>
                    <a:pt x="605" y="653"/>
                  </a:lnTo>
                  <a:lnTo>
                    <a:pt x="596" y="629"/>
                  </a:lnTo>
                  <a:lnTo>
                    <a:pt x="587" y="599"/>
                  </a:lnTo>
                  <a:lnTo>
                    <a:pt x="582" y="567"/>
                  </a:lnTo>
                  <a:lnTo>
                    <a:pt x="582" y="535"/>
                  </a:lnTo>
                  <a:lnTo>
                    <a:pt x="590" y="504"/>
                  </a:lnTo>
                  <a:lnTo>
                    <a:pt x="610" y="4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127"/>
            <p:cNvSpPr>
              <a:spLocks/>
            </p:cNvSpPr>
            <p:nvPr/>
          </p:nvSpPr>
          <p:spPr bwMode="auto">
            <a:xfrm>
              <a:off x="224" y="1261"/>
              <a:ext cx="555" cy="214"/>
            </a:xfrm>
            <a:custGeom>
              <a:avLst/>
              <a:gdLst>
                <a:gd name="T0" fmla="*/ 277 w 1112"/>
                <a:gd name="T1" fmla="*/ 54 h 428"/>
                <a:gd name="T2" fmla="*/ 137 w 1112"/>
                <a:gd name="T3" fmla="*/ 107 h 428"/>
                <a:gd name="T4" fmla="*/ 0 w 1112"/>
                <a:gd name="T5" fmla="*/ 34 h 428"/>
                <a:gd name="T6" fmla="*/ 149 w 1112"/>
                <a:gd name="T7" fmla="*/ 0 h 428"/>
                <a:gd name="T8" fmla="*/ 277 w 1112"/>
                <a:gd name="T9" fmla="*/ 54 h 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2"/>
                <a:gd name="T16" fmla="*/ 0 h 428"/>
                <a:gd name="T17" fmla="*/ 1112 w 1112"/>
                <a:gd name="T18" fmla="*/ 428 h 4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2" h="428">
                  <a:moveTo>
                    <a:pt x="1112" y="213"/>
                  </a:moveTo>
                  <a:lnTo>
                    <a:pt x="549" y="428"/>
                  </a:lnTo>
                  <a:lnTo>
                    <a:pt x="0" y="136"/>
                  </a:lnTo>
                  <a:lnTo>
                    <a:pt x="598" y="0"/>
                  </a:lnTo>
                  <a:lnTo>
                    <a:pt x="1112" y="213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128"/>
            <p:cNvSpPr>
              <a:spLocks/>
            </p:cNvSpPr>
            <p:nvPr/>
          </p:nvSpPr>
          <p:spPr bwMode="auto">
            <a:xfrm>
              <a:off x="203" y="1334"/>
              <a:ext cx="284" cy="244"/>
            </a:xfrm>
            <a:custGeom>
              <a:avLst/>
              <a:gdLst>
                <a:gd name="T0" fmla="*/ 142 w 568"/>
                <a:gd name="T1" fmla="*/ 122 h 488"/>
                <a:gd name="T2" fmla="*/ 11 w 568"/>
                <a:gd name="T3" fmla="*/ 42 h 488"/>
                <a:gd name="T4" fmla="*/ 6 w 568"/>
                <a:gd name="T5" fmla="*/ 35 h 488"/>
                <a:gd name="T6" fmla="*/ 2 w 568"/>
                <a:gd name="T7" fmla="*/ 28 h 488"/>
                <a:gd name="T8" fmla="*/ 1 w 568"/>
                <a:gd name="T9" fmla="*/ 22 h 488"/>
                <a:gd name="T10" fmla="*/ 1 w 568"/>
                <a:gd name="T11" fmla="*/ 16 h 488"/>
                <a:gd name="T12" fmla="*/ 0 w 568"/>
                <a:gd name="T13" fmla="*/ 11 h 488"/>
                <a:gd name="T14" fmla="*/ 1 w 568"/>
                <a:gd name="T15" fmla="*/ 7 h 488"/>
                <a:gd name="T16" fmla="*/ 1 w 568"/>
                <a:gd name="T17" fmla="*/ 3 h 488"/>
                <a:gd name="T18" fmla="*/ 2 w 568"/>
                <a:gd name="T19" fmla="*/ 0 h 488"/>
                <a:gd name="T20" fmla="*/ 142 w 568"/>
                <a:gd name="T21" fmla="*/ 75 h 488"/>
                <a:gd name="T22" fmla="*/ 139 w 568"/>
                <a:gd name="T23" fmla="*/ 80 h 488"/>
                <a:gd name="T24" fmla="*/ 137 w 568"/>
                <a:gd name="T25" fmla="*/ 86 h 488"/>
                <a:gd name="T26" fmla="*/ 136 w 568"/>
                <a:gd name="T27" fmla="*/ 92 h 488"/>
                <a:gd name="T28" fmla="*/ 136 w 568"/>
                <a:gd name="T29" fmla="*/ 98 h 488"/>
                <a:gd name="T30" fmla="*/ 136 w 568"/>
                <a:gd name="T31" fmla="*/ 105 h 488"/>
                <a:gd name="T32" fmla="*/ 138 w 568"/>
                <a:gd name="T33" fmla="*/ 111 h 488"/>
                <a:gd name="T34" fmla="*/ 140 w 568"/>
                <a:gd name="T35" fmla="*/ 117 h 488"/>
                <a:gd name="T36" fmla="*/ 142 w 568"/>
                <a:gd name="T37" fmla="*/ 122 h 4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8"/>
                <a:gd name="T58" fmla="*/ 0 h 488"/>
                <a:gd name="T59" fmla="*/ 568 w 568"/>
                <a:gd name="T60" fmla="*/ 488 h 4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8" h="488">
                  <a:moveTo>
                    <a:pt x="565" y="488"/>
                  </a:moveTo>
                  <a:lnTo>
                    <a:pt x="45" y="168"/>
                  </a:lnTo>
                  <a:lnTo>
                    <a:pt x="25" y="140"/>
                  </a:lnTo>
                  <a:lnTo>
                    <a:pt x="11" y="112"/>
                  </a:lnTo>
                  <a:lnTo>
                    <a:pt x="5" y="87"/>
                  </a:lnTo>
                  <a:lnTo>
                    <a:pt x="1" y="64"/>
                  </a:lnTo>
                  <a:lnTo>
                    <a:pt x="0" y="43"/>
                  </a:lnTo>
                  <a:lnTo>
                    <a:pt x="2" y="25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68" y="297"/>
                  </a:lnTo>
                  <a:lnTo>
                    <a:pt x="554" y="318"/>
                  </a:lnTo>
                  <a:lnTo>
                    <a:pt x="546" y="341"/>
                  </a:lnTo>
                  <a:lnTo>
                    <a:pt x="542" y="365"/>
                  </a:lnTo>
                  <a:lnTo>
                    <a:pt x="542" y="390"/>
                  </a:lnTo>
                  <a:lnTo>
                    <a:pt x="544" y="417"/>
                  </a:lnTo>
                  <a:lnTo>
                    <a:pt x="550" y="442"/>
                  </a:lnTo>
                  <a:lnTo>
                    <a:pt x="557" y="466"/>
                  </a:lnTo>
                  <a:lnTo>
                    <a:pt x="565" y="488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129"/>
            <p:cNvSpPr>
              <a:spLocks/>
            </p:cNvSpPr>
            <p:nvPr/>
          </p:nvSpPr>
          <p:spPr bwMode="auto">
            <a:xfrm>
              <a:off x="486" y="1377"/>
              <a:ext cx="329" cy="224"/>
            </a:xfrm>
            <a:custGeom>
              <a:avLst/>
              <a:gdLst>
                <a:gd name="T0" fmla="*/ 145 w 658"/>
                <a:gd name="T1" fmla="*/ 28 h 448"/>
                <a:gd name="T2" fmla="*/ 145 w 658"/>
                <a:gd name="T3" fmla="*/ 34 h 448"/>
                <a:gd name="T4" fmla="*/ 0 w 658"/>
                <a:gd name="T5" fmla="*/ 92 h 448"/>
                <a:gd name="T6" fmla="*/ 1 w 658"/>
                <a:gd name="T7" fmla="*/ 97 h 448"/>
                <a:gd name="T8" fmla="*/ 147 w 658"/>
                <a:gd name="T9" fmla="*/ 39 h 448"/>
                <a:gd name="T10" fmla="*/ 156 w 658"/>
                <a:gd name="T11" fmla="*/ 47 h 448"/>
                <a:gd name="T12" fmla="*/ 7 w 658"/>
                <a:gd name="T13" fmla="*/ 108 h 448"/>
                <a:gd name="T14" fmla="*/ 10 w 658"/>
                <a:gd name="T15" fmla="*/ 112 h 448"/>
                <a:gd name="T16" fmla="*/ 165 w 658"/>
                <a:gd name="T17" fmla="*/ 49 h 448"/>
                <a:gd name="T18" fmla="*/ 150 w 658"/>
                <a:gd name="T19" fmla="*/ 35 h 448"/>
                <a:gd name="T20" fmla="*/ 149 w 658"/>
                <a:gd name="T21" fmla="*/ 0 h 448"/>
                <a:gd name="T22" fmla="*/ 145 w 658"/>
                <a:gd name="T23" fmla="*/ 0 h 448"/>
                <a:gd name="T24" fmla="*/ 145 w 658"/>
                <a:gd name="T25" fmla="*/ 11 h 448"/>
                <a:gd name="T26" fmla="*/ 145 w 658"/>
                <a:gd name="T27" fmla="*/ 28 h 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8"/>
                <a:gd name="T43" fmla="*/ 0 h 448"/>
                <a:gd name="T44" fmla="*/ 658 w 658"/>
                <a:gd name="T45" fmla="*/ 448 h 4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8" h="448">
                  <a:moveTo>
                    <a:pt x="578" y="109"/>
                  </a:moveTo>
                  <a:lnTo>
                    <a:pt x="580" y="134"/>
                  </a:lnTo>
                  <a:lnTo>
                    <a:pt x="0" y="368"/>
                  </a:lnTo>
                  <a:lnTo>
                    <a:pt x="6" y="387"/>
                  </a:lnTo>
                  <a:lnTo>
                    <a:pt x="587" y="153"/>
                  </a:lnTo>
                  <a:lnTo>
                    <a:pt x="622" y="186"/>
                  </a:lnTo>
                  <a:lnTo>
                    <a:pt x="31" y="429"/>
                  </a:lnTo>
                  <a:lnTo>
                    <a:pt x="38" y="448"/>
                  </a:lnTo>
                  <a:lnTo>
                    <a:pt x="658" y="194"/>
                  </a:lnTo>
                  <a:lnTo>
                    <a:pt x="597" y="137"/>
                  </a:lnTo>
                  <a:lnTo>
                    <a:pt x="595" y="0"/>
                  </a:lnTo>
                  <a:lnTo>
                    <a:pt x="577" y="0"/>
                  </a:lnTo>
                  <a:lnTo>
                    <a:pt x="577" y="41"/>
                  </a:lnTo>
                  <a:lnTo>
                    <a:pt x="578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290932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Запомните!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grpSp>
        <p:nvGrpSpPr>
          <p:cNvPr id="5" name="Group 35" descr="Stack of books"/>
          <p:cNvGrpSpPr>
            <a:grpSpLocks noChangeAspect="1"/>
          </p:cNvGrpSpPr>
          <p:nvPr/>
        </p:nvGrpSpPr>
        <p:grpSpPr bwMode="auto">
          <a:xfrm>
            <a:off x="468314" y="1844675"/>
            <a:ext cx="1086378" cy="4525963"/>
            <a:chOff x="96" y="1248"/>
            <a:chExt cx="754" cy="2851"/>
          </a:xfrm>
        </p:grpSpPr>
        <p:sp>
          <p:nvSpPr>
            <p:cNvPr id="6" name="AutoShape 36"/>
            <p:cNvSpPr>
              <a:spLocks noChangeAspect="1" noChangeArrowheads="1" noTextEdit="1"/>
            </p:cNvSpPr>
            <p:nvPr/>
          </p:nvSpPr>
          <p:spPr bwMode="auto">
            <a:xfrm>
              <a:off x="96" y="1248"/>
              <a:ext cx="754" cy="2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37"/>
            <p:cNvSpPr>
              <a:spLocks/>
            </p:cNvSpPr>
            <p:nvPr/>
          </p:nvSpPr>
          <p:spPr bwMode="auto">
            <a:xfrm>
              <a:off x="450" y="3902"/>
              <a:ext cx="347" cy="158"/>
            </a:xfrm>
            <a:custGeom>
              <a:avLst/>
              <a:gdLst>
                <a:gd name="T0" fmla="*/ 10 w 693"/>
                <a:gd name="T1" fmla="*/ 39 h 318"/>
                <a:gd name="T2" fmla="*/ 1 w 693"/>
                <a:gd name="T3" fmla="*/ 49 h 318"/>
                <a:gd name="T4" fmla="*/ 0 w 693"/>
                <a:gd name="T5" fmla="*/ 64 h 318"/>
                <a:gd name="T6" fmla="*/ 2 w 693"/>
                <a:gd name="T7" fmla="*/ 73 h 318"/>
                <a:gd name="T8" fmla="*/ 2 w 693"/>
                <a:gd name="T9" fmla="*/ 79 h 318"/>
                <a:gd name="T10" fmla="*/ 173 w 693"/>
                <a:gd name="T11" fmla="*/ 35 h 318"/>
                <a:gd name="T12" fmla="*/ 174 w 693"/>
                <a:gd name="T13" fmla="*/ 0 h 318"/>
                <a:gd name="T14" fmla="*/ 10 w 693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3"/>
                <a:gd name="T25" fmla="*/ 0 h 318"/>
                <a:gd name="T26" fmla="*/ 693 w 693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3" h="318">
                  <a:moveTo>
                    <a:pt x="39" y="159"/>
                  </a:moveTo>
                  <a:lnTo>
                    <a:pt x="4" y="199"/>
                  </a:lnTo>
                  <a:lnTo>
                    <a:pt x="0" y="257"/>
                  </a:lnTo>
                  <a:lnTo>
                    <a:pt x="5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3" y="0"/>
                  </a:lnTo>
                  <a:lnTo>
                    <a:pt x="39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38"/>
            <p:cNvSpPr>
              <a:spLocks/>
            </p:cNvSpPr>
            <p:nvPr/>
          </p:nvSpPr>
          <p:spPr bwMode="auto">
            <a:xfrm>
              <a:off x="454" y="3974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39"/>
            <p:cNvSpPr>
              <a:spLocks/>
            </p:cNvSpPr>
            <p:nvPr/>
          </p:nvSpPr>
          <p:spPr bwMode="auto">
            <a:xfrm>
              <a:off x="148" y="3753"/>
              <a:ext cx="689" cy="346"/>
            </a:xfrm>
            <a:custGeom>
              <a:avLst/>
              <a:gdLst>
                <a:gd name="T0" fmla="*/ 164 w 1378"/>
                <a:gd name="T1" fmla="*/ 116 h 693"/>
                <a:gd name="T2" fmla="*/ 345 w 1378"/>
                <a:gd name="T3" fmla="*/ 71 h 693"/>
                <a:gd name="T4" fmla="*/ 189 w 1378"/>
                <a:gd name="T5" fmla="*/ 0 h 693"/>
                <a:gd name="T6" fmla="*/ 6 w 1378"/>
                <a:gd name="T7" fmla="*/ 21 h 693"/>
                <a:gd name="T8" fmla="*/ 6 w 1378"/>
                <a:gd name="T9" fmla="*/ 22 h 693"/>
                <a:gd name="T10" fmla="*/ 5 w 1378"/>
                <a:gd name="T11" fmla="*/ 26 h 693"/>
                <a:gd name="T12" fmla="*/ 3 w 1378"/>
                <a:gd name="T13" fmla="*/ 30 h 693"/>
                <a:gd name="T14" fmla="*/ 1 w 1378"/>
                <a:gd name="T15" fmla="*/ 37 h 693"/>
                <a:gd name="T16" fmla="*/ 0 w 1378"/>
                <a:gd name="T17" fmla="*/ 45 h 693"/>
                <a:gd name="T18" fmla="*/ 1 w 1378"/>
                <a:gd name="T19" fmla="*/ 54 h 693"/>
                <a:gd name="T20" fmla="*/ 5 w 1378"/>
                <a:gd name="T21" fmla="*/ 63 h 693"/>
                <a:gd name="T22" fmla="*/ 11 w 1378"/>
                <a:gd name="T23" fmla="*/ 73 h 693"/>
                <a:gd name="T24" fmla="*/ 11 w 1378"/>
                <a:gd name="T25" fmla="*/ 74 h 693"/>
                <a:gd name="T26" fmla="*/ 11 w 1378"/>
                <a:gd name="T27" fmla="*/ 74 h 693"/>
                <a:gd name="T28" fmla="*/ 11 w 1378"/>
                <a:gd name="T29" fmla="*/ 74 h 693"/>
                <a:gd name="T30" fmla="*/ 162 w 1378"/>
                <a:gd name="T31" fmla="*/ 173 h 693"/>
                <a:gd name="T32" fmla="*/ 162 w 1378"/>
                <a:gd name="T33" fmla="*/ 171 h 693"/>
                <a:gd name="T34" fmla="*/ 160 w 1378"/>
                <a:gd name="T35" fmla="*/ 165 h 693"/>
                <a:gd name="T36" fmla="*/ 160 w 1378"/>
                <a:gd name="T37" fmla="*/ 165 h 693"/>
                <a:gd name="T38" fmla="*/ 160 w 1378"/>
                <a:gd name="T39" fmla="*/ 165 h 693"/>
                <a:gd name="T40" fmla="*/ 159 w 1378"/>
                <a:gd name="T41" fmla="*/ 163 h 693"/>
                <a:gd name="T42" fmla="*/ 158 w 1378"/>
                <a:gd name="T43" fmla="*/ 159 h 693"/>
                <a:gd name="T44" fmla="*/ 156 w 1378"/>
                <a:gd name="T45" fmla="*/ 153 h 693"/>
                <a:gd name="T46" fmla="*/ 154 w 1378"/>
                <a:gd name="T47" fmla="*/ 146 h 693"/>
                <a:gd name="T48" fmla="*/ 154 w 1378"/>
                <a:gd name="T49" fmla="*/ 137 h 693"/>
                <a:gd name="T50" fmla="*/ 154 w 1378"/>
                <a:gd name="T51" fmla="*/ 129 h 693"/>
                <a:gd name="T52" fmla="*/ 158 w 1378"/>
                <a:gd name="T53" fmla="*/ 122 h 693"/>
                <a:gd name="T54" fmla="*/ 164 w 1378"/>
                <a:gd name="T55" fmla="*/ 116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8"/>
                <a:gd name="T85" fmla="*/ 0 h 693"/>
                <a:gd name="T86" fmla="*/ 1378 w 1378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8" h="693">
                  <a:moveTo>
                    <a:pt x="653" y="467"/>
                  </a:moveTo>
                  <a:lnTo>
                    <a:pt x="1378" y="287"/>
                  </a:lnTo>
                  <a:lnTo>
                    <a:pt x="759" y="0"/>
                  </a:lnTo>
                  <a:lnTo>
                    <a:pt x="27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3"/>
                  </a:lnTo>
                  <a:lnTo>
                    <a:pt x="42" y="295"/>
                  </a:lnTo>
                  <a:lnTo>
                    <a:pt x="43" y="296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7" y="684"/>
                  </a:lnTo>
                  <a:lnTo>
                    <a:pt x="639" y="663"/>
                  </a:lnTo>
                  <a:lnTo>
                    <a:pt x="639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2" y="614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1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40"/>
            <p:cNvSpPr>
              <a:spLocks/>
            </p:cNvSpPr>
            <p:nvPr/>
          </p:nvSpPr>
          <p:spPr bwMode="auto">
            <a:xfrm>
              <a:off x="186" y="3765"/>
              <a:ext cx="615" cy="209"/>
            </a:xfrm>
            <a:custGeom>
              <a:avLst/>
              <a:gdLst>
                <a:gd name="T0" fmla="*/ 308 w 1228"/>
                <a:gd name="T1" fmla="*/ 64 h 416"/>
                <a:gd name="T2" fmla="*/ 145 w 1228"/>
                <a:gd name="T3" fmla="*/ 105 h 416"/>
                <a:gd name="T4" fmla="*/ 0 w 1228"/>
                <a:gd name="T5" fmla="*/ 20 h 416"/>
                <a:gd name="T6" fmla="*/ 170 w 1228"/>
                <a:gd name="T7" fmla="*/ 0 h 416"/>
                <a:gd name="T8" fmla="*/ 308 w 1228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6"/>
                <a:gd name="T17" fmla="*/ 1228 w 1228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6">
                  <a:moveTo>
                    <a:pt x="1228" y="254"/>
                  </a:moveTo>
                  <a:lnTo>
                    <a:pt x="579" y="416"/>
                  </a:lnTo>
                  <a:lnTo>
                    <a:pt x="0" y="80"/>
                  </a:lnTo>
                  <a:lnTo>
                    <a:pt x="679" y="0"/>
                  </a:lnTo>
                  <a:lnTo>
                    <a:pt x="1228" y="25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41"/>
            <p:cNvSpPr>
              <a:spLocks/>
            </p:cNvSpPr>
            <p:nvPr/>
          </p:nvSpPr>
          <p:spPr bwMode="auto">
            <a:xfrm>
              <a:off x="159" y="3809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10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1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3 w 607"/>
                <a:gd name="T31" fmla="*/ 115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9" y="136"/>
                  </a:lnTo>
                  <a:lnTo>
                    <a:pt x="6" y="108"/>
                  </a:lnTo>
                  <a:lnTo>
                    <a:pt x="1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1" y="406"/>
                  </a:lnTo>
                  <a:lnTo>
                    <a:pt x="568" y="432"/>
                  </a:lnTo>
                  <a:lnTo>
                    <a:pt x="569" y="457"/>
                  </a:lnTo>
                  <a:lnTo>
                    <a:pt x="571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42"/>
            <p:cNvSpPr>
              <a:spLocks/>
            </p:cNvSpPr>
            <p:nvPr/>
          </p:nvSpPr>
          <p:spPr bwMode="auto">
            <a:xfrm>
              <a:off x="454" y="3902"/>
              <a:ext cx="376" cy="197"/>
            </a:xfrm>
            <a:custGeom>
              <a:avLst/>
              <a:gdLst>
                <a:gd name="T0" fmla="*/ 167 w 754"/>
                <a:gd name="T1" fmla="*/ 34 h 395"/>
                <a:gd name="T2" fmla="*/ 0 w 754"/>
                <a:gd name="T3" fmla="*/ 77 h 395"/>
                <a:gd name="T4" fmla="*/ 1 w 754"/>
                <a:gd name="T5" fmla="*/ 83 h 395"/>
                <a:gd name="T6" fmla="*/ 169 w 754"/>
                <a:gd name="T7" fmla="*/ 39 h 395"/>
                <a:gd name="T8" fmla="*/ 178 w 754"/>
                <a:gd name="T9" fmla="*/ 48 h 395"/>
                <a:gd name="T10" fmla="*/ 7 w 754"/>
                <a:gd name="T11" fmla="*/ 93 h 395"/>
                <a:gd name="T12" fmla="*/ 8 w 754"/>
                <a:gd name="T13" fmla="*/ 98 h 395"/>
                <a:gd name="T14" fmla="*/ 188 w 754"/>
                <a:gd name="T15" fmla="*/ 51 h 395"/>
                <a:gd name="T16" fmla="*/ 172 w 754"/>
                <a:gd name="T17" fmla="*/ 35 h 395"/>
                <a:gd name="T18" fmla="*/ 175 w 754"/>
                <a:gd name="T19" fmla="*/ 0 h 395"/>
                <a:gd name="T20" fmla="*/ 170 w 754"/>
                <a:gd name="T21" fmla="*/ 0 h 395"/>
                <a:gd name="T22" fmla="*/ 169 w 754"/>
                <a:gd name="T23" fmla="*/ 11 h 395"/>
                <a:gd name="T24" fmla="*/ 167 w 754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5"/>
                <a:gd name="T41" fmla="*/ 754 w 754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5">
                  <a:moveTo>
                    <a:pt x="671" y="137"/>
                  </a:moveTo>
                  <a:lnTo>
                    <a:pt x="0" y="311"/>
                  </a:lnTo>
                  <a:lnTo>
                    <a:pt x="5" y="332"/>
                  </a:lnTo>
                  <a:lnTo>
                    <a:pt x="678" y="157"/>
                  </a:lnTo>
                  <a:lnTo>
                    <a:pt x="714" y="194"/>
                  </a:lnTo>
                  <a:lnTo>
                    <a:pt x="29" y="375"/>
                  </a:lnTo>
                  <a:lnTo>
                    <a:pt x="35" y="395"/>
                  </a:lnTo>
                  <a:lnTo>
                    <a:pt x="754" y="205"/>
                  </a:lnTo>
                  <a:lnTo>
                    <a:pt x="691" y="141"/>
                  </a:lnTo>
                  <a:lnTo>
                    <a:pt x="701" y="3"/>
                  </a:lnTo>
                  <a:lnTo>
                    <a:pt x="681" y="0"/>
                  </a:lnTo>
                  <a:lnTo>
                    <a:pt x="678" y="44"/>
                  </a:lnTo>
                  <a:lnTo>
                    <a:pt x="671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43"/>
            <p:cNvSpPr>
              <a:spLocks/>
            </p:cNvSpPr>
            <p:nvPr/>
          </p:nvSpPr>
          <p:spPr bwMode="auto">
            <a:xfrm>
              <a:off x="469" y="3700"/>
              <a:ext cx="334" cy="209"/>
            </a:xfrm>
            <a:custGeom>
              <a:avLst/>
              <a:gdLst>
                <a:gd name="T0" fmla="*/ 7 w 670"/>
                <a:gd name="T1" fmla="*/ 59 h 417"/>
                <a:gd name="T2" fmla="*/ 0 w 670"/>
                <a:gd name="T3" fmla="*/ 72 h 417"/>
                <a:gd name="T4" fmla="*/ 0 w 670"/>
                <a:gd name="T5" fmla="*/ 87 h 417"/>
                <a:gd name="T6" fmla="*/ 3 w 670"/>
                <a:gd name="T7" fmla="*/ 98 h 417"/>
                <a:gd name="T8" fmla="*/ 4 w 670"/>
                <a:gd name="T9" fmla="*/ 105 h 417"/>
                <a:gd name="T10" fmla="*/ 167 w 670"/>
                <a:gd name="T11" fmla="*/ 39 h 417"/>
                <a:gd name="T12" fmla="*/ 165 w 670"/>
                <a:gd name="T13" fmla="*/ 0 h 417"/>
                <a:gd name="T14" fmla="*/ 7 w 670"/>
                <a:gd name="T15" fmla="*/ 59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1" y="235"/>
                  </a:moveTo>
                  <a:lnTo>
                    <a:pt x="0" y="285"/>
                  </a:lnTo>
                  <a:lnTo>
                    <a:pt x="2" y="348"/>
                  </a:lnTo>
                  <a:lnTo>
                    <a:pt x="12" y="391"/>
                  </a:lnTo>
                  <a:lnTo>
                    <a:pt x="16" y="417"/>
                  </a:lnTo>
                  <a:lnTo>
                    <a:pt x="670" y="154"/>
                  </a:lnTo>
                  <a:lnTo>
                    <a:pt x="662" y="0"/>
                  </a:lnTo>
                  <a:lnTo>
                    <a:pt x="31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44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45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46"/>
            <p:cNvSpPr>
              <a:spLocks/>
            </p:cNvSpPr>
            <p:nvPr/>
          </p:nvSpPr>
          <p:spPr bwMode="auto">
            <a:xfrm>
              <a:off x="151" y="3557"/>
              <a:ext cx="687" cy="393"/>
            </a:xfrm>
            <a:custGeom>
              <a:avLst/>
              <a:gdLst>
                <a:gd name="T0" fmla="*/ 169 w 1376"/>
                <a:gd name="T1" fmla="*/ 133 h 786"/>
                <a:gd name="T2" fmla="*/ 343 w 1376"/>
                <a:gd name="T3" fmla="*/ 67 h 786"/>
                <a:gd name="T4" fmla="*/ 183 w 1376"/>
                <a:gd name="T5" fmla="*/ 0 h 786"/>
                <a:gd name="T6" fmla="*/ 4 w 1376"/>
                <a:gd name="T7" fmla="*/ 40 h 786"/>
                <a:gd name="T8" fmla="*/ 3 w 1376"/>
                <a:gd name="T9" fmla="*/ 42 h 786"/>
                <a:gd name="T10" fmla="*/ 2 w 1376"/>
                <a:gd name="T11" fmla="*/ 46 h 786"/>
                <a:gd name="T12" fmla="*/ 1 w 1376"/>
                <a:gd name="T13" fmla="*/ 51 h 786"/>
                <a:gd name="T14" fmla="*/ 0 w 1376"/>
                <a:gd name="T15" fmla="*/ 58 h 786"/>
                <a:gd name="T16" fmla="*/ 0 w 1376"/>
                <a:gd name="T17" fmla="*/ 68 h 786"/>
                <a:gd name="T18" fmla="*/ 2 w 1376"/>
                <a:gd name="T19" fmla="*/ 78 h 786"/>
                <a:gd name="T20" fmla="*/ 7 w 1376"/>
                <a:gd name="T21" fmla="*/ 89 h 786"/>
                <a:gd name="T22" fmla="*/ 14 w 1376"/>
                <a:gd name="T23" fmla="*/ 99 h 786"/>
                <a:gd name="T24" fmla="*/ 14 w 1376"/>
                <a:gd name="T25" fmla="*/ 99 h 786"/>
                <a:gd name="T26" fmla="*/ 14 w 1376"/>
                <a:gd name="T27" fmla="*/ 99 h 786"/>
                <a:gd name="T28" fmla="*/ 15 w 1376"/>
                <a:gd name="T29" fmla="*/ 100 h 786"/>
                <a:gd name="T30" fmla="*/ 173 w 1376"/>
                <a:gd name="T31" fmla="*/ 197 h 786"/>
                <a:gd name="T32" fmla="*/ 173 w 1376"/>
                <a:gd name="T33" fmla="*/ 194 h 786"/>
                <a:gd name="T34" fmla="*/ 171 w 1376"/>
                <a:gd name="T35" fmla="*/ 188 h 786"/>
                <a:gd name="T36" fmla="*/ 171 w 1376"/>
                <a:gd name="T37" fmla="*/ 188 h 786"/>
                <a:gd name="T38" fmla="*/ 171 w 1376"/>
                <a:gd name="T39" fmla="*/ 188 h 786"/>
                <a:gd name="T40" fmla="*/ 170 w 1376"/>
                <a:gd name="T41" fmla="*/ 187 h 786"/>
                <a:gd name="T42" fmla="*/ 168 w 1376"/>
                <a:gd name="T43" fmla="*/ 182 h 786"/>
                <a:gd name="T44" fmla="*/ 165 w 1376"/>
                <a:gd name="T45" fmla="*/ 175 h 786"/>
                <a:gd name="T46" fmla="*/ 163 w 1376"/>
                <a:gd name="T47" fmla="*/ 167 h 786"/>
                <a:gd name="T48" fmla="*/ 161 w 1376"/>
                <a:gd name="T49" fmla="*/ 158 h 786"/>
                <a:gd name="T50" fmla="*/ 161 w 1376"/>
                <a:gd name="T51" fmla="*/ 149 h 786"/>
                <a:gd name="T52" fmla="*/ 164 w 1376"/>
                <a:gd name="T53" fmla="*/ 141 h 786"/>
                <a:gd name="T54" fmla="*/ 169 w 1376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6"/>
                <a:gd name="T85" fmla="*/ 0 h 786"/>
                <a:gd name="T86" fmla="*/ 1376 w 1376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6" h="786">
                  <a:moveTo>
                    <a:pt x="678" y="532"/>
                  </a:moveTo>
                  <a:lnTo>
                    <a:pt x="1376" y="266"/>
                  </a:lnTo>
                  <a:lnTo>
                    <a:pt x="734" y="0"/>
                  </a:lnTo>
                  <a:lnTo>
                    <a:pt x="18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4" y="204"/>
                  </a:lnTo>
                  <a:lnTo>
                    <a:pt x="0" y="234"/>
                  </a:lnTo>
                  <a:lnTo>
                    <a:pt x="1" y="271"/>
                  </a:lnTo>
                  <a:lnTo>
                    <a:pt x="9" y="310"/>
                  </a:lnTo>
                  <a:lnTo>
                    <a:pt x="28" y="353"/>
                  </a:lnTo>
                  <a:lnTo>
                    <a:pt x="58" y="398"/>
                  </a:lnTo>
                  <a:lnTo>
                    <a:pt x="59" y="399"/>
                  </a:lnTo>
                  <a:lnTo>
                    <a:pt x="60" y="401"/>
                  </a:lnTo>
                  <a:lnTo>
                    <a:pt x="694" y="786"/>
                  </a:lnTo>
                  <a:lnTo>
                    <a:pt x="694" y="775"/>
                  </a:lnTo>
                  <a:lnTo>
                    <a:pt x="685" y="751"/>
                  </a:lnTo>
                  <a:lnTo>
                    <a:pt x="681" y="745"/>
                  </a:lnTo>
                  <a:lnTo>
                    <a:pt x="673" y="726"/>
                  </a:lnTo>
                  <a:lnTo>
                    <a:pt x="663" y="699"/>
                  </a:lnTo>
                  <a:lnTo>
                    <a:pt x="652" y="666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7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47"/>
            <p:cNvSpPr>
              <a:spLocks/>
            </p:cNvSpPr>
            <p:nvPr/>
          </p:nvSpPr>
          <p:spPr bwMode="auto">
            <a:xfrm>
              <a:off x="184" y="3571"/>
              <a:ext cx="618" cy="238"/>
            </a:xfrm>
            <a:custGeom>
              <a:avLst/>
              <a:gdLst>
                <a:gd name="T0" fmla="*/ 309 w 1235"/>
                <a:gd name="T1" fmla="*/ 59 h 475"/>
                <a:gd name="T2" fmla="*/ 153 w 1235"/>
                <a:gd name="T3" fmla="*/ 119 h 475"/>
                <a:gd name="T4" fmla="*/ 0 w 1235"/>
                <a:gd name="T5" fmla="*/ 38 h 475"/>
                <a:gd name="T6" fmla="*/ 167 w 1235"/>
                <a:gd name="T7" fmla="*/ 0 h 475"/>
                <a:gd name="T8" fmla="*/ 309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48"/>
            <p:cNvSpPr>
              <a:spLocks/>
            </p:cNvSpPr>
            <p:nvPr/>
          </p:nvSpPr>
          <p:spPr bwMode="auto">
            <a:xfrm>
              <a:off x="162" y="3652"/>
              <a:ext cx="315" cy="272"/>
            </a:xfrm>
            <a:custGeom>
              <a:avLst/>
              <a:gdLst>
                <a:gd name="T0" fmla="*/ 157 w 630"/>
                <a:gd name="T1" fmla="*/ 136 h 543"/>
                <a:gd name="T2" fmla="*/ 12 w 630"/>
                <a:gd name="T3" fmla="*/ 47 h 543"/>
                <a:gd name="T4" fmla="*/ 7 w 630"/>
                <a:gd name="T5" fmla="*/ 39 h 543"/>
                <a:gd name="T6" fmla="*/ 3 w 630"/>
                <a:gd name="T7" fmla="*/ 31 h 543"/>
                <a:gd name="T8" fmla="*/ 1 w 630"/>
                <a:gd name="T9" fmla="*/ 24 h 543"/>
                <a:gd name="T10" fmla="*/ 1 w 630"/>
                <a:gd name="T11" fmla="*/ 18 h 543"/>
                <a:gd name="T12" fmla="*/ 0 w 630"/>
                <a:gd name="T13" fmla="*/ 12 h 543"/>
                <a:gd name="T14" fmla="*/ 1 w 630"/>
                <a:gd name="T15" fmla="*/ 7 h 543"/>
                <a:gd name="T16" fmla="*/ 1 w 630"/>
                <a:gd name="T17" fmla="*/ 3 h 543"/>
                <a:gd name="T18" fmla="*/ 2 w 630"/>
                <a:gd name="T19" fmla="*/ 0 h 543"/>
                <a:gd name="T20" fmla="*/ 158 w 630"/>
                <a:gd name="T21" fmla="*/ 83 h 543"/>
                <a:gd name="T22" fmla="*/ 154 w 630"/>
                <a:gd name="T23" fmla="*/ 89 h 543"/>
                <a:gd name="T24" fmla="*/ 152 w 630"/>
                <a:gd name="T25" fmla="*/ 95 h 543"/>
                <a:gd name="T26" fmla="*/ 151 w 630"/>
                <a:gd name="T27" fmla="*/ 102 h 543"/>
                <a:gd name="T28" fmla="*/ 151 w 630"/>
                <a:gd name="T29" fmla="*/ 109 h 543"/>
                <a:gd name="T30" fmla="*/ 152 w 630"/>
                <a:gd name="T31" fmla="*/ 116 h 543"/>
                <a:gd name="T32" fmla="*/ 153 w 630"/>
                <a:gd name="T33" fmla="*/ 123 h 543"/>
                <a:gd name="T34" fmla="*/ 155 w 630"/>
                <a:gd name="T35" fmla="*/ 130 h 543"/>
                <a:gd name="T36" fmla="*/ 157 w 630"/>
                <a:gd name="T37" fmla="*/ 136 h 5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0"/>
                <a:gd name="T58" fmla="*/ 0 h 543"/>
                <a:gd name="T59" fmla="*/ 630 w 630"/>
                <a:gd name="T60" fmla="*/ 543 h 5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0" h="543">
                  <a:moveTo>
                    <a:pt x="628" y="543"/>
                  </a:moveTo>
                  <a:lnTo>
                    <a:pt x="50" y="186"/>
                  </a:lnTo>
                  <a:lnTo>
                    <a:pt x="28" y="154"/>
                  </a:lnTo>
                  <a:lnTo>
                    <a:pt x="13" y="124"/>
                  </a:lnTo>
                  <a:lnTo>
                    <a:pt x="5" y="96"/>
                  </a:lnTo>
                  <a:lnTo>
                    <a:pt x="1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0" y="0"/>
                  </a:lnTo>
                  <a:lnTo>
                    <a:pt x="630" y="330"/>
                  </a:lnTo>
                  <a:lnTo>
                    <a:pt x="616" y="353"/>
                  </a:lnTo>
                  <a:lnTo>
                    <a:pt x="606" y="379"/>
                  </a:lnTo>
                  <a:lnTo>
                    <a:pt x="603" y="406"/>
                  </a:lnTo>
                  <a:lnTo>
                    <a:pt x="602" y="434"/>
                  </a:lnTo>
                  <a:lnTo>
                    <a:pt x="605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49"/>
            <p:cNvSpPr>
              <a:spLocks/>
            </p:cNvSpPr>
            <p:nvPr/>
          </p:nvSpPr>
          <p:spPr bwMode="auto">
            <a:xfrm>
              <a:off x="476" y="3700"/>
              <a:ext cx="365" cy="250"/>
            </a:xfrm>
            <a:custGeom>
              <a:avLst/>
              <a:gdLst>
                <a:gd name="T0" fmla="*/ 160 w 731"/>
                <a:gd name="T1" fmla="*/ 38 h 500"/>
                <a:gd name="T2" fmla="*/ 0 w 731"/>
                <a:gd name="T3" fmla="*/ 103 h 500"/>
                <a:gd name="T4" fmla="*/ 1 w 731"/>
                <a:gd name="T5" fmla="*/ 108 h 500"/>
                <a:gd name="T6" fmla="*/ 162 w 731"/>
                <a:gd name="T7" fmla="*/ 43 h 500"/>
                <a:gd name="T8" fmla="*/ 172 w 731"/>
                <a:gd name="T9" fmla="*/ 52 h 500"/>
                <a:gd name="T10" fmla="*/ 8 w 731"/>
                <a:gd name="T11" fmla="*/ 120 h 500"/>
                <a:gd name="T12" fmla="*/ 10 w 731"/>
                <a:gd name="T13" fmla="*/ 125 h 500"/>
                <a:gd name="T14" fmla="*/ 182 w 731"/>
                <a:gd name="T15" fmla="*/ 54 h 500"/>
                <a:gd name="T16" fmla="*/ 165 w 731"/>
                <a:gd name="T17" fmla="*/ 39 h 500"/>
                <a:gd name="T18" fmla="*/ 165 w 731"/>
                <a:gd name="T19" fmla="*/ 1 h 500"/>
                <a:gd name="T20" fmla="*/ 160 w 731"/>
                <a:gd name="T21" fmla="*/ 0 h 500"/>
                <a:gd name="T22" fmla="*/ 160 w 731"/>
                <a:gd name="T23" fmla="*/ 12 h 500"/>
                <a:gd name="T24" fmla="*/ 160 w 731"/>
                <a:gd name="T25" fmla="*/ 38 h 5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1"/>
                <a:gd name="T40" fmla="*/ 0 h 500"/>
                <a:gd name="T41" fmla="*/ 731 w 731"/>
                <a:gd name="T42" fmla="*/ 500 h 5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1" h="500">
                  <a:moveTo>
                    <a:pt x="643" y="149"/>
                  </a:moveTo>
                  <a:lnTo>
                    <a:pt x="0" y="409"/>
                  </a:lnTo>
                  <a:lnTo>
                    <a:pt x="6" y="432"/>
                  </a:lnTo>
                  <a:lnTo>
                    <a:pt x="651" y="171"/>
                  </a:lnTo>
                  <a:lnTo>
                    <a:pt x="690" y="208"/>
                  </a:lnTo>
                  <a:lnTo>
                    <a:pt x="35" y="477"/>
                  </a:lnTo>
                  <a:lnTo>
                    <a:pt x="43" y="500"/>
                  </a:lnTo>
                  <a:lnTo>
                    <a:pt x="731" y="216"/>
                  </a:lnTo>
                  <a:lnTo>
                    <a:pt x="663" y="153"/>
                  </a:lnTo>
                  <a:lnTo>
                    <a:pt x="661" y="1"/>
                  </a:lnTo>
                  <a:lnTo>
                    <a:pt x="641" y="0"/>
                  </a:lnTo>
                  <a:lnTo>
                    <a:pt x="642" y="47"/>
                  </a:lnTo>
                  <a:lnTo>
                    <a:pt x="643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50"/>
            <p:cNvSpPr>
              <a:spLocks/>
            </p:cNvSpPr>
            <p:nvPr/>
          </p:nvSpPr>
          <p:spPr bwMode="auto">
            <a:xfrm>
              <a:off x="427" y="3550"/>
              <a:ext cx="347" cy="158"/>
            </a:xfrm>
            <a:custGeom>
              <a:avLst/>
              <a:gdLst>
                <a:gd name="T0" fmla="*/ 10 w 695"/>
                <a:gd name="T1" fmla="*/ 39 h 318"/>
                <a:gd name="T2" fmla="*/ 1 w 695"/>
                <a:gd name="T3" fmla="*/ 49 h 318"/>
                <a:gd name="T4" fmla="*/ 0 w 695"/>
                <a:gd name="T5" fmla="*/ 63 h 318"/>
                <a:gd name="T6" fmla="*/ 1 w 695"/>
                <a:gd name="T7" fmla="*/ 73 h 318"/>
                <a:gd name="T8" fmla="*/ 2 w 695"/>
                <a:gd name="T9" fmla="*/ 79 h 318"/>
                <a:gd name="T10" fmla="*/ 172 w 695"/>
                <a:gd name="T11" fmla="*/ 35 h 318"/>
                <a:gd name="T12" fmla="*/ 173 w 695"/>
                <a:gd name="T13" fmla="*/ 0 h 318"/>
                <a:gd name="T14" fmla="*/ 10 w 695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1" y="159"/>
                  </a:moveTo>
                  <a:lnTo>
                    <a:pt x="5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1" y="141"/>
                  </a:lnTo>
                  <a:lnTo>
                    <a:pt x="695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51"/>
            <p:cNvSpPr>
              <a:spLocks/>
            </p:cNvSpPr>
            <p:nvPr/>
          </p:nvSpPr>
          <p:spPr bwMode="auto">
            <a:xfrm>
              <a:off x="431" y="3622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52"/>
            <p:cNvSpPr>
              <a:spLocks/>
            </p:cNvSpPr>
            <p:nvPr/>
          </p:nvSpPr>
          <p:spPr bwMode="auto">
            <a:xfrm>
              <a:off x="125" y="3400"/>
              <a:ext cx="689" cy="347"/>
            </a:xfrm>
            <a:custGeom>
              <a:avLst/>
              <a:gdLst>
                <a:gd name="T0" fmla="*/ 163 w 1377"/>
                <a:gd name="T1" fmla="*/ 116 h 694"/>
                <a:gd name="T2" fmla="*/ 345 w 1377"/>
                <a:gd name="T3" fmla="*/ 72 h 694"/>
                <a:gd name="T4" fmla="*/ 190 w 1377"/>
                <a:gd name="T5" fmla="*/ 0 h 694"/>
                <a:gd name="T6" fmla="*/ 7 w 1377"/>
                <a:gd name="T7" fmla="*/ 22 h 694"/>
                <a:gd name="T8" fmla="*/ 6 w 1377"/>
                <a:gd name="T9" fmla="*/ 22 h 694"/>
                <a:gd name="T10" fmla="*/ 5 w 1377"/>
                <a:gd name="T11" fmla="*/ 26 h 694"/>
                <a:gd name="T12" fmla="*/ 3 w 1377"/>
                <a:gd name="T13" fmla="*/ 30 h 694"/>
                <a:gd name="T14" fmla="*/ 1 w 1377"/>
                <a:gd name="T15" fmla="*/ 38 h 694"/>
                <a:gd name="T16" fmla="*/ 0 w 1377"/>
                <a:gd name="T17" fmla="*/ 45 h 694"/>
                <a:gd name="T18" fmla="*/ 1 w 1377"/>
                <a:gd name="T19" fmla="*/ 53 h 694"/>
                <a:gd name="T20" fmla="*/ 5 w 1377"/>
                <a:gd name="T21" fmla="*/ 63 h 694"/>
                <a:gd name="T22" fmla="*/ 11 w 1377"/>
                <a:gd name="T23" fmla="*/ 74 h 694"/>
                <a:gd name="T24" fmla="*/ 11 w 1377"/>
                <a:gd name="T25" fmla="*/ 74 h 694"/>
                <a:gd name="T26" fmla="*/ 11 w 1377"/>
                <a:gd name="T27" fmla="*/ 74 h 694"/>
                <a:gd name="T28" fmla="*/ 11 w 1377"/>
                <a:gd name="T29" fmla="*/ 75 h 694"/>
                <a:gd name="T30" fmla="*/ 11 w 1377"/>
                <a:gd name="T31" fmla="*/ 75 h 694"/>
                <a:gd name="T32" fmla="*/ 11 w 1377"/>
                <a:gd name="T33" fmla="*/ 75 h 694"/>
                <a:gd name="T34" fmla="*/ 12 w 1377"/>
                <a:gd name="T35" fmla="*/ 75 h 694"/>
                <a:gd name="T36" fmla="*/ 161 w 1377"/>
                <a:gd name="T37" fmla="*/ 174 h 694"/>
                <a:gd name="T38" fmla="*/ 162 w 1377"/>
                <a:gd name="T39" fmla="*/ 172 h 694"/>
                <a:gd name="T40" fmla="*/ 160 w 1377"/>
                <a:gd name="T41" fmla="*/ 166 h 694"/>
                <a:gd name="T42" fmla="*/ 160 w 1377"/>
                <a:gd name="T43" fmla="*/ 166 h 694"/>
                <a:gd name="T44" fmla="*/ 160 w 1377"/>
                <a:gd name="T45" fmla="*/ 166 h 694"/>
                <a:gd name="T46" fmla="*/ 159 w 1377"/>
                <a:gd name="T47" fmla="*/ 164 h 694"/>
                <a:gd name="T48" fmla="*/ 158 w 1377"/>
                <a:gd name="T49" fmla="*/ 160 h 694"/>
                <a:gd name="T50" fmla="*/ 156 w 1377"/>
                <a:gd name="T51" fmla="*/ 154 h 694"/>
                <a:gd name="T52" fmla="*/ 154 w 1377"/>
                <a:gd name="T53" fmla="*/ 146 h 694"/>
                <a:gd name="T54" fmla="*/ 153 w 1377"/>
                <a:gd name="T55" fmla="*/ 138 h 694"/>
                <a:gd name="T56" fmla="*/ 154 w 1377"/>
                <a:gd name="T57" fmla="*/ 130 h 694"/>
                <a:gd name="T58" fmla="*/ 157 w 1377"/>
                <a:gd name="T59" fmla="*/ 122 h 694"/>
                <a:gd name="T60" fmla="*/ 163 w 1377"/>
                <a:gd name="T61" fmla="*/ 11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4"/>
                <a:gd name="T95" fmla="*/ 1377 w 1377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4">
                  <a:moveTo>
                    <a:pt x="652" y="467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7" y="86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6"/>
                  </a:lnTo>
                  <a:lnTo>
                    <a:pt x="43" y="296"/>
                  </a:lnTo>
                  <a:lnTo>
                    <a:pt x="43" y="297"/>
                  </a:lnTo>
                  <a:lnTo>
                    <a:pt x="45" y="298"/>
                  </a:lnTo>
                  <a:lnTo>
                    <a:pt x="644" y="694"/>
                  </a:lnTo>
                  <a:lnTo>
                    <a:pt x="646" y="685"/>
                  </a:lnTo>
                  <a:lnTo>
                    <a:pt x="638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1" y="614"/>
                  </a:lnTo>
                  <a:lnTo>
                    <a:pt x="614" y="583"/>
                  </a:lnTo>
                  <a:lnTo>
                    <a:pt x="612" y="551"/>
                  </a:lnTo>
                  <a:lnTo>
                    <a:pt x="615" y="519"/>
                  </a:lnTo>
                  <a:lnTo>
                    <a:pt x="628" y="490"/>
                  </a:lnTo>
                  <a:lnTo>
                    <a:pt x="652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53"/>
            <p:cNvSpPr>
              <a:spLocks/>
            </p:cNvSpPr>
            <p:nvPr/>
          </p:nvSpPr>
          <p:spPr bwMode="auto">
            <a:xfrm>
              <a:off x="163" y="3413"/>
              <a:ext cx="614" cy="209"/>
            </a:xfrm>
            <a:custGeom>
              <a:avLst/>
              <a:gdLst>
                <a:gd name="T0" fmla="*/ 307 w 1229"/>
                <a:gd name="T1" fmla="*/ 64 h 418"/>
                <a:gd name="T2" fmla="*/ 145 w 1229"/>
                <a:gd name="T3" fmla="*/ 105 h 418"/>
                <a:gd name="T4" fmla="*/ 0 w 1229"/>
                <a:gd name="T5" fmla="*/ 21 h 418"/>
                <a:gd name="T6" fmla="*/ 170 w 1229"/>
                <a:gd name="T7" fmla="*/ 0 h 418"/>
                <a:gd name="T8" fmla="*/ 307 w 1229"/>
                <a:gd name="T9" fmla="*/ 64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8"/>
                <a:gd name="T17" fmla="*/ 1229 w 1229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8">
                  <a:moveTo>
                    <a:pt x="1229" y="256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29" y="25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54"/>
            <p:cNvSpPr>
              <a:spLocks/>
            </p:cNvSpPr>
            <p:nvPr/>
          </p:nvSpPr>
          <p:spPr bwMode="auto">
            <a:xfrm>
              <a:off x="136" y="3457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9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0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2 w 607"/>
                <a:gd name="T31" fmla="*/ 114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5" y="108"/>
                  </a:lnTo>
                  <a:lnTo>
                    <a:pt x="0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6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0" y="405"/>
                  </a:lnTo>
                  <a:lnTo>
                    <a:pt x="568" y="430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55"/>
            <p:cNvSpPr>
              <a:spLocks/>
            </p:cNvSpPr>
            <p:nvPr/>
          </p:nvSpPr>
          <p:spPr bwMode="auto">
            <a:xfrm>
              <a:off x="431" y="3550"/>
              <a:ext cx="376" cy="197"/>
            </a:xfrm>
            <a:custGeom>
              <a:avLst/>
              <a:gdLst>
                <a:gd name="T0" fmla="*/ 167 w 753"/>
                <a:gd name="T1" fmla="*/ 34 h 395"/>
                <a:gd name="T2" fmla="*/ 0 w 753"/>
                <a:gd name="T3" fmla="*/ 77 h 395"/>
                <a:gd name="T4" fmla="*/ 1 w 753"/>
                <a:gd name="T5" fmla="*/ 83 h 395"/>
                <a:gd name="T6" fmla="*/ 169 w 753"/>
                <a:gd name="T7" fmla="*/ 39 h 395"/>
                <a:gd name="T8" fmla="*/ 178 w 753"/>
                <a:gd name="T9" fmla="*/ 48 h 395"/>
                <a:gd name="T10" fmla="*/ 7 w 753"/>
                <a:gd name="T11" fmla="*/ 93 h 395"/>
                <a:gd name="T12" fmla="*/ 8 w 753"/>
                <a:gd name="T13" fmla="*/ 98 h 395"/>
                <a:gd name="T14" fmla="*/ 188 w 753"/>
                <a:gd name="T15" fmla="*/ 51 h 395"/>
                <a:gd name="T16" fmla="*/ 172 w 753"/>
                <a:gd name="T17" fmla="*/ 35 h 395"/>
                <a:gd name="T18" fmla="*/ 175 w 753"/>
                <a:gd name="T19" fmla="*/ 0 h 395"/>
                <a:gd name="T20" fmla="*/ 170 w 753"/>
                <a:gd name="T21" fmla="*/ 0 h 395"/>
                <a:gd name="T22" fmla="*/ 169 w 753"/>
                <a:gd name="T23" fmla="*/ 10 h 395"/>
                <a:gd name="T24" fmla="*/ 167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4"/>
                  </a:lnTo>
                  <a:lnTo>
                    <a:pt x="689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56"/>
            <p:cNvSpPr>
              <a:spLocks/>
            </p:cNvSpPr>
            <p:nvPr/>
          </p:nvSpPr>
          <p:spPr bwMode="auto">
            <a:xfrm>
              <a:off x="459" y="3382"/>
              <a:ext cx="347" cy="159"/>
            </a:xfrm>
            <a:custGeom>
              <a:avLst/>
              <a:gdLst>
                <a:gd name="T0" fmla="*/ 10 w 695"/>
                <a:gd name="T1" fmla="*/ 40 h 318"/>
                <a:gd name="T2" fmla="*/ 1 w 695"/>
                <a:gd name="T3" fmla="*/ 49 h 318"/>
                <a:gd name="T4" fmla="*/ 0 w 695"/>
                <a:gd name="T5" fmla="*/ 64 h 318"/>
                <a:gd name="T6" fmla="*/ 1 w 695"/>
                <a:gd name="T7" fmla="*/ 74 h 318"/>
                <a:gd name="T8" fmla="*/ 2 w 695"/>
                <a:gd name="T9" fmla="*/ 80 h 318"/>
                <a:gd name="T10" fmla="*/ 172 w 695"/>
                <a:gd name="T11" fmla="*/ 36 h 318"/>
                <a:gd name="T12" fmla="*/ 173 w 695"/>
                <a:gd name="T13" fmla="*/ 0 h 318"/>
                <a:gd name="T14" fmla="*/ 10 w 695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0" y="159"/>
                  </a:moveTo>
                  <a:lnTo>
                    <a:pt x="4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5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57"/>
            <p:cNvSpPr>
              <a:spLocks/>
            </p:cNvSpPr>
            <p:nvPr/>
          </p:nvSpPr>
          <p:spPr bwMode="auto">
            <a:xfrm>
              <a:off x="462" y="3455"/>
              <a:ext cx="368" cy="118"/>
            </a:xfrm>
            <a:custGeom>
              <a:avLst/>
              <a:gdLst>
                <a:gd name="T0" fmla="*/ 0 w 736"/>
                <a:gd name="T1" fmla="*/ 45 h 237"/>
                <a:gd name="T2" fmla="*/ 7 w 736"/>
                <a:gd name="T3" fmla="*/ 59 h 237"/>
                <a:gd name="T4" fmla="*/ 184 w 736"/>
                <a:gd name="T5" fmla="*/ 13 h 237"/>
                <a:gd name="T6" fmla="*/ 170 w 736"/>
                <a:gd name="T7" fmla="*/ 0 h 237"/>
                <a:gd name="T8" fmla="*/ 0 w 736"/>
                <a:gd name="T9" fmla="*/ 45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6"/>
                <a:gd name="T16" fmla="*/ 0 h 237"/>
                <a:gd name="T17" fmla="*/ 736 w 736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6" h="237">
                  <a:moveTo>
                    <a:pt x="0" y="181"/>
                  </a:moveTo>
                  <a:lnTo>
                    <a:pt x="30" y="237"/>
                  </a:lnTo>
                  <a:lnTo>
                    <a:pt x="736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58"/>
            <p:cNvSpPr>
              <a:spLocks/>
            </p:cNvSpPr>
            <p:nvPr/>
          </p:nvSpPr>
          <p:spPr bwMode="auto">
            <a:xfrm>
              <a:off x="158" y="3233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1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1 w 1377"/>
                <a:gd name="T25" fmla="*/ 74 h 693"/>
                <a:gd name="T26" fmla="*/ 11 w 1377"/>
                <a:gd name="T27" fmla="*/ 75 h 693"/>
                <a:gd name="T28" fmla="*/ 11 w 1377"/>
                <a:gd name="T29" fmla="*/ 75 h 693"/>
                <a:gd name="T30" fmla="*/ 161 w 1377"/>
                <a:gd name="T31" fmla="*/ 174 h 693"/>
                <a:gd name="T32" fmla="*/ 161 w 1377"/>
                <a:gd name="T33" fmla="*/ 171 h 693"/>
                <a:gd name="T34" fmla="*/ 159 w 1377"/>
                <a:gd name="T35" fmla="*/ 166 h 693"/>
                <a:gd name="T36" fmla="*/ 159 w 1377"/>
                <a:gd name="T37" fmla="*/ 166 h 693"/>
                <a:gd name="T38" fmla="*/ 159 w 1377"/>
                <a:gd name="T39" fmla="*/ 166 h 693"/>
                <a:gd name="T40" fmla="*/ 159 w 1377"/>
                <a:gd name="T41" fmla="*/ 164 h 693"/>
                <a:gd name="T42" fmla="*/ 157 w 1377"/>
                <a:gd name="T43" fmla="*/ 160 h 693"/>
                <a:gd name="T44" fmla="*/ 155 w 1377"/>
                <a:gd name="T45" fmla="*/ 154 h 693"/>
                <a:gd name="T46" fmla="*/ 153 w 1377"/>
                <a:gd name="T47" fmla="*/ 146 h 693"/>
                <a:gd name="T48" fmla="*/ 153 w 1377"/>
                <a:gd name="T49" fmla="*/ 138 h 693"/>
                <a:gd name="T50" fmla="*/ 153 w 1377"/>
                <a:gd name="T51" fmla="*/ 130 h 693"/>
                <a:gd name="T52" fmla="*/ 157 w 1377"/>
                <a:gd name="T53" fmla="*/ 123 h 693"/>
                <a:gd name="T54" fmla="*/ 163 w 1377"/>
                <a:gd name="T55" fmla="*/ 117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7"/>
                <a:gd name="T85" fmla="*/ 0 h 693"/>
                <a:gd name="T86" fmla="*/ 1377 w 1377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7" h="693">
                  <a:moveTo>
                    <a:pt x="652" y="466"/>
                  </a:moveTo>
                  <a:lnTo>
                    <a:pt x="1377" y="287"/>
                  </a:lnTo>
                  <a:lnTo>
                    <a:pt x="758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3"/>
                  </a:lnTo>
                  <a:lnTo>
                    <a:pt x="9" y="122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4" y="214"/>
                  </a:lnTo>
                  <a:lnTo>
                    <a:pt x="17" y="254"/>
                  </a:lnTo>
                  <a:lnTo>
                    <a:pt x="43" y="295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644" y="693"/>
                  </a:lnTo>
                  <a:lnTo>
                    <a:pt x="647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89"/>
                  </a:lnTo>
                  <a:lnTo>
                    <a:pt x="652" y="4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59"/>
            <p:cNvSpPr>
              <a:spLocks/>
            </p:cNvSpPr>
            <p:nvPr/>
          </p:nvSpPr>
          <p:spPr bwMode="auto">
            <a:xfrm>
              <a:off x="195" y="3245"/>
              <a:ext cx="614" cy="209"/>
            </a:xfrm>
            <a:custGeom>
              <a:avLst/>
              <a:gdLst>
                <a:gd name="T0" fmla="*/ 307 w 1228"/>
                <a:gd name="T1" fmla="*/ 64 h 417"/>
                <a:gd name="T2" fmla="*/ 146 w 1228"/>
                <a:gd name="T3" fmla="*/ 105 h 417"/>
                <a:gd name="T4" fmla="*/ 0 w 1228"/>
                <a:gd name="T5" fmla="*/ 21 h 417"/>
                <a:gd name="T6" fmla="*/ 170 w 1228"/>
                <a:gd name="T7" fmla="*/ 0 h 417"/>
                <a:gd name="T8" fmla="*/ 307 w 1228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7"/>
                <a:gd name="T17" fmla="*/ 1228 w 1228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7">
                  <a:moveTo>
                    <a:pt x="1228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0" y="0"/>
                  </a:lnTo>
                  <a:lnTo>
                    <a:pt x="1228" y="25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60"/>
            <p:cNvSpPr>
              <a:spLocks/>
            </p:cNvSpPr>
            <p:nvPr/>
          </p:nvSpPr>
          <p:spPr bwMode="auto">
            <a:xfrm>
              <a:off x="168" y="3290"/>
              <a:ext cx="304" cy="264"/>
            </a:xfrm>
            <a:custGeom>
              <a:avLst/>
              <a:gdLst>
                <a:gd name="T0" fmla="*/ 146 w 607"/>
                <a:gd name="T1" fmla="*/ 132 h 529"/>
                <a:gd name="T2" fmla="*/ 10 w 607"/>
                <a:gd name="T3" fmla="*/ 41 h 529"/>
                <a:gd name="T4" fmla="*/ 5 w 607"/>
                <a:gd name="T5" fmla="*/ 33 h 529"/>
                <a:gd name="T6" fmla="*/ 2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5 h 529"/>
                <a:gd name="T16" fmla="*/ 3 w 607"/>
                <a:gd name="T17" fmla="*/ 2 h 529"/>
                <a:gd name="T18" fmla="*/ 5 w 607"/>
                <a:gd name="T19" fmla="*/ 0 h 529"/>
                <a:gd name="T20" fmla="*/ 152 w 607"/>
                <a:gd name="T21" fmla="*/ 85 h 529"/>
                <a:gd name="T22" fmla="*/ 148 w 607"/>
                <a:gd name="T23" fmla="*/ 90 h 529"/>
                <a:gd name="T24" fmla="*/ 145 w 607"/>
                <a:gd name="T25" fmla="*/ 95 h 529"/>
                <a:gd name="T26" fmla="*/ 143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3 w 607"/>
                <a:gd name="T33" fmla="*/ 120 h 529"/>
                <a:gd name="T34" fmla="*/ 145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6" y="108"/>
                  </a:lnTo>
                  <a:lnTo>
                    <a:pt x="0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9" y="382"/>
                  </a:lnTo>
                  <a:lnTo>
                    <a:pt x="570" y="406"/>
                  </a:lnTo>
                  <a:lnTo>
                    <a:pt x="568" y="431"/>
                  </a:lnTo>
                  <a:lnTo>
                    <a:pt x="568" y="457"/>
                  </a:lnTo>
                  <a:lnTo>
                    <a:pt x="572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61"/>
            <p:cNvSpPr>
              <a:spLocks/>
            </p:cNvSpPr>
            <p:nvPr/>
          </p:nvSpPr>
          <p:spPr bwMode="auto">
            <a:xfrm>
              <a:off x="462" y="3382"/>
              <a:ext cx="377" cy="198"/>
            </a:xfrm>
            <a:custGeom>
              <a:avLst/>
              <a:gdLst>
                <a:gd name="T0" fmla="*/ 168 w 753"/>
                <a:gd name="T1" fmla="*/ 34 h 395"/>
                <a:gd name="T2" fmla="*/ 0 w 753"/>
                <a:gd name="T3" fmla="*/ 78 h 395"/>
                <a:gd name="T4" fmla="*/ 1 w 753"/>
                <a:gd name="T5" fmla="*/ 83 h 395"/>
                <a:gd name="T6" fmla="*/ 170 w 753"/>
                <a:gd name="T7" fmla="*/ 40 h 395"/>
                <a:gd name="T8" fmla="*/ 179 w 753"/>
                <a:gd name="T9" fmla="*/ 49 h 395"/>
                <a:gd name="T10" fmla="*/ 7 w 753"/>
                <a:gd name="T11" fmla="*/ 94 h 395"/>
                <a:gd name="T12" fmla="*/ 9 w 753"/>
                <a:gd name="T13" fmla="*/ 99 h 395"/>
                <a:gd name="T14" fmla="*/ 189 w 753"/>
                <a:gd name="T15" fmla="*/ 52 h 395"/>
                <a:gd name="T16" fmla="*/ 173 w 753"/>
                <a:gd name="T17" fmla="*/ 36 h 395"/>
                <a:gd name="T18" fmla="*/ 175 w 753"/>
                <a:gd name="T19" fmla="*/ 1 h 395"/>
                <a:gd name="T20" fmla="*/ 171 w 753"/>
                <a:gd name="T21" fmla="*/ 0 h 395"/>
                <a:gd name="T22" fmla="*/ 170 w 753"/>
                <a:gd name="T23" fmla="*/ 11 h 395"/>
                <a:gd name="T24" fmla="*/ 168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5"/>
                  </a:lnTo>
                  <a:lnTo>
                    <a:pt x="690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62"/>
            <p:cNvSpPr>
              <a:spLocks/>
            </p:cNvSpPr>
            <p:nvPr/>
          </p:nvSpPr>
          <p:spPr bwMode="auto">
            <a:xfrm>
              <a:off x="478" y="3180"/>
              <a:ext cx="334" cy="209"/>
            </a:xfrm>
            <a:custGeom>
              <a:avLst/>
              <a:gdLst>
                <a:gd name="T0" fmla="*/ 7 w 668"/>
                <a:gd name="T1" fmla="*/ 59 h 416"/>
                <a:gd name="T2" fmla="*/ 0 w 668"/>
                <a:gd name="T3" fmla="*/ 72 h 416"/>
                <a:gd name="T4" fmla="*/ 1 w 668"/>
                <a:gd name="T5" fmla="*/ 88 h 416"/>
                <a:gd name="T6" fmla="*/ 3 w 668"/>
                <a:gd name="T7" fmla="*/ 98 h 416"/>
                <a:gd name="T8" fmla="*/ 3 w 668"/>
                <a:gd name="T9" fmla="*/ 105 h 416"/>
                <a:gd name="T10" fmla="*/ 167 w 668"/>
                <a:gd name="T11" fmla="*/ 39 h 416"/>
                <a:gd name="T12" fmla="*/ 165 w 668"/>
                <a:gd name="T13" fmla="*/ 0 h 416"/>
                <a:gd name="T14" fmla="*/ 7 w 668"/>
                <a:gd name="T15" fmla="*/ 59 h 4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8"/>
                <a:gd name="T25" fmla="*/ 0 h 416"/>
                <a:gd name="T26" fmla="*/ 668 w 668"/>
                <a:gd name="T27" fmla="*/ 416 h 4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8" h="416">
                  <a:moveTo>
                    <a:pt x="30" y="235"/>
                  </a:moveTo>
                  <a:lnTo>
                    <a:pt x="0" y="285"/>
                  </a:lnTo>
                  <a:lnTo>
                    <a:pt x="1" y="348"/>
                  </a:lnTo>
                  <a:lnTo>
                    <a:pt x="11" y="391"/>
                  </a:lnTo>
                  <a:lnTo>
                    <a:pt x="15" y="416"/>
                  </a:lnTo>
                  <a:lnTo>
                    <a:pt x="668" y="154"/>
                  </a:lnTo>
                  <a:lnTo>
                    <a:pt x="660" y="0"/>
                  </a:lnTo>
                  <a:lnTo>
                    <a:pt x="30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63"/>
            <p:cNvSpPr>
              <a:spLocks/>
            </p:cNvSpPr>
            <p:nvPr/>
          </p:nvSpPr>
          <p:spPr bwMode="auto">
            <a:xfrm>
              <a:off x="485" y="3260"/>
              <a:ext cx="356" cy="163"/>
            </a:xfrm>
            <a:custGeom>
              <a:avLst/>
              <a:gdLst>
                <a:gd name="T0" fmla="*/ 0 w 712"/>
                <a:gd name="T1" fmla="*/ 66 h 327"/>
                <a:gd name="T2" fmla="*/ 9 w 712"/>
                <a:gd name="T3" fmla="*/ 81 h 327"/>
                <a:gd name="T4" fmla="*/ 178 w 712"/>
                <a:gd name="T5" fmla="*/ 13 h 327"/>
                <a:gd name="T6" fmla="*/ 163 w 712"/>
                <a:gd name="T7" fmla="*/ 0 h 327"/>
                <a:gd name="T8" fmla="*/ 0 w 712"/>
                <a:gd name="T9" fmla="*/ 66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7"/>
                <a:gd name="T17" fmla="*/ 712 w 712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7">
                  <a:moveTo>
                    <a:pt x="0" y="267"/>
                  </a:moveTo>
                  <a:lnTo>
                    <a:pt x="35" y="327"/>
                  </a:lnTo>
                  <a:lnTo>
                    <a:pt x="712" y="53"/>
                  </a:lnTo>
                  <a:lnTo>
                    <a:pt x="650" y="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64"/>
            <p:cNvSpPr>
              <a:spLocks/>
            </p:cNvSpPr>
            <p:nvPr/>
          </p:nvSpPr>
          <p:spPr bwMode="auto">
            <a:xfrm>
              <a:off x="160" y="3038"/>
              <a:ext cx="687" cy="392"/>
            </a:xfrm>
            <a:custGeom>
              <a:avLst/>
              <a:gdLst>
                <a:gd name="T0" fmla="*/ 169 w 1374"/>
                <a:gd name="T1" fmla="*/ 133 h 784"/>
                <a:gd name="T2" fmla="*/ 344 w 1374"/>
                <a:gd name="T3" fmla="*/ 67 h 784"/>
                <a:gd name="T4" fmla="*/ 183 w 1374"/>
                <a:gd name="T5" fmla="*/ 0 h 784"/>
                <a:gd name="T6" fmla="*/ 5 w 1374"/>
                <a:gd name="T7" fmla="*/ 40 h 784"/>
                <a:gd name="T8" fmla="*/ 3 w 1374"/>
                <a:gd name="T9" fmla="*/ 42 h 784"/>
                <a:gd name="T10" fmla="*/ 3 w 1374"/>
                <a:gd name="T11" fmla="*/ 46 h 784"/>
                <a:gd name="T12" fmla="*/ 1 w 1374"/>
                <a:gd name="T13" fmla="*/ 51 h 784"/>
                <a:gd name="T14" fmla="*/ 0 w 1374"/>
                <a:gd name="T15" fmla="*/ 58 h 784"/>
                <a:gd name="T16" fmla="*/ 1 w 1374"/>
                <a:gd name="T17" fmla="*/ 68 h 784"/>
                <a:gd name="T18" fmla="*/ 3 w 1374"/>
                <a:gd name="T19" fmla="*/ 78 h 784"/>
                <a:gd name="T20" fmla="*/ 6 w 1374"/>
                <a:gd name="T21" fmla="*/ 88 h 784"/>
                <a:gd name="T22" fmla="*/ 14 w 1374"/>
                <a:gd name="T23" fmla="*/ 99 h 784"/>
                <a:gd name="T24" fmla="*/ 14 w 1374"/>
                <a:gd name="T25" fmla="*/ 99 h 784"/>
                <a:gd name="T26" fmla="*/ 14 w 1374"/>
                <a:gd name="T27" fmla="*/ 99 h 784"/>
                <a:gd name="T28" fmla="*/ 14 w 1374"/>
                <a:gd name="T29" fmla="*/ 99 h 784"/>
                <a:gd name="T30" fmla="*/ 173 w 1374"/>
                <a:gd name="T31" fmla="*/ 196 h 784"/>
                <a:gd name="T32" fmla="*/ 173 w 1374"/>
                <a:gd name="T33" fmla="*/ 194 h 784"/>
                <a:gd name="T34" fmla="*/ 171 w 1374"/>
                <a:gd name="T35" fmla="*/ 188 h 784"/>
                <a:gd name="T36" fmla="*/ 171 w 1374"/>
                <a:gd name="T37" fmla="*/ 188 h 784"/>
                <a:gd name="T38" fmla="*/ 171 w 1374"/>
                <a:gd name="T39" fmla="*/ 188 h 784"/>
                <a:gd name="T40" fmla="*/ 170 w 1374"/>
                <a:gd name="T41" fmla="*/ 186 h 784"/>
                <a:gd name="T42" fmla="*/ 168 w 1374"/>
                <a:gd name="T43" fmla="*/ 181 h 784"/>
                <a:gd name="T44" fmla="*/ 166 w 1374"/>
                <a:gd name="T45" fmla="*/ 175 h 784"/>
                <a:gd name="T46" fmla="*/ 163 w 1374"/>
                <a:gd name="T47" fmla="*/ 166 h 784"/>
                <a:gd name="T48" fmla="*/ 162 w 1374"/>
                <a:gd name="T49" fmla="*/ 158 h 784"/>
                <a:gd name="T50" fmla="*/ 162 w 1374"/>
                <a:gd name="T51" fmla="*/ 149 h 784"/>
                <a:gd name="T52" fmla="*/ 164 w 1374"/>
                <a:gd name="T53" fmla="*/ 140 h 784"/>
                <a:gd name="T54" fmla="*/ 169 w 1374"/>
                <a:gd name="T55" fmla="*/ 133 h 7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4"/>
                <a:gd name="T85" fmla="*/ 0 h 784"/>
                <a:gd name="T86" fmla="*/ 1374 w 1374"/>
                <a:gd name="T87" fmla="*/ 784 h 7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4" h="784">
                  <a:moveTo>
                    <a:pt x="676" y="531"/>
                  </a:moveTo>
                  <a:lnTo>
                    <a:pt x="1374" y="266"/>
                  </a:lnTo>
                  <a:lnTo>
                    <a:pt x="732" y="0"/>
                  </a:lnTo>
                  <a:lnTo>
                    <a:pt x="17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3" y="204"/>
                  </a:lnTo>
                  <a:lnTo>
                    <a:pt x="0" y="234"/>
                  </a:lnTo>
                  <a:lnTo>
                    <a:pt x="1" y="270"/>
                  </a:lnTo>
                  <a:lnTo>
                    <a:pt x="9" y="309"/>
                  </a:lnTo>
                  <a:lnTo>
                    <a:pt x="26" y="351"/>
                  </a:lnTo>
                  <a:lnTo>
                    <a:pt x="56" y="396"/>
                  </a:lnTo>
                  <a:lnTo>
                    <a:pt x="57" y="399"/>
                  </a:lnTo>
                  <a:lnTo>
                    <a:pt x="58" y="399"/>
                  </a:lnTo>
                  <a:lnTo>
                    <a:pt x="692" y="784"/>
                  </a:lnTo>
                  <a:lnTo>
                    <a:pt x="693" y="774"/>
                  </a:lnTo>
                  <a:lnTo>
                    <a:pt x="683" y="751"/>
                  </a:lnTo>
                  <a:lnTo>
                    <a:pt x="679" y="744"/>
                  </a:lnTo>
                  <a:lnTo>
                    <a:pt x="671" y="724"/>
                  </a:lnTo>
                  <a:lnTo>
                    <a:pt x="661" y="698"/>
                  </a:lnTo>
                  <a:lnTo>
                    <a:pt x="651" y="664"/>
                  </a:lnTo>
                  <a:lnTo>
                    <a:pt x="645" y="629"/>
                  </a:lnTo>
                  <a:lnTo>
                    <a:pt x="645" y="593"/>
                  </a:lnTo>
                  <a:lnTo>
                    <a:pt x="655" y="560"/>
                  </a:lnTo>
                  <a:lnTo>
                    <a:pt x="676" y="5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65"/>
            <p:cNvSpPr>
              <a:spLocks/>
            </p:cNvSpPr>
            <p:nvPr/>
          </p:nvSpPr>
          <p:spPr bwMode="auto">
            <a:xfrm>
              <a:off x="193" y="3052"/>
              <a:ext cx="618" cy="238"/>
            </a:xfrm>
            <a:custGeom>
              <a:avLst/>
              <a:gdLst>
                <a:gd name="T0" fmla="*/ 309 w 1236"/>
                <a:gd name="T1" fmla="*/ 59 h 475"/>
                <a:gd name="T2" fmla="*/ 153 w 1236"/>
                <a:gd name="T3" fmla="*/ 119 h 475"/>
                <a:gd name="T4" fmla="*/ 0 w 1236"/>
                <a:gd name="T5" fmla="*/ 38 h 475"/>
                <a:gd name="T6" fmla="*/ 166 w 1236"/>
                <a:gd name="T7" fmla="*/ 0 h 475"/>
                <a:gd name="T8" fmla="*/ 309 w 1236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6"/>
                <a:gd name="T16" fmla="*/ 0 h 475"/>
                <a:gd name="T17" fmla="*/ 1236 w 1236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6" h="475">
                  <a:moveTo>
                    <a:pt x="1236" y="236"/>
                  </a:moveTo>
                  <a:lnTo>
                    <a:pt x="610" y="475"/>
                  </a:lnTo>
                  <a:lnTo>
                    <a:pt x="0" y="151"/>
                  </a:lnTo>
                  <a:lnTo>
                    <a:pt x="665" y="0"/>
                  </a:lnTo>
                  <a:lnTo>
                    <a:pt x="1236" y="236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66"/>
            <p:cNvSpPr>
              <a:spLocks/>
            </p:cNvSpPr>
            <p:nvPr/>
          </p:nvSpPr>
          <p:spPr bwMode="auto">
            <a:xfrm>
              <a:off x="170" y="3133"/>
              <a:ext cx="316" cy="271"/>
            </a:xfrm>
            <a:custGeom>
              <a:avLst/>
              <a:gdLst>
                <a:gd name="T0" fmla="*/ 157 w 632"/>
                <a:gd name="T1" fmla="*/ 136 h 541"/>
                <a:gd name="T2" fmla="*/ 12 w 632"/>
                <a:gd name="T3" fmla="*/ 47 h 541"/>
                <a:gd name="T4" fmla="*/ 7 w 632"/>
                <a:gd name="T5" fmla="*/ 39 h 541"/>
                <a:gd name="T6" fmla="*/ 3 w 632"/>
                <a:gd name="T7" fmla="*/ 32 h 541"/>
                <a:gd name="T8" fmla="*/ 1 w 632"/>
                <a:gd name="T9" fmla="*/ 24 h 541"/>
                <a:gd name="T10" fmla="*/ 1 w 632"/>
                <a:gd name="T11" fmla="*/ 18 h 541"/>
                <a:gd name="T12" fmla="*/ 0 w 632"/>
                <a:gd name="T13" fmla="*/ 12 h 541"/>
                <a:gd name="T14" fmla="*/ 1 w 632"/>
                <a:gd name="T15" fmla="*/ 7 h 541"/>
                <a:gd name="T16" fmla="*/ 1 w 632"/>
                <a:gd name="T17" fmla="*/ 3 h 541"/>
                <a:gd name="T18" fmla="*/ 2 w 632"/>
                <a:gd name="T19" fmla="*/ 0 h 541"/>
                <a:gd name="T20" fmla="*/ 158 w 632"/>
                <a:gd name="T21" fmla="*/ 83 h 541"/>
                <a:gd name="T22" fmla="*/ 155 w 632"/>
                <a:gd name="T23" fmla="*/ 88 h 541"/>
                <a:gd name="T24" fmla="*/ 152 w 632"/>
                <a:gd name="T25" fmla="*/ 95 h 541"/>
                <a:gd name="T26" fmla="*/ 151 w 632"/>
                <a:gd name="T27" fmla="*/ 102 h 541"/>
                <a:gd name="T28" fmla="*/ 151 w 632"/>
                <a:gd name="T29" fmla="*/ 109 h 541"/>
                <a:gd name="T30" fmla="*/ 152 w 632"/>
                <a:gd name="T31" fmla="*/ 116 h 541"/>
                <a:gd name="T32" fmla="*/ 153 w 632"/>
                <a:gd name="T33" fmla="*/ 123 h 541"/>
                <a:gd name="T34" fmla="*/ 155 w 632"/>
                <a:gd name="T35" fmla="*/ 130 h 541"/>
                <a:gd name="T36" fmla="*/ 157 w 632"/>
                <a:gd name="T37" fmla="*/ 136 h 5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2"/>
                <a:gd name="T58" fmla="*/ 0 h 541"/>
                <a:gd name="T59" fmla="*/ 632 w 632"/>
                <a:gd name="T60" fmla="*/ 541 h 5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2" h="541">
                  <a:moveTo>
                    <a:pt x="628" y="541"/>
                  </a:moveTo>
                  <a:lnTo>
                    <a:pt x="50" y="187"/>
                  </a:lnTo>
                  <a:lnTo>
                    <a:pt x="28" y="154"/>
                  </a:lnTo>
                  <a:lnTo>
                    <a:pt x="13" y="125"/>
                  </a:lnTo>
                  <a:lnTo>
                    <a:pt x="5" y="96"/>
                  </a:lnTo>
                  <a:lnTo>
                    <a:pt x="2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1" y="0"/>
                  </a:lnTo>
                  <a:lnTo>
                    <a:pt x="632" y="329"/>
                  </a:lnTo>
                  <a:lnTo>
                    <a:pt x="617" y="352"/>
                  </a:lnTo>
                  <a:lnTo>
                    <a:pt x="608" y="378"/>
                  </a:lnTo>
                  <a:lnTo>
                    <a:pt x="603" y="405"/>
                  </a:lnTo>
                  <a:lnTo>
                    <a:pt x="603" y="433"/>
                  </a:lnTo>
                  <a:lnTo>
                    <a:pt x="605" y="462"/>
                  </a:lnTo>
                  <a:lnTo>
                    <a:pt x="611" y="489"/>
                  </a:lnTo>
                  <a:lnTo>
                    <a:pt x="619" y="517"/>
                  </a:lnTo>
                  <a:lnTo>
                    <a:pt x="628" y="541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67"/>
            <p:cNvSpPr>
              <a:spLocks/>
            </p:cNvSpPr>
            <p:nvPr/>
          </p:nvSpPr>
          <p:spPr bwMode="auto">
            <a:xfrm>
              <a:off x="485" y="3181"/>
              <a:ext cx="365" cy="249"/>
            </a:xfrm>
            <a:custGeom>
              <a:avLst/>
              <a:gdLst>
                <a:gd name="T0" fmla="*/ 161 w 730"/>
                <a:gd name="T1" fmla="*/ 37 h 498"/>
                <a:gd name="T2" fmla="*/ 0 w 730"/>
                <a:gd name="T3" fmla="*/ 102 h 498"/>
                <a:gd name="T4" fmla="*/ 1 w 730"/>
                <a:gd name="T5" fmla="*/ 108 h 498"/>
                <a:gd name="T6" fmla="*/ 163 w 730"/>
                <a:gd name="T7" fmla="*/ 43 h 498"/>
                <a:gd name="T8" fmla="*/ 173 w 730"/>
                <a:gd name="T9" fmla="*/ 52 h 498"/>
                <a:gd name="T10" fmla="*/ 9 w 730"/>
                <a:gd name="T11" fmla="*/ 119 h 498"/>
                <a:gd name="T12" fmla="*/ 11 w 730"/>
                <a:gd name="T13" fmla="*/ 125 h 498"/>
                <a:gd name="T14" fmla="*/ 183 w 730"/>
                <a:gd name="T15" fmla="*/ 54 h 498"/>
                <a:gd name="T16" fmla="*/ 166 w 730"/>
                <a:gd name="T17" fmla="*/ 38 h 498"/>
                <a:gd name="T18" fmla="*/ 165 w 730"/>
                <a:gd name="T19" fmla="*/ 0 h 498"/>
                <a:gd name="T20" fmla="*/ 160 w 730"/>
                <a:gd name="T21" fmla="*/ 0 h 498"/>
                <a:gd name="T22" fmla="*/ 161 w 730"/>
                <a:gd name="T23" fmla="*/ 12 h 498"/>
                <a:gd name="T24" fmla="*/ 161 w 730"/>
                <a:gd name="T25" fmla="*/ 37 h 4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498"/>
                <a:gd name="T41" fmla="*/ 730 w 730"/>
                <a:gd name="T42" fmla="*/ 498 h 4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498">
                  <a:moveTo>
                    <a:pt x="643" y="148"/>
                  </a:moveTo>
                  <a:lnTo>
                    <a:pt x="0" y="408"/>
                  </a:lnTo>
                  <a:lnTo>
                    <a:pt x="6" y="430"/>
                  </a:lnTo>
                  <a:lnTo>
                    <a:pt x="651" y="170"/>
                  </a:lnTo>
                  <a:lnTo>
                    <a:pt x="691" y="207"/>
                  </a:lnTo>
                  <a:lnTo>
                    <a:pt x="34" y="476"/>
                  </a:lnTo>
                  <a:lnTo>
                    <a:pt x="42" y="498"/>
                  </a:lnTo>
                  <a:lnTo>
                    <a:pt x="730" y="215"/>
                  </a:lnTo>
                  <a:lnTo>
                    <a:pt x="662" y="152"/>
                  </a:lnTo>
                  <a:lnTo>
                    <a:pt x="660" y="0"/>
                  </a:lnTo>
                  <a:lnTo>
                    <a:pt x="640" y="0"/>
                  </a:lnTo>
                  <a:lnTo>
                    <a:pt x="641" y="47"/>
                  </a:lnTo>
                  <a:lnTo>
                    <a:pt x="643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68"/>
            <p:cNvSpPr>
              <a:spLocks/>
            </p:cNvSpPr>
            <p:nvPr/>
          </p:nvSpPr>
          <p:spPr bwMode="auto">
            <a:xfrm>
              <a:off x="435" y="3031"/>
              <a:ext cx="348" cy="159"/>
            </a:xfrm>
            <a:custGeom>
              <a:avLst/>
              <a:gdLst>
                <a:gd name="T0" fmla="*/ 10 w 694"/>
                <a:gd name="T1" fmla="*/ 40 h 318"/>
                <a:gd name="T2" fmla="*/ 2 w 694"/>
                <a:gd name="T3" fmla="*/ 50 h 318"/>
                <a:gd name="T4" fmla="*/ 0 w 694"/>
                <a:gd name="T5" fmla="*/ 64 h 318"/>
                <a:gd name="T6" fmla="*/ 2 w 694"/>
                <a:gd name="T7" fmla="*/ 74 h 318"/>
                <a:gd name="T8" fmla="*/ 2 w 694"/>
                <a:gd name="T9" fmla="*/ 80 h 318"/>
                <a:gd name="T10" fmla="*/ 173 w 694"/>
                <a:gd name="T11" fmla="*/ 36 h 318"/>
                <a:gd name="T12" fmla="*/ 175 w 694"/>
                <a:gd name="T13" fmla="*/ 0 h 318"/>
                <a:gd name="T14" fmla="*/ 10 w 694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0" y="159"/>
                  </a:moveTo>
                  <a:lnTo>
                    <a:pt x="5" y="200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0" y="141"/>
                  </a:lnTo>
                  <a:lnTo>
                    <a:pt x="694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69"/>
            <p:cNvSpPr>
              <a:spLocks/>
            </p:cNvSpPr>
            <p:nvPr/>
          </p:nvSpPr>
          <p:spPr bwMode="auto">
            <a:xfrm>
              <a:off x="439" y="3103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2"/>
                  </a:moveTo>
                  <a:lnTo>
                    <a:pt x="30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70"/>
            <p:cNvSpPr>
              <a:spLocks/>
            </p:cNvSpPr>
            <p:nvPr/>
          </p:nvSpPr>
          <p:spPr bwMode="auto">
            <a:xfrm>
              <a:off x="134" y="2881"/>
              <a:ext cx="688" cy="346"/>
            </a:xfrm>
            <a:custGeom>
              <a:avLst/>
              <a:gdLst>
                <a:gd name="T0" fmla="*/ 163 w 1377"/>
                <a:gd name="T1" fmla="*/ 116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0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3 h 693"/>
                <a:gd name="T20" fmla="*/ 4 w 1377"/>
                <a:gd name="T21" fmla="*/ 63 h 693"/>
                <a:gd name="T22" fmla="*/ 10 w 1377"/>
                <a:gd name="T23" fmla="*/ 74 h 693"/>
                <a:gd name="T24" fmla="*/ 10 w 1377"/>
                <a:gd name="T25" fmla="*/ 74 h 693"/>
                <a:gd name="T26" fmla="*/ 11 w 1377"/>
                <a:gd name="T27" fmla="*/ 74 h 693"/>
                <a:gd name="T28" fmla="*/ 11 w 1377"/>
                <a:gd name="T29" fmla="*/ 74 h 693"/>
                <a:gd name="T30" fmla="*/ 11 w 1377"/>
                <a:gd name="T31" fmla="*/ 74 h 693"/>
                <a:gd name="T32" fmla="*/ 11 w 1377"/>
                <a:gd name="T33" fmla="*/ 74 h 693"/>
                <a:gd name="T34" fmla="*/ 11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9 w 1377"/>
                <a:gd name="T47" fmla="*/ 164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7 h 693"/>
                <a:gd name="T56" fmla="*/ 154 w 1377"/>
                <a:gd name="T57" fmla="*/ 129 h 693"/>
                <a:gd name="T58" fmla="*/ 157 w 1377"/>
                <a:gd name="T59" fmla="*/ 122 h 693"/>
                <a:gd name="T60" fmla="*/ 163 w 1377"/>
                <a:gd name="T61" fmla="*/ 116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8"/>
                  </a:lnTo>
                  <a:lnTo>
                    <a:pt x="759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5"/>
                  </a:lnTo>
                  <a:lnTo>
                    <a:pt x="42" y="296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6" y="685"/>
                  </a:lnTo>
                  <a:lnTo>
                    <a:pt x="639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2" y="615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71"/>
            <p:cNvSpPr>
              <a:spLocks/>
            </p:cNvSpPr>
            <p:nvPr/>
          </p:nvSpPr>
          <p:spPr bwMode="auto">
            <a:xfrm>
              <a:off x="171" y="2894"/>
              <a:ext cx="615" cy="209"/>
            </a:xfrm>
            <a:custGeom>
              <a:avLst/>
              <a:gdLst>
                <a:gd name="T0" fmla="*/ 308 w 1229"/>
                <a:gd name="T1" fmla="*/ 64 h 417"/>
                <a:gd name="T2" fmla="*/ 146 w 1229"/>
                <a:gd name="T3" fmla="*/ 105 h 417"/>
                <a:gd name="T4" fmla="*/ 0 w 1229"/>
                <a:gd name="T5" fmla="*/ 21 h 417"/>
                <a:gd name="T6" fmla="*/ 171 w 1229"/>
                <a:gd name="T7" fmla="*/ 0 h 417"/>
                <a:gd name="T8" fmla="*/ 308 w 1229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7"/>
                <a:gd name="T17" fmla="*/ 1229 w 1229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7">
                  <a:moveTo>
                    <a:pt x="1229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1" y="0"/>
                  </a:lnTo>
                  <a:lnTo>
                    <a:pt x="1229" y="2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72"/>
            <p:cNvSpPr>
              <a:spLocks/>
            </p:cNvSpPr>
            <p:nvPr/>
          </p:nvSpPr>
          <p:spPr bwMode="auto">
            <a:xfrm>
              <a:off x="145" y="2938"/>
              <a:ext cx="304" cy="264"/>
            </a:xfrm>
            <a:custGeom>
              <a:avLst/>
              <a:gdLst>
                <a:gd name="T0" fmla="*/ 146 w 607"/>
                <a:gd name="T1" fmla="*/ 132 h 528"/>
                <a:gd name="T2" fmla="*/ 10 w 607"/>
                <a:gd name="T3" fmla="*/ 41 h 528"/>
                <a:gd name="T4" fmla="*/ 5 w 607"/>
                <a:gd name="T5" fmla="*/ 33 h 528"/>
                <a:gd name="T6" fmla="*/ 2 w 607"/>
                <a:gd name="T7" fmla="*/ 27 h 528"/>
                <a:gd name="T8" fmla="*/ 1 w 607"/>
                <a:gd name="T9" fmla="*/ 20 h 528"/>
                <a:gd name="T10" fmla="*/ 0 w 607"/>
                <a:gd name="T11" fmla="*/ 15 h 528"/>
                <a:gd name="T12" fmla="*/ 1 w 607"/>
                <a:gd name="T13" fmla="*/ 9 h 528"/>
                <a:gd name="T14" fmla="*/ 2 w 607"/>
                <a:gd name="T15" fmla="*/ 5 h 528"/>
                <a:gd name="T16" fmla="*/ 3 w 607"/>
                <a:gd name="T17" fmla="*/ 2 h 528"/>
                <a:gd name="T18" fmla="*/ 5 w 607"/>
                <a:gd name="T19" fmla="*/ 0 h 528"/>
                <a:gd name="T20" fmla="*/ 152 w 607"/>
                <a:gd name="T21" fmla="*/ 85 h 528"/>
                <a:gd name="T22" fmla="*/ 148 w 607"/>
                <a:gd name="T23" fmla="*/ 89 h 528"/>
                <a:gd name="T24" fmla="*/ 145 w 607"/>
                <a:gd name="T25" fmla="*/ 95 h 528"/>
                <a:gd name="T26" fmla="*/ 143 w 607"/>
                <a:gd name="T27" fmla="*/ 101 h 528"/>
                <a:gd name="T28" fmla="*/ 142 w 607"/>
                <a:gd name="T29" fmla="*/ 107 h 528"/>
                <a:gd name="T30" fmla="*/ 142 w 607"/>
                <a:gd name="T31" fmla="*/ 114 h 528"/>
                <a:gd name="T32" fmla="*/ 143 w 607"/>
                <a:gd name="T33" fmla="*/ 120 h 528"/>
                <a:gd name="T34" fmla="*/ 145 w 607"/>
                <a:gd name="T35" fmla="*/ 126 h 528"/>
                <a:gd name="T36" fmla="*/ 146 w 607"/>
                <a:gd name="T37" fmla="*/ 132 h 5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8"/>
                <a:gd name="T59" fmla="*/ 607 w 607"/>
                <a:gd name="T60" fmla="*/ 528 h 5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8">
                  <a:moveTo>
                    <a:pt x="584" y="528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7" y="108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5"/>
                  </a:lnTo>
                  <a:lnTo>
                    <a:pt x="584" y="5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73"/>
            <p:cNvSpPr>
              <a:spLocks/>
            </p:cNvSpPr>
            <p:nvPr/>
          </p:nvSpPr>
          <p:spPr bwMode="auto">
            <a:xfrm>
              <a:off x="439" y="3031"/>
              <a:ext cx="377" cy="196"/>
            </a:xfrm>
            <a:custGeom>
              <a:avLst/>
              <a:gdLst>
                <a:gd name="T0" fmla="*/ 168 w 753"/>
                <a:gd name="T1" fmla="*/ 34 h 394"/>
                <a:gd name="T2" fmla="*/ 0 w 753"/>
                <a:gd name="T3" fmla="*/ 77 h 394"/>
                <a:gd name="T4" fmla="*/ 1 w 753"/>
                <a:gd name="T5" fmla="*/ 82 h 394"/>
                <a:gd name="T6" fmla="*/ 170 w 753"/>
                <a:gd name="T7" fmla="*/ 39 h 394"/>
                <a:gd name="T8" fmla="*/ 179 w 753"/>
                <a:gd name="T9" fmla="*/ 48 h 394"/>
                <a:gd name="T10" fmla="*/ 7 w 753"/>
                <a:gd name="T11" fmla="*/ 93 h 394"/>
                <a:gd name="T12" fmla="*/ 9 w 753"/>
                <a:gd name="T13" fmla="*/ 98 h 394"/>
                <a:gd name="T14" fmla="*/ 189 w 753"/>
                <a:gd name="T15" fmla="*/ 50 h 394"/>
                <a:gd name="T16" fmla="*/ 173 w 753"/>
                <a:gd name="T17" fmla="*/ 35 h 394"/>
                <a:gd name="T18" fmla="*/ 175 w 753"/>
                <a:gd name="T19" fmla="*/ 0 h 394"/>
                <a:gd name="T20" fmla="*/ 171 w 753"/>
                <a:gd name="T21" fmla="*/ 0 h 394"/>
                <a:gd name="T22" fmla="*/ 170 w 753"/>
                <a:gd name="T23" fmla="*/ 10 h 394"/>
                <a:gd name="T24" fmla="*/ 168 w 753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4"/>
                <a:gd name="T41" fmla="*/ 753 w 753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4">
                  <a:moveTo>
                    <a:pt x="670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6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3" y="204"/>
                  </a:lnTo>
                  <a:lnTo>
                    <a:pt x="690" y="141"/>
                  </a:lnTo>
                  <a:lnTo>
                    <a:pt x="700" y="2"/>
                  </a:lnTo>
                  <a:lnTo>
                    <a:pt x="681" y="0"/>
                  </a:lnTo>
                  <a:lnTo>
                    <a:pt x="677" y="43"/>
                  </a:lnTo>
                  <a:lnTo>
                    <a:pt x="670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74"/>
            <p:cNvSpPr>
              <a:spLocks/>
            </p:cNvSpPr>
            <p:nvPr/>
          </p:nvSpPr>
          <p:spPr bwMode="auto">
            <a:xfrm>
              <a:off x="442" y="2844"/>
              <a:ext cx="348" cy="159"/>
            </a:xfrm>
            <a:custGeom>
              <a:avLst/>
              <a:gdLst>
                <a:gd name="T0" fmla="*/ 11 w 695"/>
                <a:gd name="T1" fmla="*/ 40 h 317"/>
                <a:gd name="T2" fmla="*/ 2 w 695"/>
                <a:gd name="T3" fmla="*/ 50 h 317"/>
                <a:gd name="T4" fmla="*/ 0 w 695"/>
                <a:gd name="T5" fmla="*/ 64 h 317"/>
                <a:gd name="T6" fmla="*/ 2 w 695"/>
                <a:gd name="T7" fmla="*/ 74 h 317"/>
                <a:gd name="T8" fmla="*/ 3 w 695"/>
                <a:gd name="T9" fmla="*/ 80 h 317"/>
                <a:gd name="T10" fmla="*/ 173 w 695"/>
                <a:gd name="T11" fmla="*/ 35 h 317"/>
                <a:gd name="T12" fmla="*/ 174 w 695"/>
                <a:gd name="T13" fmla="*/ 0 h 317"/>
                <a:gd name="T14" fmla="*/ 11 w 695"/>
                <a:gd name="T15" fmla="*/ 40 h 3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7"/>
                <a:gd name="T26" fmla="*/ 695 w 695"/>
                <a:gd name="T27" fmla="*/ 317 h 3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7">
                  <a:moveTo>
                    <a:pt x="41" y="158"/>
                  </a:moveTo>
                  <a:lnTo>
                    <a:pt x="5" y="199"/>
                  </a:lnTo>
                  <a:lnTo>
                    <a:pt x="0" y="255"/>
                  </a:lnTo>
                  <a:lnTo>
                    <a:pt x="7" y="294"/>
                  </a:lnTo>
                  <a:lnTo>
                    <a:pt x="9" y="317"/>
                  </a:lnTo>
                  <a:lnTo>
                    <a:pt x="691" y="140"/>
                  </a:lnTo>
                  <a:lnTo>
                    <a:pt x="695" y="0"/>
                  </a:lnTo>
                  <a:lnTo>
                    <a:pt x="41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75"/>
            <p:cNvSpPr>
              <a:spLocks/>
            </p:cNvSpPr>
            <p:nvPr/>
          </p:nvSpPr>
          <p:spPr bwMode="auto">
            <a:xfrm>
              <a:off x="446" y="2916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1"/>
                  </a:moveTo>
                  <a:lnTo>
                    <a:pt x="29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76"/>
            <p:cNvSpPr>
              <a:spLocks/>
            </p:cNvSpPr>
            <p:nvPr/>
          </p:nvSpPr>
          <p:spPr bwMode="auto">
            <a:xfrm>
              <a:off x="141" y="2695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0 w 1377"/>
                <a:gd name="T25" fmla="*/ 74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1 w 1377"/>
                <a:gd name="T35" fmla="*/ 75 h 693"/>
                <a:gd name="T36" fmla="*/ 161 w 1377"/>
                <a:gd name="T37" fmla="*/ 174 h 693"/>
                <a:gd name="T38" fmla="*/ 161 w 1377"/>
                <a:gd name="T39" fmla="*/ 171 h 693"/>
                <a:gd name="T40" fmla="*/ 159 w 1377"/>
                <a:gd name="T41" fmla="*/ 166 h 693"/>
                <a:gd name="T42" fmla="*/ 159 w 1377"/>
                <a:gd name="T43" fmla="*/ 166 h 693"/>
                <a:gd name="T44" fmla="*/ 159 w 1377"/>
                <a:gd name="T45" fmla="*/ 166 h 693"/>
                <a:gd name="T46" fmla="*/ 159 w 1377"/>
                <a:gd name="T47" fmla="*/ 164 h 693"/>
                <a:gd name="T48" fmla="*/ 157 w 1377"/>
                <a:gd name="T49" fmla="*/ 160 h 693"/>
                <a:gd name="T50" fmla="*/ 155 w 1377"/>
                <a:gd name="T51" fmla="*/ 154 h 693"/>
                <a:gd name="T52" fmla="*/ 153 w 1377"/>
                <a:gd name="T53" fmla="*/ 146 h 693"/>
                <a:gd name="T54" fmla="*/ 153 w 1377"/>
                <a:gd name="T55" fmla="*/ 138 h 693"/>
                <a:gd name="T56" fmla="*/ 154 w 1377"/>
                <a:gd name="T57" fmla="*/ 130 h 693"/>
                <a:gd name="T58" fmla="*/ 157 w 1377"/>
                <a:gd name="T59" fmla="*/ 123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7"/>
                  </a:lnTo>
                  <a:lnTo>
                    <a:pt x="759" y="0"/>
                  </a:lnTo>
                  <a:lnTo>
                    <a:pt x="27" y="86"/>
                  </a:lnTo>
                  <a:lnTo>
                    <a:pt x="24" y="90"/>
                  </a:lnTo>
                  <a:lnTo>
                    <a:pt x="17" y="103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3" y="295"/>
                  </a:lnTo>
                  <a:lnTo>
                    <a:pt x="43" y="296"/>
                  </a:lnTo>
                  <a:lnTo>
                    <a:pt x="45" y="298"/>
                  </a:lnTo>
                  <a:lnTo>
                    <a:pt x="645" y="693"/>
                  </a:lnTo>
                  <a:lnTo>
                    <a:pt x="646" y="684"/>
                  </a:lnTo>
                  <a:lnTo>
                    <a:pt x="639" y="662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5" y="583"/>
                  </a:lnTo>
                  <a:lnTo>
                    <a:pt x="612" y="551"/>
                  </a:lnTo>
                  <a:lnTo>
                    <a:pt x="616" y="518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77"/>
            <p:cNvSpPr>
              <a:spLocks/>
            </p:cNvSpPr>
            <p:nvPr/>
          </p:nvSpPr>
          <p:spPr bwMode="auto">
            <a:xfrm>
              <a:off x="178" y="2707"/>
              <a:ext cx="615" cy="209"/>
            </a:xfrm>
            <a:custGeom>
              <a:avLst/>
              <a:gdLst>
                <a:gd name="T0" fmla="*/ 308 w 1230"/>
                <a:gd name="T1" fmla="*/ 63 h 418"/>
                <a:gd name="T2" fmla="*/ 146 w 1230"/>
                <a:gd name="T3" fmla="*/ 105 h 418"/>
                <a:gd name="T4" fmla="*/ 0 w 1230"/>
                <a:gd name="T5" fmla="*/ 21 h 418"/>
                <a:gd name="T6" fmla="*/ 170 w 1230"/>
                <a:gd name="T7" fmla="*/ 0 h 418"/>
                <a:gd name="T8" fmla="*/ 308 w 1230"/>
                <a:gd name="T9" fmla="*/ 63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0"/>
                <a:gd name="T16" fmla="*/ 0 h 418"/>
                <a:gd name="T17" fmla="*/ 1230 w 1230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0" h="418">
                  <a:moveTo>
                    <a:pt x="1230" y="255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30" y="25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78"/>
            <p:cNvSpPr>
              <a:spLocks/>
            </p:cNvSpPr>
            <p:nvPr/>
          </p:nvSpPr>
          <p:spPr bwMode="auto">
            <a:xfrm>
              <a:off x="152" y="2752"/>
              <a:ext cx="303" cy="264"/>
            </a:xfrm>
            <a:custGeom>
              <a:avLst/>
              <a:gdLst>
                <a:gd name="T0" fmla="*/ 146 w 607"/>
                <a:gd name="T1" fmla="*/ 132 h 529"/>
                <a:gd name="T2" fmla="*/ 9 w 607"/>
                <a:gd name="T3" fmla="*/ 41 h 529"/>
                <a:gd name="T4" fmla="*/ 4 w 607"/>
                <a:gd name="T5" fmla="*/ 33 h 529"/>
                <a:gd name="T6" fmla="*/ 1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0 w 607"/>
                <a:gd name="T13" fmla="*/ 10 h 529"/>
                <a:gd name="T14" fmla="*/ 1 w 607"/>
                <a:gd name="T15" fmla="*/ 5 h 529"/>
                <a:gd name="T16" fmla="*/ 2 w 607"/>
                <a:gd name="T17" fmla="*/ 2 h 529"/>
                <a:gd name="T18" fmla="*/ 4 w 607"/>
                <a:gd name="T19" fmla="*/ 0 h 529"/>
                <a:gd name="T20" fmla="*/ 151 w 607"/>
                <a:gd name="T21" fmla="*/ 85 h 529"/>
                <a:gd name="T22" fmla="*/ 147 w 607"/>
                <a:gd name="T23" fmla="*/ 89 h 529"/>
                <a:gd name="T24" fmla="*/ 144 w 607"/>
                <a:gd name="T25" fmla="*/ 95 h 529"/>
                <a:gd name="T26" fmla="*/ 142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2 w 607"/>
                <a:gd name="T33" fmla="*/ 120 h 529"/>
                <a:gd name="T34" fmla="*/ 144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6" y="109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1" y="10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79"/>
            <p:cNvSpPr>
              <a:spLocks/>
            </p:cNvSpPr>
            <p:nvPr/>
          </p:nvSpPr>
          <p:spPr bwMode="auto">
            <a:xfrm>
              <a:off x="446" y="2844"/>
              <a:ext cx="376" cy="198"/>
            </a:xfrm>
            <a:custGeom>
              <a:avLst/>
              <a:gdLst>
                <a:gd name="T0" fmla="*/ 168 w 752"/>
                <a:gd name="T1" fmla="*/ 34 h 394"/>
                <a:gd name="T2" fmla="*/ 0 w 752"/>
                <a:gd name="T3" fmla="*/ 78 h 394"/>
                <a:gd name="T4" fmla="*/ 1 w 752"/>
                <a:gd name="T5" fmla="*/ 83 h 394"/>
                <a:gd name="T6" fmla="*/ 169 w 752"/>
                <a:gd name="T7" fmla="*/ 39 h 394"/>
                <a:gd name="T8" fmla="*/ 179 w 752"/>
                <a:gd name="T9" fmla="*/ 49 h 394"/>
                <a:gd name="T10" fmla="*/ 7 w 752"/>
                <a:gd name="T11" fmla="*/ 94 h 394"/>
                <a:gd name="T12" fmla="*/ 9 w 752"/>
                <a:gd name="T13" fmla="*/ 100 h 394"/>
                <a:gd name="T14" fmla="*/ 188 w 752"/>
                <a:gd name="T15" fmla="*/ 51 h 394"/>
                <a:gd name="T16" fmla="*/ 173 w 752"/>
                <a:gd name="T17" fmla="*/ 35 h 394"/>
                <a:gd name="T18" fmla="*/ 175 w 752"/>
                <a:gd name="T19" fmla="*/ 1 h 394"/>
                <a:gd name="T20" fmla="*/ 170 w 752"/>
                <a:gd name="T21" fmla="*/ 0 h 394"/>
                <a:gd name="T22" fmla="*/ 170 w 752"/>
                <a:gd name="T23" fmla="*/ 10 h 394"/>
                <a:gd name="T24" fmla="*/ 168 w 752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2"/>
                <a:gd name="T40" fmla="*/ 0 h 394"/>
                <a:gd name="T41" fmla="*/ 752 w 752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2" h="394">
                  <a:moveTo>
                    <a:pt x="670" y="135"/>
                  </a:moveTo>
                  <a:lnTo>
                    <a:pt x="0" y="310"/>
                  </a:lnTo>
                  <a:lnTo>
                    <a:pt x="4" y="331"/>
                  </a:lnTo>
                  <a:lnTo>
                    <a:pt x="676" y="155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2" y="203"/>
                  </a:lnTo>
                  <a:lnTo>
                    <a:pt x="690" y="140"/>
                  </a:lnTo>
                  <a:lnTo>
                    <a:pt x="699" y="1"/>
                  </a:lnTo>
                  <a:lnTo>
                    <a:pt x="680" y="0"/>
                  </a:lnTo>
                  <a:lnTo>
                    <a:pt x="677" y="39"/>
                  </a:lnTo>
                  <a:lnTo>
                    <a:pt x="670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80"/>
            <p:cNvSpPr>
              <a:spLocks/>
            </p:cNvSpPr>
            <p:nvPr/>
          </p:nvSpPr>
          <p:spPr bwMode="auto">
            <a:xfrm>
              <a:off x="461" y="2642"/>
              <a:ext cx="335" cy="209"/>
            </a:xfrm>
            <a:custGeom>
              <a:avLst/>
              <a:gdLst>
                <a:gd name="T0" fmla="*/ 7 w 670"/>
                <a:gd name="T1" fmla="*/ 60 h 417"/>
                <a:gd name="T2" fmla="*/ 0 w 670"/>
                <a:gd name="T3" fmla="*/ 72 h 417"/>
                <a:gd name="T4" fmla="*/ 1 w 670"/>
                <a:gd name="T5" fmla="*/ 88 h 417"/>
                <a:gd name="T6" fmla="*/ 3 w 670"/>
                <a:gd name="T7" fmla="*/ 98 h 417"/>
                <a:gd name="T8" fmla="*/ 3 w 670"/>
                <a:gd name="T9" fmla="*/ 105 h 417"/>
                <a:gd name="T10" fmla="*/ 168 w 670"/>
                <a:gd name="T11" fmla="*/ 39 h 417"/>
                <a:gd name="T12" fmla="*/ 166 w 670"/>
                <a:gd name="T13" fmla="*/ 0 h 417"/>
                <a:gd name="T14" fmla="*/ 7 w 670"/>
                <a:gd name="T15" fmla="*/ 6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0" y="237"/>
                  </a:moveTo>
                  <a:lnTo>
                    <a:pt x="0" y="285"/>
                  </a:lnTo>
                  <a:lnTo>
                    <a:pt x="2" y="349"/>
                  </a:lnTo>
                  <a:lnTo>
                    <a:pt x="12" y="392"/>
                  </a:lnTo>
                  <a:lnTo>
                    <a:pt x="15" y="417"/>
                  </a:lnTo>
                  <a:lnTo>
                    <a:pt x="670" y="155"/>
                  </a:lnTo>
                  <a:lnTo>
                    <a:pt x="662" y="0"/>
                  </a:lnTo>
                  <a:lnTo>
                    <a:pt x="30" y="2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81"/>
            <p:cNvSpPr>
              <a:spLocks/>
            </p:cNvSpPr>
            <p:nvPr/>
          </p:nvSpPr>
          <p:spPr bwMode="auto">
            <a:xfrm>
              <a:off x="469" y="2721"/>
              <a:ext cx="356" cy="164"/>
            </a:xfrm>
            <a:custGeom>
              <a:avLst/>
              <a:gdLst>
                <a:gd name="T0" fmla="*/ 0 w 710"/>
                <a:gd name="T1" fmla="*/ 68 h 328"/>
                <a:gd name="T2" fmla="*/ 9 w 710"/>
                <a:gd name="T3" fmla="*/ 82 h 328"/>
                <a:gd name="T4" fmla="*/ 179 w 710"/>
                <a:gd name="T5" fmla="*/ 13 h 328"/>
                <a:gd name="T6" fmla="*/ 163 w 710"/>
                <a:gd name="T7" fmla="*/ 0 h 328"/>
                <a:gd name="T8" fmla="*/ 0 w 710"/>
                <a:gd name="T9" fmla="*/ 68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0"/>
                <a:gd name="T16" fmla="*/ 0 h 328"/>
                <a:gd name="T17" fmla="*/ 710 w 710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0" h="328">
                  <a:moveTo>
                    <a:pt x="0" y="269"/>
                  </a:moveTo>
                  <a:lnTo>
                    <a:pt x="34" y="328"/>
                  </a:lnTo>
                  <a:lnTo>
                    <a:pt x="710" y="55"/>
                  </a:lnTo>
                  <a:lnTo>
                    <a:pt x="648" y="0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82"/>
            <p:cNvSpPr>
              <a:spLocks/>
            </p:cNvSpPr>
            <p:nvPr/>
          </p:nvSpPr>
          <p:spPr bwMode="auto">
            <a:xfrm>
              <a:off x="143" y="2499"/>
              <a:ext cx="687" cy="393"/>
            </a:xfrm>
            <a:custGeom>
              <a:avLst/>
              <a:gdLst>
                <a:gd name="T0" fmla="*/ 169 w 1375"/>
                <a:gd name="T1" fmla="*/ 133 h 786"/>
                <a:gd name="T2" fmla="*/ 343 w 1375"/>
                <a:gd name="T3" fmla="*/ 67 h 786"/>
                <a:gd name="T4" fmla="*/ 183 w 1375"/>
                <a:gd name="T5" fmla="*/ 0 h 786"/>
                <a:gd name="T6" fmla="*/ 4 w 1375"/>
                <a:gd name="T7" fmla="*/ 41 h 786"/>
                <a:gd name="T8" fmla="*/ 3 w 1375"/>
                <a:gd name="T9" fmla="*/ 42 h 786"/>
                <a:gd name="T10" fmla="*/ 2 w 1375"/>
                <a:gd name="T11" fmla="*/ 46 h 786"/>
                <a:gd name="T12" fmla="*/ 1 w 1375"/>
                <a:gd name="T13" fmla="*/ 51 h 786"/>
                <a:gd name="T14" fmla="*/ 0 w 1375"/>
                <a:gd name="T15" fmla="*/ 58 h 786"/>
                <a:gd name="T16" fmla="*/ 0 w 1375"/>
                <a:gd name="T17" fmla="*/ 68 h 786"/>
                <a:gd name="T18" fmla="*/ 2 w 1375"/>
                <a:gd name="T19" fmla="*/ 78 h 786"/>
                <a:gd name="T20" fmla="*/ 7 w 1375"/>
                <a:gd name="T21" fmla="*/ 89 h 786"/>
                <a:gd name="T22" fmla="*/ 14 w 1375"/>
                <a:gd name="T23" fmla="*/ 99 h 786"/>
                <a:gd name="T24" fmla="*/ 14 w 1375"/>
                <a:gd name="T25" fmla="*/ 100 h 786"/>
                <a:gd name="T26" fmla="*/ 14 w 1375"/>
                <a:gd name="T27" fmla="*/ 100 h 786"/>
                <a:gd name="T28" fmla="*/ 14 w 1375"/>
                <a:gd name="T29" fmla="*/ 100 h 786"/>
                <a:gd name="T30" fmla="*/ 173 w 1375"/>
                <a:gd name="T31" fmla="*/ 197 h 786"/>
                <a:gd name="T32" fmla="*/ 173 w 1375"/>
                <a:gd name="T33" fmla="*/ 194 h 786"/>
                <a:gd name="T34" fmla="*/ 171 w 1375"/>
                <a:gd name="T35" fmla="*/ 189 h 786"/>
                <a:gd name="T36" fmla="*/ 171 w 1375"/>
                <a:gd name="T37" fmla="*/ 189 h 786"/>
                <a:gd name="T38" fmla="*/ 171 w 1375"/>
                <a:gd name="T39" fmla="*/ 188 h 786"/>
                <a:gd name="T40" fmla="*/ 170 w 1375"/>
                <a:gd name="T41" fmla="*/ 187 h 786"/>
                <a:gd name="T42" fmla="*/ 168 w 1375"/>
                <a:gd name="T43" fmla="*/ 182 h 786"/>
                <a:gd name="T44" fmla="*/ 165 w 1375"/>
                <a:gd name="T45" fmla="*/ 175 h 786"/>
                <a:gd name="T46" fmla="*/ 163 w 1375"/>
                <a:gd name="T47" fmla="*/ 167 h 786"/>
                <a:gd name="T48" fmla="*/ 161 w 1375"/>
                <a:gd name="T49" fmla="*/ 158 h 786"/>
                <a:gd name="T50" fmla="*/ 161 w 1375"/>
                <a:gd name="T51" fmla="*/ 149 h 786"/>
                <a:gd name="T52" fmla="*/ 164 w 1375"/>
                <a:gd name="T53" fmla="*/ 141 h 786"/>
                <a:gd name="T54" fmla="*/ 169 w 1375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5"/>
                <a:gd name="T85" fmla="*/ 0 h 786"/>
                <a:gd name="T86" fmla="*/ 1375 w 1375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5" h="786">
                  <a:moveTo>
                    <a:pt x="678" y="532"/>
                  </a:moveTo>
                  <a:lnTo>
                    <a:pt x="1375" y="266"/>
                  </a:lnTo>
                  <a:lnTo>
                    <a:pt x="733" y="0"/>
                  </a:lnTo>
                  <a:lnTo>
                    <a:pt x="18" y="161"/>
                  </a:lnTo>
                  <a:lnTo>
                    <a:pt x="15" y="167"/>
                  </a:lnTo>
                  <a:lnTo>
                    <a:pt x="10" y="182"/>
                  </a:lnTo>
                  <a:lnTo>
                    <a:pt x="4" y="205"/>
                  </a:lnTo>
                  <a:lnTo>
                    <a:pt x="0" y="235"/>
                  </a:lnTo>
                  <a:lnTo>
                    <a:pt x="1" y="271"/>
                  </a:lnTo>
                  <a:lnTo>
                    <a:pt x="10" y="311"/>
                  </a:lnTo>
                  <a:lnTo>
                    <a:pt x="28" y="354"/>
                  </a:lnTo>
                  <a:lnTo>
                    <a:pt x="58" y="398"/>
                  </a:lnTo>
                  <a:lnTo>
                    <a:pt x="59" y="400"/>
                  </a:lnTo>
                  <a:lnTo>
                    <a:pt x="59" y="401"/>
                  </a:lnTo>
                  <a:lnTo>
                    <a:pt x="693" y="786"/>
                  </a:lnTo>
                  <a:lnTo>
                    <a:pt x="694" y="776"/>
                  </a:lnTo>
                  <a:lnTo>
                    <a:pt x="685" y="753"/>
                  </a:lnTo>
                  <a:lnTo>
                    <a:pt x="684" y="752"/>
                  </a:lnTo>
                  <a:lnTo>
                    <a:pt x="680" y="745"/>
                  </a:lnTo>
                  <a:lnTo>
                    <a:pt x="672" y="726"/>
                  </a:lnTo>
                  <a:lnTo>
                    <a:pt x="662" y="699"/>
                  </a:lnTo>
                  <a:lnTo>
                    <a:pt x="653" y="667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6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83"/>
            <p:cNvSpPr>
              <a:spLocks/>
            </p:cNvSpPr>
            <p:nvPr/>
          </p:nvSpPr>
          <p:spPr bwMode="auto">
            <a:xfrm>
              <a:off x="177" y="2514"/>
              <a:ext cx="617" cy="237"/>
            </a:xfrm>
            <a:custGeom>
              <a:avLst/>
              <a:gdLst>
                <a:gd name="T0" fmla="*/ 308 w 1235"/>
                <a:gd name="T1" fmla="*/ 59 h 475"/>
                <a:gd name="T2" fmla="*/ 152 w 1235"/>
                <a:gd name="T3" fmla="*/ 118 h 475"/>
                <a:gd name="T4" fmla="*/ 0 w 1235"/>
                <a:gd name="T5" fmla="*/ 37 h 475"/>
                <a:gd name="T6" fmla="*/ 166 w 1235"/>
                <a:gd name="T7" fmla="*/ 0 h 475"/>
                <a:gd name="T8" fmla="*/ 308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84"/>
            <p:cNvSpPr>
              <a:spLocks/>
            </p:cNvSpPr>
            <p:nvPr/>
          </p:nvSpPr>
          <p:spPr bwMode="auto">
            <a:xfrm>
              <a:off x="154" y="2595"/>
              <a:ext cx="315" cy="271"/>
            </a:xfrm>
            <a:custGeom>
              <a:avLst/>
              <a:gdLst>
                <a:gd name="T0" fmla="*/ 157 w 631"/>
                <a:gd name="T1" fmla="*/ 136 h 542"/>
                <a:gd name="T2" fmla="*/ 12 w 631"/>
                <a:gd name="T3" fmla="*/ 46 h 542"/>
                <a:gd name="T4" fmla="*/ 7 w 631"/>
                <a:gd name="T5" fmla="*/ 38 h 542"/>
                <a:gd name="T6" fmla="*/ 3 w 631"/>
                <a:gd name="T7" fmla="*/ 31 h 542"/>
                <a:gd name="T8" fmla="*/ 1 w 631"/>
                <a:gd name="T9" fmla="*/ 24 h 542"/>
                <a:gd name="T10" fmla="*/ 0 w 631"/>
                <a:gd name="T11" fmla="*/ 17 h 542"/>
                <a:gd name="T12" fmla="*/ 0 w 631"/>
                <a:gd name="T13" fmla="*/ 12 h 542"/>
                <a:gd name="T14" fmla="*/ 0 w 631"/>
                <a:gd name="T15" fmla="*/ 7 h 542"/>
                <a:gd name="T16" fmla="*/ 1 w 631"/>
                <a:gd name="T17" fmla="*/ 3 h 542"/>
                <a:gd name="T18" fmla="*/ 2 w 631"/>
                <a:gd name="T19" fmla="*/ 0 h 542"/>
                <a:gd name="T20" fmla="*/ 157 w 631"/>
                <a:gd name="T21" fmla="*/ 82 h 542"/>
                <a:gd name="T22" fmla="*/ 154 w 631"/>
                <a:gd name="T23" fmla="*/ 88 h 542"/>
                <a:gd name="T24" fmla="*/ 151 w 631"/>
                <a:gd name="T25" fmla="*/ 94 h 542"/>
                <a:gd name="T26" fmla="*/ 150 w 631"/>
                <a:gd name="T27" fmla="*/ 101 h 542"/>
                <a:gd name="T28" fmla="*/ 150 w 631"/>
                <a:gd name="T29" fmla="*/ 108 h 542"/>
                <a:gd name="T30" fmla="*/ 151 w 631"/>
                <a:gd name="T31" fmla="*/ 115 h 542"/>
                <a:gd name="T32" fmla="*/ 152 w 631"/>
                <a:gd name="T33" fmla="*/ 122 h 542"/>
                <a:gd name="T34" fmla="*/ 154 w 631"/>
                <a:gd name="T35" fmla="*/ 130 h 542"/>
                <a:gd name="T36" fmla="*/ 157 w 631"/>
                <a:gd name="T37" fmla="*/ 136 h 5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1"/>
                <a:gd name="T58" fmla="*/ 0 h 542"/>
                <a:gd name="T59" fmla="*/ 631 w 631"/>
                <a:gd name="T60" fmla="*/ 542 h 5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1" h="542">
                  <a:moveTo>
                    <a:pt x="628" y="542"/>
                  </a:moveTo>
                  <a:lnTo>
                    <a:pt x="50" y="187"/>
                  </a:lnTo>
                  <a:lnTo>
                    <a:pt x="28" y="155"/>
                  </a:lnTo>
                  <a:lnTo>
                    <a:pt x="13" y="125"/>
                  </a:lnTo>
                  <a:lnTo>
                    <a:pt x="4" y="96"/>
                  </a:lnTo>
                  <a:lnTo>
                    <a:pt x="0" y="71"/>
                  </a:lnTo>
                  <a:lnTo>
                    <a:pt x="0" y="48"/>
                  </a:lnTo>
                  <a:lnTo>
                    <a:pt x="2" y="28"/>
                  </a:lnTo>
                  <a:lnTo>
                    <a:pt x="6" y="12"/>
                  </a:lnTo>
                  <a:lnTo>
                    <a:pt x="11" y="0"/>
                  </a:lnTo>
                  <a:lnTo>
                    <a:pt x="631" y="331"/>
                  </a:lnTo>
                  <a:lnTo>
                    <a:pt x="616" y="354"/>
                  </a:lnTo>
                  <a:lnTo>
                    <a:pt x="606" y="379"/>
                  </a:lnTo>
                  <a:lnTo>
                    <a:pt x="602" y="407"/>
                  </a:lnTo>
                  <a:lnTo>
                    <a:pt x="602" y="434"/>
                  </a:lnTo>
                  <a:lnTo>
                    <a:pt x="604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85"/>
            <p:cNvSpPr>
              <a:spLocks/>
            </p:cNvSpPr>
            <p:nvPr/>
          </p:nvSpPr>
          <p:spPr bwMode="auto">
            <a:xfrm>
              <a:off x="468" y="2642"/>
              <a:ext cx="366" cy="250"/>
            </a:xfrm>
            <a:custGeom>
              <a:avLst/>
              <a:gdLst>
                <a:gd name="T0" fmla="*/ 161 w 732"/>
                <a:gd name="T1" fmla="*/ 38 h 499"/>
                <a:gd name="T2" fmla="*/ 0 w 732"/>
                <a:gd name="T3" fmla="*/ 103 h 499"/>
                <a:gd name="T4" fmla="*/ 1 w 732"/>
                <a:gd name="T5" fmla="*/ 108 h 499"/>
                <a:gd name="T6" fmla="*/ 163 w 732"/>
                <a:gd name="T7" fmla="*/ 43 h 499"/>
                <a:gd name="T8" fmla="*/ 173 w 732"/>
                <a:gd name="T9" fmla="*/ 52 h 499"/>
                <a:gd name="T10" fmla="*/ 9 w 732"/>
                <a:gd name="T11" fmla="*/ 120 h 499"/>
                <a:gd name="T12" fmla="*/ 11 w 732"/>
                <a:gd name="T13" fmla="*/ 125 h 499"/>
                <a:gd name="T14" fmla="*/ 183 w 732"/>
                <a:gd name="T15" fmla="*/ 54 h 499"/>
                <a:gd name="T16" fmla="*/ 166 w 732"/>
                <a:gd name="T17" fmla="*/ 38 h 499"/>
                <a:gd name="T18" fmla="*/ 165 w 732"/>
                <a:gd name="T19" fmla="*/ 0 h 499"/>
                <a:gd name="T20" fmla="*/ 161 w 732"/>
                <a:gd name="T21" fmla="*/ 0 h 499"/>
                <a:gd name="T22" fmla="*/ 161 w 732"/>
                <a:gd name="T23" fmla="*/ 12 h 499"/>
                <a:gd name="T24" fmla="*/ 161 w 732"/>
                <a:gd name="T25" fmla="*/ 38 h 4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2"/>
                <a:gd name="T40" fmla="*/ 0 h 499"/>
                <a:gd name="T41" fmla="*/ 732 w 732"/>
                <a:gd name="T42" fmla="*/ 499 h 4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2" h="499">
                  <a:moveTo>
                    <a:pt x="644" y="149"/>
                  </a:moveTo>
                  <a:lnTo>
                    <a:pt x="0" y="409"/>
                  </a:lnTo>
                  <a:lnTo>
                    <a:pt x="7" y="431"/>
                  </a:lnTo>
                  <a:lnTo>
                    <a:pt x="652" y="170"/>
                  </a:lnTo>
                  <a:lnTo>
                    <a:pt x="692" y="208"/>
                  </a:lnTo>
                  <a:lnTo>
                    <a:pt x="36" y="477"/>
                  </a:lnTo>
                  <a:lnTo>
                    <a:pt x="43" y="499"/>
                  </a:lnTo>
                  <a:lnTo>
                    <a:pt x="732" y="216"/>
                  </a:lnTo>
                  <a:lnTo>
                    <a:pt x="663" y="152"/>
                  </a:lnTo>
                  <a:lnTo>
                    <a:pt x="660" y="0"/>
                  </a:lnTo>
                  <a:lnTo>
                    <a:pt x="642" y="0"/>
                  </a:lnTo>
                  <a:lnTo>
                    <a:pt x="642" y="47"/>
                  </a:lnTo>
                  <a:lnTo>
                    <a:pt x="644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86"/>
            <p:cNvSpPr>
              <a:spLocks/>
            </p:cNvSpPr>
            <p:nvPr/>
          </p:nvSpPr>
          <p:spPr bwMode="auto">
            <a:xfrm>
              <a:off x="419" y="2492"/>
              <a:ext cx="347" cy="158"/>
            </a:xfrm>
            <a:custGeom>
              <a:avLst/>
              <a:gdLst>
                <a:gd name="T0" fmla="*/ 11 w 694"/>
                <a:gd name="T1" fmla="*/ 39 h 318"/>
                <a:gd name="T2" fmla="*/ 1 w 694"/>
                <a:gd name="T3" fmla="*/ 50 h 318"/>
                <a:gd name="T4" fmla="*/ 0 w 694"/>
                <a:gd name="T5" fmla="*/ 64 h 318"/>
                <a:gd name="T6" fmla="*/ 1 w 694"/>
                <a:gd name="T7" fmla="*/ 73 h 318"/>
                <a:gd name="T8" fmla="*/ 3 w 694"/>
                <a:gd name="T9" fmla="*/ 79 h 318"/>
                <a:gd name="T10" fmla="*/ 173 w 694"/>
                <a:gd name="T11" fmla="*/ 35 h 318"/>
                <a:gd name="T12" fmla="*/ 174 w 694"/>
                <a:gd name="T13" fmla="*/ 0 h 318"/>
                <a:gd name="T14" fmla="*/ 11 w 694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1" y="159"/>
                  </a:moveTo>
                  <a:lnTo>
                    <a:pt x="5" y="201"/>
                  </a:lnTo>
                  <a:lnTo>
                    <a:pt x="0" y="257"/>
                  </a:lnTo>
                  <a:lnTo>
                    <a:pt x="6" y="295"/>
                  </a:lnTo>
                  <a:lnTo>
                    <a:pt x="9" y="318"/>
                  </a:lnTo>
                  <a:lnTo>
                    <a:pt x="689" y="142"/>
                  </a:lnTo>
                  <a:lnTo>
                    <a:pt x="694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87"/>
            <p:cNvSpPr>
              <a:spLocks/>
            </p:cNvSpPr>
            <p:nvPr/>
          </p:nvSpPr>
          <p:spPr bwMode="auto">
            <a:xfrm>
              <a:off x="423" y="2564"/>
              <a:ext cx="368" cy="119"/>
            </a:xfrm>
            <a:custGeom>
              <a:avLst/>
              <a:gdLst>
                <a:gd name="T0" fmla="*/ 0 w 737"/>
                <a:gd name="T1" fmla="*/ 46 h 237"/>
                <a:gd name="T2" fmla="*/ 7 w 737"/>
                <a:gd name="T3" fmla="*/ 60 h 237"/>
                <a:gd name="T4" fmla="*/ 184 w 737"/>
                <a:gd name="T5" fmla="*/ 14 h 237"/>
                <a:gd name="T6" fmla="*/ 169 w 737"/>
                <a:gd name="T7" fmla="*/ 0 h 237"/>
                <a:gd name="T8" fmla="*/ 0 w 737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237"/>
                <a:gd name="T17" fmla="*/ 737 w 737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237">
                  <a:moveTo>
                    <a:pt x="0" y="181"/>
                  </a:moveTo>
                  <a:lnTo>
                    <a:pt x="30" y="237"/>
                  </a:lnTo>
                  <a:lnTo>
                    <a:pt x="737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88"/>
            <p:cNvSpPr>
              <a:spLocks/>
            </p:cNvSpPr>
            <p:nvPr/>
          </p:nvSpPr>
          <p:spPr bwMode="auto">
            <a:xfrm>
              <a:off x="118" y="2343"/>
              <a:ext cx="688" cy="346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3 h 693"/>
                <a:gd name="T22" fmla="*/ 10 w 1377"/>
                <a:gd name="T23" fmla="*/ 73 h 693"/>
                <a:gd name="T24" fmla="*/ 10 w 1377"/>
                <a:gd name="T25" fmla="*/ 73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0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8 w 1377"/>
                <a:gd name="T47" fmla="*/ 163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8 h 693"/>
                <a:gd name="T56" fmla="*/ 153 w 1377"/>
                <a:gd name="T57" fmla="*/ 129 h 693"/>
                <a:gd name="T58" fmla="*/ 157 w 1377"/>
                <a:gd name="T59" fmla="*/ 122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2" y="468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6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4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2" y="296"/>
                  </a:lnTo>
                  <a:lnTo>
                    <a:pt x="42" y="297"/>
                  </a:lnTo>
                  <a:lnTo>
                    <a:pt x="43" y="297"/>
                  </a:lnTo>
                  <a:lnTo>
                    <a:pt x="644" y="693"/>
                  </a:lnTo>
                  <a:lnTo>
                    <a:pt x="646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5" y="655"/>
                  </a:lnTo>
                  <a:lnTo>
                    <a:pt x="628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91"/>
                  </a:lnTo>
                  <a:lnTo>
                    <a:pt x="652" y="4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89"/>
            <p:cNvSpPr>
              <a:spLocks/>
            </p:cNvSpPr>
            <p:nvPr/>
          </p:nvSpPr>
          <p:spPr bwMode="auto">
            <a:xfrm>
              <a:off x="155" y="2355"/>
              <a:ext cx="614" cy="209"/>
            </a:xfrm>
            <a:custGeom>
              <a:avLst/>
              <a:gdLst>
                <a:gd name="T0" fmla="*/ 307 w 1229"/>
                <a:gd name="T1" fmla="*/ 64 h 416"/>
                <a:gd name="T2" fmla="*/ 145 w 1229"/>
                <a:gd name="T3" fmla="*/ 105 h 416"/>
                <a:gd name="T4" fmla="*/ 0 w 1229"/>
                <a:gd name="T5" fmla="*/ 20 h 416"/>
                <a:gd name="T6" fmla="*/ 170 w 1229"/>
                <a:gd name="T7" fmla="*/ 0 h 416"/>
                <a:gd name="T8" fmla="*/ 307 w 1229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6"/>
                <a:gd name="T17" fmla="*/ 1229 w 1229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6">
                  <a:moveTo>
                    <a:pt x="1229" y="254"/>
                  </a:moveTo>
                  <a:lnTo>
                    <a:pt x="581" y="416"/>
                  </a:lnTo>
                  <a:lnTo>
                    <a:pt x="0" y="80"/>
                  </a:lnTo>
                  <a:lnTo>
                    <a:pt x="680" y="0"/>
                  </a:lnTo>
                  <a:lnTo>
                    <a:pt x="1229" y="254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90"/>
            <p:cNvSpPr>
              <a:spLocks/>
            </p:cNvSpPr>
            <p:nvPr/>
          </p:nvSpPr>
          <p:spPr bwMode="auto">
            <a:xfrm>
              <a:off x="128" y="2399"/>
              <a:ext cx="304" cy="265"/>
            </a:xfrm>
            <a:custGeom>
              <a:avLst/>
              <a:gdLst>
                <a:gd name="T0" fmla="*/ 147 w 608"/>
                <a:gd name="T1" fmla="*/ 133 h 529"/>
                <a:gd name="T2" fmla="*/ 10 w 608"/>
                <a:gd name="T3" fmla="*/ 42 h 529"/>
                <a:gd name="T4" fmla="*/ 5 w 608"/>
                <a:gd name="T5" fmla="*/ 34 h 529"/>
                <a:gd name="T6" fmla="*/ 1 w 608"/>
                <a:gd name="T7" fmla="*/ 27 h 529"/>
                <a:gd name="T8" fmla="*/ 1 w 608"/>
                <a:gd name="T9" fmla="*/ 21 h 529"/>
                <a:gd name="T10" fmla="*/ 0 w 608"/>
                <a:gd name="T11" fmla="*/ 15 h 529"/>
                <a:gd name="T12" fmla="*/ 1 w 608"/>
                <a:gd name="T13" fmla="*/ 10 h 529"/>
                <a:gd name="T14" fmla="*/ 1 w 608"/>
                <a:gd name="T15" fmla="*/ 6 h 529"/>
                <a:gd name="T16" fmla="*/ 3 w 608"/>
                <a:gd name="T17" fmla="*/ 3 h 529"/>
                <a:gd name="T18" fmla="*/ 5 w 608"/>
                <a:gd name="T19" fmla="*/ 0 h 529"/>
                <a:gd name="T20" fmla="*/ 152 w 608"/>
                <a:gd name="T21" fmla="*/ 86 h 529"/>
                <a:gd name="T22" fmla="*/ 148 w 608"/>
                <a:gd name="T23" fmla="*/ 90 h 529"/>
                <a:gd name="T24" fmla="*/ 145 w 608"/>
                <a:gd name="T25" fmla="*/ 96 h 529"/>
                <a:gd name="T26" fmla="*/ 143 w 608"/>
                <a:gd name="T27" fmla="*/ 102 h 529"/>
                <a:gd name="T28" fmla="*/ 143 w 608"/>
                <a:gd name="T29" fmla="*/ 108 h 529"/>
                <a:gd name="T30" fmla="*/ 143 w 608"/>
                <a:gd name="T31" fmla="*/ 115 h 529"/>
                <a:gd name="T32" fmla="*/ 143 w 608"/>
                <a:gd name="T33" fmla="*/ 121 h 529"/>
                <a:gd name="T34" fmla="*/ 145 w 608"/>
                <a:gd name="T35" fmla="*/ 127 h 529"/>
                <a:gd name="T36" fmla="*/ 147 w 608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8"/>
                <a:gd name="T58" fmla="*/ 0 h 529"/>
                <a:gd name="T59" fmla="*/ 608 w 608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8" h="529">
                  <a:moveTo>
                    <a:pt x="585" y="529"/>
                  </a:moveTo>
                  <a:lnTo>
                    <a:pt x="38" y="165"/>
                  </a:lnTo>
                  <a:lnTo>
                    <a:pt x="20" y="136"/>
                  </a:lnTo>
                  <a:lnTo>
                    <a:pt x="7" y="108"/>
                  </a:lnTo>
                  <a:lnTo>
                    <a:pt x="2" y="83"/>
                  </a:lnTo>
                  <a:lnTo>
                    <a:pt x="0" y="60"/>
                  </a:lnTo>
                  <a:lnTo>
                    <a:pt x="3" y="40"/>
                  </a:lnTo>
                  <a:lnTo>
                    <a:pt x="7" y="23"/>
                  </a:lnTo>
                  <a:lnTo>
                    <a:pt x="13" y="9"/>
                  </a:lnTo>
                  <a:lnTo>
                    <a:pt x="18" y="0"/>
                  </a:lnTo>
                  <a:lnTo>
                    <a:pt x="608" y="342"/>
                  </a:lnTo>
                  <a:lnTo>
                    <a:pt x="591" y="360"/>
                  </a:lnTo>
                  <a:lnTo>
                    <a:pt x="579" y="382"/>
                  </a:lnTo>
                  <a:lnTo>
                    <a:pt x="572" y="406"/>
                  </a:lnTo>
                  <a:lnTo>
                    <a:pt x="569" y="432"/>
                  </a:lnTo>
                  <a:lnTo>
                    <a:pt x="570" y="457"/>
                  </a:lnTo>
                  <a:lnTo>
                    <a:pt x="572" y="482"/>
                  </a:lnTo>
                  <a:lnTo>
                    <a:pt x="578" y="506"/>
                  </a:lnTo>
                  <a:lnTo>
                    <a:pt x="585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91"/>
            <p:cNvSpPr>
              <a:spLocks/>
            </p:cNvSpPr>
            <p:nvPr/>
          </p:nvSpPr>
          <p:spPr bwMode="auto">
            <a:xfrm>
              <a:off x="423" y="2492"/>
              <a:ext cx="376" cy="197"/>
            </a:xfrm>
            <a:custGeom>
              <a:avLst/>
              <a:gdLst>
                <a:gd name="T0" fmla="*/ 167 w 754"/>
                <a:gd name="T1" fmla="*/ 34 h 393"/>
                <a:gd name="T2" fmla="*/ 0 w 754"/>
                <a:gd name="T3" fmla="*/ 78 h 393"/>
                <a:gd name="T4" fmla="*/ 1 w 754"/>
                <a:gd name="T5" fmla="*/ 83 h 393"/>
                <a:gd name="T6" fmla="*/ 169 w 754"/>
                <a:gd name="T7" fmla="*/ 39 h 393"/>
                <a:gd name="T8" fmla="*/ 178 w 754"/>
                <a:gd name="T9" fmla="*/ 48 h 393"/>
                <a:gd name="T10" fmla="*/ 7 w 754"/>
                <a:gd name="T11" fmla="*/ 94 h 393"/>
                <a:gd name="T12" fmla="*/ 8 w 754"/>
                <a:gd name="T13" fmla="*/ 99 h 393"/>
                <a:gd name="T14" fmla="*/ 188 w 754"/>
                <a:gd name="T15" fmla="*/ 51 h 393"/>
                <a:gd name="T16" fmla="*/ 172 w 754"/>
                <a:gd name="T17" fmla="*/ 35 h 393"/>
                <a:gd name="T18" fmla="*/ 175 w 754"/>
                <a:gd name="T19" fmla="*/ 1 h 393"/>
                <a:gd name="T20" fmla="*/ 170 w 754"/>
                <a:gd name="T21" fmla="*/ 0 h 393"/>
                <a:gd name="T22" fmla="*/ 169 w 754"/>
                <a:gd name="T23" fmla="*/ 11 h 393"/>
                <a:gd name="T24" fmla="*/ 167 w 754"/>
                <a:gd name="T25" fmla="*/ 34 h 3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3"/>
                <a:gd name="T41" fmla="*/ 754 w 754"/>
                <a:gd name="T42" fmla="*/ 393 h 3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3">
                  <a:moveTo>
                    <a:pt x="671" y="135"/>
                  </a:moveTo>
                  <a:lnTo>
                    <a:pt x="0" y="309"/>
                  </a:lnTo>
                  <a:lnTo>
                    <a:pt x="5" y="330"/>
                  </a:lnTo>
                  <a:lnTo>
                    <a:pt x="678" y="155"/>
                  </a:lnTo>
                  <a:lnTo>
                    <a:pt x="715" y="192"/>
                  </a:lnTo>
                  <a:lnTo>
                    <a:pt x="29" y="374"/>
                  </a:lnTo>
                  <a:lnTo>
                    <a:pt x="35" y="393"/>
                  </a:lnTo>
                  <a:lnTo>
                    <a:pt x="754" y="203"/>
                  </a:lnTo>
                  <a:lnTo>
                    <a:pt x="691" y="139"/>
                  </a:lnTo>
                  <a:lnTo>
                    <a:pt x="701" y="1"/>
                  </a:lnTo>
                  <a:lnTo>
                    <a:pt x="681" y="0"/>
                  </a:lnTo>
                  <a:lnTo>
                    <a:pt x="679" y="42"/>
                  </a:lnTo>
                  <a:lnTo>
                    <a:pt x="671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92"/>
            <p:cNvSpPr>
              <a:spLocks/>
            </p:cNvSpPr>
            <p:nvPr/>
          </p:nvSpPr>
          <p:spPr bwMode="auto">
            <a:xfrm>
              <a:off x="452" y="2325"/>
              <a:ext cx="340" cy="156"/>
            </a:xfrm>
            <a:custGeom>
              <a:avLst/>
              <a:gdLst>
                <a:gd name="T0" fmla="*/ 9 w 681"/>
                <a:gd name="T1" fmla="*/ 39 h 312"/>
                <a:gd name="T2" fmla="*/ 1 w 681"/>
                <a:gd name="T3" fmla="*/ 48 h 312"/>
                <a:gd name="T4" fmla="*/ 0 w 681"/>
                <a:gd name="T5" fmla="*/ 62 h 312"/>
                <a:gd name="T6" fmla="*/ 1 w 681"/>
                <a:gd name="T7" fmla="*/ 73 h 312"/>
                <a:gd name="T8" fmla="*/ 2 w 681"/>
                <a:gd name="T9" fmla="*/ 78 h 312"/>
                <a:gd name="T10" fmla="*/ 169 w 681"/>
                <a:gd name="T11" fmla="*/ 35 h 312"/>
                <a:gd name="T12" fmla="*/ 170 w 681"/>
                <a:gd name="T13" fmla="*/ 0 h 312"/>
                <a:gd name="T14" fmla="*/ 9 w 681"/>
                <a:gd name="T15" fmla="*/ 39 h 3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1"/>
                <a:gd name="T25" fmla="*/ 0 h 312"/>
                <a:gd name="T26" fmla="*/ 681 w 681"/>
                <a:gd name="T27" fmla="*/ 312 h 3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1" h="312">
                  <a:moveTo>
                    <a:pt x="39" y="155"/>
                  </a:moveTo>
                  <a:lnTo>
                    <a:pt x="5" y="195"/>
                  </a:lnTo>
                  <a:lnTo>
                    <a:pt x="0" y="251"/>
                  </a:lnTo>
                  <a:lnTo>
                    <a:pt x="7" y="289"/>
                  </a:lnTo>
                  <a:lnTo>
                    <a:pt x="8" y="312"/>
                  </a:lnTo>
                  <a:lnTo>
                    <a:pt x="676" y="138"/>
                  </a:lnTo>
                  <a:lnTo>
                    <a:pt x="681" y="0"/>
                  </a:lnTo>
                  <a:lnTo>
                    <a:pt x="39" y="1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93"/>
            <p:cNvSpPr>
              <a:spLocks/>
            </p:cNvSpPr>
            <p:nvPr/>
          </p:nvSpPr>
          <p:spPr bwMode="auto">
            <a:xfrm>
              <a:off x="456" y="2396"/>
              <a:ext cx="360" cy="116"/>
            </a:xfrm>
            <a:custGeom>
              <a:avLst/>
              <a:gdLst>
                <a:gd name="T0" fmla="*/ 0 w 720"/>
                <a:gd name="T1" fmla="*/ 44 h 234"/>
                <a:gd name="T2" fmla="*/ 7 w 720"/>
                <a:gd name="T3" fmla="*/ 58 h 234"/>
                <a:gd name="T4" fmla="*/ 180 w 720"/>
                <a:gd name="T5" fmla="*/ 13 h 234"/>
                <a:gd name="T6" fmla="*/ 166 w 720"/>
                <a:gd name="T7" fmla="*/ 0 h 234"/>
                <a:gd name="T8" fmla="*/ 0 w 720"/>
                <a:gd name="T9" fmla="*/ 44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234"/>
                <a:gd name="T17" fmla="*/ 720 w 720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234">
                  <a:moveTo>
                    <a:pt x="0" y="179"/>
                  </a:moveTo>
                  <a:lnTo>
                    <a:pt x="29" y="234"/>
                  </a:lnTo>
                  <a:lnTo>
                    <a:pt x="720" y="54"/>
                  </a:lnTo>
                  <a:lnTo>
                    <a:pt x="664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94"/>
            <p:cNvSpPr>
              <a:spLocks/>
            </p:cNvSpPr>
            <p:nvPr/>
          </p:nvSpPr>
          <p:spPr bwMode="auto">
            <a:xfrm>
              <a:off x="156" y="2179"/>
              <a:ext cx="676" cy="340"/>
            </a:xfrm>
            <a:custGeom>
              <a:avLst/>
              <a:gdLst>
                <a:gd name="T0" fmla="*/ 160 w 1350"/>
                <a:gd name="T1" fmla="*/ 114 h 680"/>
                <a:gd name="T2" fmla="*/ 339 w 1350"/>
                <a:gd name="T3" fmla="*/ 71 h 680"/>
                <a:gd name="T4" fmla="*/ 187 w 1350"/>
                <a:gd name="T5" fmla="*/ 0 h 680"/>
                <a:gd name="T6" fmla="*/ 7 w 1350"/>
                <a:gd name="T7" fmla="*/ 21 h 680"/>
                <a:gd name="T8" fmla="*/ 6 w 1350"/>
                <a:gd name="T9" fmla="*/ 22 h 680"/>
                <a:gd name="T10" fmla="*/ 5 w 1350"/>
                <a:gd name="T11" fmla="*/ 25 h 680"/>
                <a:gd name="T12" fmla="*/ 3 w 1350"/>
                <a:gd name="T13" fmla="*/ 30 h 680"/>
                <a:gd name="T14" fmla="*/ 1 w 1350"/>
                <a:gd name="T15" fmla="*/ 37 h 680"/>
                <a:gd name="T16" fmla="*/ 0 w 1350"/>
                <a:gd name="T17" fmla="*/ 44 h 680"/>
                <a:gd name="T18" fmla="*/ 1 w 1350"/>
                <a:gd name="T19" fmla="*/ 52 h 680"/>
                <a:gd name="T20" fmla="*/ 5 w 1350"/>
                <a:gd name="T21" fmla="*/ 62 h 680"/>
                <a:gd name="T22" fmla="*/ 11 w 1350"/>
                <a:gd name="T23" fmla="*/ 72 h 680"/>
                <a:gd name="T24" fmla="*/ 11 w 1350"/>
                <a:gd name="T25" fmla="*/ 73 h 680"/>
                <a:gd name="T26" fmla="*/ 11 w 1350"/>
                <a:gd name="T27" fmla="*/ 73 h 680"/>
                <a:gd name="T28" fmla="*/ 11 w 1350"/>
                <a:gd name="T29" fmla="*/ 73 h 680"/>
                <a:gd name="T30" fmla="*/ 158 w 1350"/>
                <a:gd name="T31" fmla="*/ 170 h 680"/>
                <a:gd name="T32" fmla="*/ 159 w 1350"/>
                <a:gd name="T33" fmla="*/ 168 h 680"/>
                <a:gd name="T34" fmla="*/ 157 w 1350"/>
                <a:gd name="T35" fmla="*/ 163 h 680"/>
                <a:gd name="T36" fmla="*/ 157 w 1350"/>
                <a:gd name="T37" fmla="*/ 162 h 680"/>
                <a:gd name="T38" fmla="*/ 157 w 1350"/>
                <a:gd name="T39" fmla="*/ 162 h 680"/>
                <a:gd name="T40" fmla="*/ 156 w 1350"/>
                <a:gd name="T41" fmla="*/ 161 h 680"/>
                <a:gd name="T42" fmla="*/ 155 w 1350"/>
                <a:gd name="T43" fmla="*/ 157 h 680"/>
                <a:gd name="T44" fmla="*/ 153 w 1350"/>
                <a:gd name="T45" fmla="*/ 151 h 680"/>
                <a:gd name="T46" fmla="*/ 151 w 1350"/>
                <a:gd name="T47" fmla="*/ 143 h 680"/>
                <a:gd name="T48" fmla="*/ 150 w 1350"/>
                <a:gd name="T49" fmla="*/ 135 h 680"/>
                <a:gd name="T50" fmla="*/ 151 w 1350"/>
                <a:gd name="T51" fmla="*/ 127 h 680"/>
                <a:gd name="T52" fmla="*/ 154 w 1350"/>
                <a:gd name="T53" fmla="*/ 120 h 680"/>
                <a:gd name="T54" fmla="*/ 160 w 1350"/>
                <a:gd name="T55" fmla="*/ 114 h 6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50"/>
                <a:gd name="T85" fmla="*/ 0 h 680"/>
                <a:gd name="T86" fmla="*/ 1350 w 1350"/>
                <a:gd name="T87" fmla="*/ 680 h 68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50" h="680">
                  <a:moveTo>
                    <a:pt x="640" y="457"/>
                  </a:moveTo>
                  <a:lnTo>
                    <a:pt x="1350" y="281"/>
                  </a:lnTo>
                  <a:lnTo>
                    <a:pt x="744" y="0"/>
                  </a:lnTo>
                  <a:lnTo>
                    <a:pt x="27" y="85"/>
                  </a:lnTo>
                  <a:lnTo>
                    <a:pt x="24" y="89"/>
                  </a:lnTo>
                  <a:lnTo>
                    <a:pt x="17" y="101"/>
                  </a:lnTo>
                  <a:lnTo>
                    <a:pt x="9" y="120"/>
                  </a:lnTo>
                  <a:lnTo>
                    <a:pt x="2" y="145"/>
                  </a:lnTo>
                  <a:lnTo>
                    <a:pt x="0" y="176"/>
                  </a:lnTo>
                  <a:lnTo>
                    <a:pt x="4" y="210"/>
                  </a:lnTo>
                  <a:lnTo>
                    <a:pt x="17" y="248"/>
                  </a:lnTo>
                  <a:lnTo>
                    <a:pt x="42" y="288"/>
                  </a:lnTo>
                  <a:lnTo>
                    <a:pt x="43" y="291"/>
                  </a:lnTo>
                  <a:lnTo>
                    <a:pt x="632" y="680"/>
                  </a:lnTo>
                  <a:lnTo>
                    <a:pt x="634" y="670"/>
                  </a:lnTo>
                  <a:lnTo>
                    <a:pt x="627" y="650"/>
                  </a:lnTo>
                  <a:lnTo>
                    <a:pt x="627" y="648"/>
                  </a:lnTo>
                  <a:lnTo>
                    <a:pt x="623" y="642"/>
                  </a:lnTo>
                  <a:lnTo>
                    <a:pt x="617" y="625"/>
                  </a:lnTo>
                  <a:lnTo>
                    <a:pt x="609" y="601"/>
                  </a:lnTo>
                  <a:lnTo>
                    <a:pt x="603" y="571"/>
                  </a:lnTo>
                  <a:lnTo>
                    <a:pt x="600" y="540"/>
                  </a:lnTo>
                  <a:lnTo>
                    <a:pt x="604" y="508"/>
                  </a:lnTo>
                  <a:lnTo>
                    <a:pt x="616" y="480"/>
                  </a:lnTo>
                  <a:lnTo>
                    <a:pt x="640" y="4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95"/>
            <p:cNvSpPr>
              <a:spLocks/>
            </p:cNvSpPr>
            <p:nvPr/>
          </p:nvSpPr>
          <p:spPr bwMode="auto">
            <a:xfrm>
              <a:off x="193" y="2191"/>
              <a:ext cx="602" cy="205"/>
            </a:xfrm>
            <a:custGeom>
              <a:avLst/>
              <a:gdLst>
                <a:gd name="T0" fmla="*/ 301 w 1205"/>
                <a:gd name="T1" fmla="*/ 63 h 408"/>
                <a:gd name="T2" fmla="*/ 142 w 1205"/>
                <a:gd name="T3" fmla="*/ 103 h 408"/>
                <a:gd name="T4" fmla="*/ 0 w 1205"/>
                <a:gd name="T5" fmla="*/ 20 h 408"/>
                <a:gd name="T6" fmla="*/ 167 w 1205"/>
                <a:gd name="T7" fmla="*/ 0 h 408"/>
                <a:gd name="T8" fmla="*/ 301 w 1205"/>
                <a:gd name="T9" fmla="*/ 63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5"/>
                <a:gd name="T16" fmla="*/ 0 h 408"/>
                <a:gd name="T17" fmla="*/ 1205 w 1205"/>
                <a:gd name="T18" fmla="*/ 408 h 4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5" h="408">
                  <a:moveTo>
                    <a:pt x="1205" y="250"/>
                  </a:moveTo>
                  <a:lnTo>
                    <a:pt x="570" y="408"/>
                  </a:lnTo>
                  <a:lnTo>
                    <a:pt x="0" y="79"/>
                  </a:lnTo>
                  <a:lnTo>
                    <a:pt x="668" y="0"/>
                  </a:lnTo>
                  <a:lnTo>
                    <a:pt x="1205" y="250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96"/>
            <p:cNvSpPr>
              <a:spLocks/>
            </p:cNvSpPr>
            <p:nvPr/>
          </p:nvSpPr>
          <p:spPr bwMode="auto">
            <a:xfrm>
              <a:off x="167" y="2234"/>
              <a:ext cx="298" cy="259"/>
            </a:xfrm>
            <a:custGeom>
              <a:avLst/>
              <a:gdLst>
                <a:gd name="T0" fmla="*/ 144 w 594"/>
                <a:gd name="T1" fmla="*/ 129 h 519"/>
                <a:gd name="T2" fmla="*/ 9 w 594"/>
                <a:gd name="T3" fmla="*/ 40 h 519"/>
                <a:gd name="T4" fmla="*/ 5 w 594"/>
                <a:gd name="T5" fmla="*/ 33 h 519"/>
                <a:gd name="T6" fmla="*/ 2 w 594"/>
                <a:gd name="T7" fmla="*/ 26 h 519"/>
                <a:gd name="T8" fmla="*/ 1 w 594"/>
                <a:gd name="T9" fmla="*/ 20 h 519"/>
                <a:gd name="T10" fmla="*/ 0 w 594"/>
                <a:gd name="T11" fmla="*/ 14 h 519"/>
                <a:gd name="T12" fmla="*/ 1 w 594"/>
                <a:gd name="T13" fmla="*/ 9 h 519"/>
                <a:gd name="T14" fmla="*/ 2 w 594"/>
                <a:gd name="T15" fmla="*/ 5 h 519"/>
                <a:gd name="T16" fmla="*/ 3 w 594"/>
                <a:gd name="T17" fmla="*/ 2 h 519"/>
                <a:gd name="T18" fmla="*/ 5 w 594"/>
                <a:gd name="T19" fmla="*/ 0 h 519"/>
                <a:gd name="T20" fmla="*/ 150 w 594"/>
                <a:gd name="T21" fmla="*/ 83 h 519"/>
                <a:gd name="T22" fmla="*/ 145 w 594"/>
                <a:gd name="T23" fmla="*/ 88 h 519"/>
                <a:gd name="T24" fmla="*/ 142 w 594"/>
                <a:gd name="T25" fmla="*/ 93 h 519"/>
                <a:gd name="T26" fmla="*/ 141 w 594"/>
                <a:gd name="T27" fmla="*/ 99 h 519"/>
                <a:gd name="T28" fmla="*/ 140 w 594"/>
                <a:gd name="T29" fmla="*/ 105 h 519"/>
                <a:gd name="T30" fmla="*/ 140 w 594"/>
                <a:gd name="T31" fmla="*/ 112 h 519"/>
                <a:gd name="T32" fmla="*/ 141 w 594"/>
                <a:gd name="T33" fmla="*/ 118 h 519"/>
                <a:gd name="T34" fmla="*/ 142 w 594"/>
                <a:gd name="T35" fmla="*/ 124 h 519"/>
                <a:gd name="T36" fmla="*/ 144 w 594"/>
                <a:gd name="T37" fmla="*/ 129 h 5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4"/>
                <a:gd name="T58" fmla="*/ 0 h 519"/>
                <a:gd name="T59" fmla="*/ 594 w 594"/>
                <a:gd name="T60" fmla="*/ 519 h 5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4" h="519">
                  <a:moveTo>
                    <a:pt x="572" y="519"/>
                  </a:moveTo>
                  <a:lnTo>
                    <a:pt x="36" y="162"/>
                  </a:lnTo>
                  <a:lnTo>
                    <a:pt x="18" y="133"/>
                  </a:lnTo>
                  <a:lnTo>
                    <a:pt x="7" y="106"/>
                  </a:lnTo>
                  <a:lnTo>
                    <a:pt x="1" y="82"/>
                  </a:lnTo>
                  <a:lnTo>
                    <a:pt x="0" y="59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594" y="335"/>
                  </a:lnTo>
                  <a:lnTo>
                    <a:pt x="578" y="353"/>
                  </a:lnTo>
                  <a:lnTo>
                    <a:pt x="567" y="375"/>
                  </a:lnTo>
                  <a:lnTo>
                    <a:pt x="560" y="398"/>
                  </a:lnTo>
                  <a:lnTo>
                    <a:pt x="556" y="422"/>
                  </a:lnTo>
                  <a:lnTo>
                    <a:pt x="558" y="448"/>
                  </a:lnTo>
                  <a:lnTo>
                    <a:pt x="560" y="473"/>
                  </a:lnTo>
                  <a:lnTo>
                    <a:pt x="566" y="497"/>
                  </a:lnTo>
                  <a:lnTo>
                    <a:pt x="572" y="51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97"/>
            <p:cNvSpPr>
              <a:spLocks/>
            </p:cNvSpPr>
            <p:nvPr/>
          </p:nvSpPr>
          <p:spPr bwMode="auto">
            <a:xfrm>
              <a:off x="455" y="2325"/>
              <a:ext cx="370" cy="194"/>
            </a:xfrm>
            <a:custGeom>
              <a:avLst/>
              <a:gdLst>
                <a:gd name="T0" fmla="*/ 165 w 738"/>
                <a:gd name="T1" fmla="*/ 33 h 387"/>
                <a:gd name="T2" fmla="*/ 0 w 738"/>
                <a:gd name="T3" fmla="*/ 76 h 387"/>
                <a:gd name="T4" fmla="*/ 2 w 738"/>
                <a:gd name="T5" fmla="*/ 81 h 387"/>
                <a:gd name="T6" fmla="*/ 167 w 738"/>
                <a:gd name="T7" fmla="*/ 38 h 387"/>
                <a:gd name="T8" fmla="*/ 175 w 738"/>
                <a:gd name="T9" fmla="*/ 48 h 387"/>
                <a:gd name="T10" fmla="*/ 8 w 738"/>
                <a:gd name="T11" fmla="*/ 92 h 387"/>
                <a:gd name="T12" fmla="*/ 9 w 738"/>
                <a:gd name="T13" fmla="*/ 97 h 387"/>
                <a:gd name="T14" fmla="*/ 186 w 738"/>
                <a:gd name="T15" fmla="*/ 50 h 387"/>
                <a:gd name="T16" fmla="*/ 170 w 738"/>
                <a:gd name="T17" fmla="*/ 35 h 387"/>
                <a:gd name="T18" fmla="*/ 172 w 738"/>
                <a:gd name="T19" fmla="*/ 1 h 387"/>
                <a:gd name="T20" fmla="*/ 168 w 738"/>
                <a:gd name="T21" fmla="*/ 0 h 387"/>
                <a:gd name="T22" fmla="*/ 167 w 738"/>
                <a:gd name="T23" fmla="*/ 9 h 387"/>
                <a:gd name="T24" fmla="*/ 165 w 738"/>
                <a:gd name="T25" fmla="*/ 33 h 38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8"/>
                <a:gd name="T40" fmla="*/ 0 h 387"/>
                <a:gd name="T41" fmla="*/ 738 w 738"/>
                <a:gd name="T42" fmla="*/ 387 h 38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8" h="387">
                  <a:moveTo>
                    <a:pt x="658" y="132"/>
                  </a:moveTo>
                  <a:lnTo>
                    <a:pt x="0" y="304"/>
                  </a:lnTo>
                  <a:lnTo>
                    <a:pt x="5" y="324"/>
                  </a:lnTo>
                  <a:lnTo>
                    <a:pt x="664" y="152"/>
                  </a:lnTo>
                  <a:lnTo>
                    <a:pt x="699" y="189"/>
                  </a:lnTo>
                  <a:lnTo>
                    <a:pt x="29" y="366"/>
                  </a:lnTo>
                  <a:lnTo>
                    <a:pt x="34" y="387"/>
                  </a:lnTo>
                  <a:lnTo>
                    <a:pt x="738" y="199"/>
                  </a:lnTo>
                  <a:lnTo>
                    <a:pt x="676" y="137"/>
                  </a:lnTo>
                  <a:lnTo>
                    <a:pt x="687" y="1"/>
                  </a:lnTo>
                  <a:lnTo>
                    <a:pt x="668" y="0"/>
                  </a:lnTo>
                  <a:lnTo>
                    <a:pt x="665" y="36"/>
                  </a:lnTo>
                  <a:lnTo>
                    <a:pt x="658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98"/>
            <p:cNvSpPr>
              <a:spLocks/>
            </p:cNvSpPr>
            <p:nvPr/>
          </p:nvSpPr>
          <p:spPr bwMode="auto">
            <a:xfrm>
              <a:off x="471" y="2125"/>
              <a:ext cx="321" cy="200"/>
            </a:xfrm>
            <a:custGeom>
              <a:avLst/>
              <a:gdLst>
                <a:gd name="T0" fmla="*/ 7 w 643"/>
                <a:gd name="T1" fmla="*/ 56 h 401"/>
                <a:gd name="T2" fmla="*/ 0 w 643"/>
                <a:gd name="T3" fmla="*/ 68 h 401"/>
                <a:gd name="T4" fmla="*/ 0 w 643"/>
                <a:gd name="T5" fmla="*/ 83 h 401"/>
                <a:gd name="T6" fmla="*/ 2 w 643"/>
                <a:gd name="T7" fmla="*/ 94 h 401"/>
                <a:gd name="T8" fmla="*/ 3 w 643"/>
                <a:gd name="T9" fmla="*/ 100 h 401"/>
                <a:gd name="T10" fmla="*/ 160 w 643"/>
                <a:gd name="T11" fmla="*/ 37 h 401"/>
                <a:gd name="T12" fmla="*/ 158 w 643"/>
                <a:gd name="T13" fmla="*/ 0 h 401"/>
                <a:gd name="T14" fmla="*/ 7 w 643"/>
                <a:gd name="T15" fmla="*/ 56 h 4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3"/>
                <a:gd name="T25" fmla="*/ 0 h 401"/>
                <a:gd name="T26" fmla="*/ 643 w 643"/>
                <a:gd name="T27" fmla="*/ 401 h 4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3" h="401">
                  <a:moveTo>
                    <a:pt x="30" y="227"/>
                  </a:moveTo>
                  <a:lnTo>
                    <a:pt x="0" y="274"/>
                  </a:lnTo>
                  <a:lnTo>
                    <a:pt x="1" y="335"/>
                  </a:lnTo>
                  <a:lnTo>
                    <a:pt x="11" y="377"/>
                  </a:lnTo>
                  <a:lnTo>
                    <a:pt x="15" y="401"/>
                  </a:lnTo>
                  <a:lnTo>
                    <a:pt x="643" y="149"/>
                  </a:lnTo>
                  <a:lnTo>
                    <a:pt x="635" y="0"/>
                  </a:lnTo>
                  <a:lnTo>
                    <a:pt x="30" y="2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99"/>
            <p:cNvSpPr>
              <a:spLocks/>
            </p:cNvSpPr>
            <p:nvPr/>
          </p:nvSpPr>
          <p:spPr bwMode="auto">
            <a:xfrm>
              <a:off x="478" y="2201"/>
              <a:ext cx="342" cy="157"/>
            </a:xfrm>
            <a:custGeom>
              <a:avLst/>
              <a:gdLst>
                <a:gd name="T0" fmla="*/ 0 w 683"/>
                <a:gd name="T1" fmla="*/ 64 h 316"/>
                <a:gd name="T2" fmla="*/ 9 w 683"/>
                <a:gd name="T3" fmla="*/ 78 h 316"/>
                <a:gd name="T4" fmla="*/ 171 w 683"/>
                <a:gd name="T5" fmla="*/ 13 h 316"/>
                <a:gd name="T6" fmla="*/ 156 w 683"/>
                <a:gd name="T7" fmla="*/ 0 h 316"/>
                <a:gd name="T8" fmla="*/ 0 w 683"/>
                <a:gd name="T9" fmla="*/ 64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3"/>
                <a:gd name="T16" fmla="*/ 0 h 316"/>
                <a:gd name="T17" fmla="*/ 683 w 68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3" h="316">
                  <a:moveTo>
                    <a:pt x="0" y="258"/>
                  </a:moveTo>
                  <a:lnTo>
                    <a:pt x="34" y="316"/>
                  </a:lnTo>
                  <a:lnTo>
                    <a:pt x="683" y="52"/>
                  </a:lnTo>
                  <a:lnTo>
                    <a:pt x="623" y="0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100"/>
            <p:cNvSpPr>
              <a:spLocks/>
            </p:cNvSpPr>
            <p:nvPr/>
          </p:nvSpPr>
          <p:spPr bwMode="auto">
            <a:xfrm>
              <a:off x="166" y="1988"/>
              <a:ext cx="660" cy="377"/>
            </a:xfrm>
            <a:custGeom>
              <a:avLst/>
              <a:gdLst>
                <a:gd name="T0" fmla="*/ 162 w 1321"/>
                <a:gd name="T1" fmla="*/ 128 h 753"/>
                <a:gd name="T2" fmla="*/ 330 w 1321"/>
                <a:gd name="T3" fmla="*/ 64 h 753"/>
                <a:gd name="T4" fmla="*/ 176 w 1321"/>
                <a:gd name="T5" fmla="*/ 0 h 753"/>
                <a:gd name="T6" fmla="*/ 4 w 1321"/>
                <a:gd name="T7" fmla="*/ 39 h 753"/>
                <a:gd name="T8" fmla="*/ 3 w 1321"/>
                <a:gd name="T9" fmla="*/ 40 h 753"/>
                <a:gd name="T10" fmla="*/ 2 w 1321"/>
                <a:gd name="T11" fmla="*/ 44 h 753"/>
                <a:gd name="T12" fmla="*/ 1 w 1321"/>
                <a:gd name="T13" fmla="*/ 49 h 753"/>
                <a:gd name="T14" fmla="*/ 0 w 1321"/>
                <a:gd name="T15" fmla="*/ 56 h 753"/>
                <a:gd name="T16" fmla="*/ 0 w 1321"/>
                <a:gd name="T17" fmla="*/ 65 h 753"/>
                <a:gd name="T18" fmla="*/ 2 w 1321"/>
                <a:gd name="T19" fmla="*/ 75 h 753"/>
                <a:gd name="T20" fmla="*/ 6 w 1321"/>
                <a:gd name="T21" fmla="*/ 85 h 753"/>
                <a:gd name="T22" fmla="*/ 13 w 1321"/>
                <a:gd name="T23" fmla="*/ 96 h 753"/>
                <a:gd name="T24" fmla="*/ 13 w 1321"/>
                <a:gd name="T25" fmla="*/ 96 h 753"/>
                <a:gd name="T26" fmla="*/ 14 w 1321"/>
                <a:gd name="T27" fmla="*/ 96 h 753"/>
                <a:gd name="T28" fmla="*/ 14 w 1321"/>
                <a:gd name="T29" fmla="*/ 96 h 753"/>
                <a:gd name="T30" fmla="*/ 14 w 1321"/>
                <a:gd name="T31" fmla="*/ 96 h 753"/>
                <a:gd name="T32" fmla="*/ 14 w 1321"/>
                <a:gd name="T33" fmla="*/ 96 h 753"/>
                <a:gd name="T34" fmla="*/ 14 w 1321"/>
                <a:gd name="T35" fmla="*/ 96 h 753"/>
                <a:gd name="T36" fmla="*/ 166 w 1321"/>
                <a:gd name="T37" fmla="*/ 189 h 753"/>
                <a:gd name="T38" fmla="*/ 166 w 1321"/>
                <a:gd name="T39" fmla="*/ 186 h 753"/>
                <a:gd name="T40" fmla="*/ 164 w 1321"/>
                <a:gd name="T41" fmla="*/ 181 h 753"/>
                <a:gd name="T42" fmla="*/ 164 w 1321"/>
                <a:gd name="T43" fmla="*/ 181 h 753"/>
                <a:gd name="T44" fmla="*/ 164 w 1321"/>
                <a:gd name="T45" fmla="*/ 181 h 753"/>
                <a:gd name="T46" fmla="*/ 163 w 1321"/>
                <a:gd name="T47" fmla="*/ 179 h 753"/>
                <a:gd name="T48" fmla="*/ 161 w 1321"/>
                <a:gd name="T49" fmla="*/ 174 h 753"/>
                <a:gd name="T50" fmla="*/ 158 w 1321"/>
                <a:gd name="T51" fmla="*/ 168 h 753"/>
                <a:gd name="T52" fmla="*/ 156 w 1321"/>
                <a:gd name="T53" fmla="*/ 160 h 753"/>
                <a:gd name="T54" fmla="*/ 155 w 1321"/>
                <a:gd name="T55" fmla="*/ 151 h 753"/>
                <a:gd name="T56" fmla="*/ 155 w 1321"/>
                <a:gd name="T57" fmla="*/ 143 h 753"/>
                <a:gd name="T58" fmla="*/ 157 w 1321"/>
                <a:gd name="T59" fmla="*/ 135 h 753"/>
                <a:gd name="T60" fmla="*/ 162 w 1321"/>
                <a:gd name="T61" fmla="*/ 128 h 75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1"/>
                <a:gd name="T94" fmla="*/ 0 h 753"/>
                <a:gd name="T95" fmla="*/ 1321 w 1321"/>
                <a:gd name="T96" fmla="*/ 753 h 75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1" h="753">
                  <a:moveTo>
                    <a:pt x="650" y="509"/>
                  </a:moveTo>
                  <a:lnTo>
                    <a:pt x="1321" y="255"/>
                  </a:lnTo>
                  <a:lnTo>
                    <a:pt x="704" y="0"/>
                  </a:lnTo>
                  <a:lnTo>
                    <a:pt x="17" y="154"/>
                  </a:lnTo>
                  <a:lnTo>
                    <a:pt x="15" y="159"/>
                  </a:lnTo>
                  <a:lnTo>
                    <a:pt x="9" y="173"/>
                  </a:lnTo>
                  <a:lnTo>
                    <a:pt x="4" y="195"/>
                  </a:lnTo>
                  <a:lnTo>
                    <a:pt x="0" y="224"/>
                  </a:lnTo>
                  <a:lnTo>
                    <a:pt x="1" y="258"/>
                  </a:lnTo>
                  <a:lnTo>
                    <a:pt x="9" y="298"/>
                  </a:lnTo>
                  <a:lnTo>
                    <a:pt x="27" y="339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57" y="383"/>
                  </a:lnTo>
                  <a:lnTo>
                    <a:pt x="58" y="384"/>
                  </a:lnTo>
                  <a:lnTo>
                    <a:pt x="666" y="753"/>
                  </a:lnTo>
                  <a:lnTo>
                    <a:pt x="666" y="743"/>
                  </a:lnTo>
                  <a:lnTo>
                    <a:pt x="657" y="721"/>
                  </a:lnTo>
                  <a:lnTo>
                    <a:pt x="654" y="714"/>
                  </a:lnTo>
                  <a:lnTo>
                    <a:pt x="645" y="696"/>
                  </a:lnTo>
                  <a:lnTo>
                    <a:pt x="635" y="670"/>
                  </a:lnTo>
                  <a:lnTo>
                    <a:pt x="626" y="638"/>
                  </a:lnTo>
                  <a:lnTo>
                    <a:pt x="620" y="604"/>
                  </a:lnTo>
                  <a:lnTo>
                    <a:pt x="621" y="569"/>
                  </a:lnTo>
                  <a:lnTo>
                    <a:pt x="629" y="537"/>
                  </a:lnTo>
                  <a:lnTo>
                    <a:pt x="650" y="5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198" y="2002"/>
              <a:ext cx="593" cy="227"/>
            </a:xfrm>
            <a:custGeom>
              <a:avLst/>
              <a:gdLst>
                <a:gd name="T0" fmla="*/ 297 w 1186"/>
                <a:gd name="T1" fmla="*/ 56 h 456"/>
                <a:gd name="T2" fmla="*/ 147 w 1186"/>
                <a:gd name="T3" fmla="*/ 113 h 456"/>
                <a:gd name="T4" fmla="*/ 0 w 1186"/>
                <a:gd name="T5" fmla="*/ 36 h 456"/>
                <a:gd name="T6" fmla="*/ 159 w 1186"/>
                <a:gd name="T7" fmla="*/ 0 h 456"/>
                <a:gd name="T8" fmla="*/ 297 w 1186"/>
                <a:gd name="T9" fmla="*/ 5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6"/>
                <a:gd name="T16" fmla="*/ 0 h 456"/>
                <a:gd name="T17" fmla="*/ 1186 w 1186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6" h="456">
                  <a:moveTo>
                    <a:pt x="1186" y="226"/>
                  </a:moveTo>
                  <a:lnTo>
                    <a:pt x="586" y="456"/>
                  </a:lnTo>
                  <a:lnTo>
                    <a:pt x="0" y="144"/>
                  </a:lnTo>
                  <a:lnTo>
                    <a:pt x="639" y="0"/>
                  </a:lnTo>
                  <a:lnTo>
                    <a:pt x="1186" y="2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102"/>
            <p:cNvSpPr>
              <a:spLocks/>
            </p:cNvSpPr>
            <p:nvPr/>
          </p:nvSpPr>
          <p:spPr bwMode="auto">
            <a:xfrm>
              <a:off x="177" y="2079"/>
              <a:ext cx="302" cy="260"/>
            </a:xfrm>
            <a:custGeom>
              <a:avLst/>
              <a:gdLst>
                <a:gd name="T0" fmla="*/ 150 w 605"/>
                <a:gd name="T1" fmla="*/ 130 h 522"/>
                <a:gd name="T2" fmla="*/ 11 w 605"/>
                <a:gd name="T3" fmla="*/ 45 h 522"/>
                <a:gd name="T4" fmla="*/ 6 w 605"/>
                <a:gd name="T5" fmla="*/ 37 h 522"/>
                <a:gd name="T6" fmla="*/ 3 w 605"/>
                <a:gd name="T7" fmla="*/ 30 h 522"/>
                <a:gd name="T8" fmla="*/ 0 w 605"/>
                <a:gd name="T9" fmla="*/ 23 h 522"/>
                <a:gd name="T10" fmla="*/ 0 w 605"/>
                <a:gd name="T11" fmla="*/ 17 h 522"/>
                <a:gd name="T12" fmla="*/ 0 w 605"/>
                <a:gd name="T13" fmla="*/ 11 h 522"/>
                <a:gd name="T14" fmla="*/ 0 w 605"/>
                <a:gd name="T15" fmla="*/ 6 h 522"/>
                <a:gd name="T16" fmla="*/ 1 w 605"/>
                <a:gd name="T17" fmla="*/ 3 h 522"/>
                <a:gd name="T18" fmla="*/ 2 w 605"/>
                <a:gd name="T19" fmla="*/ 0 h 522"/>
                <a:gd name="T20" fmla="*/ 151 w 605"/>
                <a:gd name="T21" fmla="*/ 79 h 522"/>
                <a:gd name="T22" fmla="*/ 147 w 605"/>
                <a:gd name="T23" fmla="*/ 84 h 522"/>
                <a:gd name="T24" fmla="*/ 145 w 605"/>
                <a:gd name="T25" fmla="*/ 90 h 522"/>
                <a:gd name="T26" fmla="*/ 144 w 605"/>
                <a:gd name="T27" fmla="*/ 97 h 522"/>
                <a:gd name="T28" fmla="*/ 144 w 605"/>
                <a:gd name="T29" fmla="*/ 104 h 522"/>
                <a:gd name="T30" fmla="*/ 145 w 605"/>
                <a:gd name="T31" fmla="*/ 111 h 522"/>
                <a:gd name="T32" fmla="*/ 146 w 605"/>
                <a:gd name="T33" fmla="*/ 117 h 522"/>
                <a:gd name="T34" fmla="*/ 148 w 605"/>
                <a:gd name="T35" fmla="*/ 124 h 522"/>
                <a:gd name="T36" fmla="*/ 150 w 605"/>
                <a:gd name="T37" fmla="*/ 130 h 5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5"/>
                <a:gd name="T58" fmla="*/ 0 h 522"/>
                <a:gd name="T59" fmla="*/ 605 w 605"/>
                <a:gd name="T60" fmla="*/ 522 h 5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5" h="522">
                  <a:moveTo>
                    <a:pt x="602" y="522"/>
                  </a:moveTo>
                  <a:lnTo>
                    <a:pt x="47" y="180"/>
                  </a:lnTo>
                  <a:lnTo>
                    <a:pt x="26" y="149"/>
                  </a:lnTo>
                  <a:lnTo>
                    <a:pt x="12" y="120"/>
                  </a:lnTo>
                  <a:lnTo>
                    <a:pt x="3" y="94"/>
                  </a:lnTo>
                  <a:lnTo>
                    <a:pt x="0" y="68"/>
                  </a:lnTo>
                  <a:lnTo>
                    <a:pt x="0" y="46"/>
                  </a:lnTo>
                  <a:lnTo>
                    <a:pt x="2" y="27"/>
                  </a:lnTo>
                  <a:lnTo>
                    <a:pt x="6" y="12"/>
                  </a:lnTo>
                  <a:lnTo>
                    <a:pt x="9" y="0"/>
                  </a:lnTo>
                  <a:lnTo>
                    <a:pt x="605" y="318"/>
                  </a:lnTo>
                  <a:lnTo>
                    <a:pt x="591" y="340"/>
                  </a:lnTo>
                  <a:lnTo>
                    <a:pt x="582" y="364"/>
                  </a:lnTo>
                  <a:lnTo>
                    <a:pt x="577" y="390"/>
                  </a:lnTo>
                  <a:lnTo>
                    <a:pt x="577" y="418"/>
                  </a:lnTo>
                  <a:lnTo>
                    <a:pt x="580" y="446"/>
                  </a:lnTo>
                  <a:lnTo>
                    <a:pt x="586" y="472"/>
                  </a:lnTo>
                  <a:lnTo>
                    <a:pt x="592" y="497"/>
                  </a:lnTo>
                  <a:lnTo>
                    <a:pt x="602" y="5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103"/>
            <p:cNvSpPr>
              <a:spLocks/>
            </p:cNvSpPr>
            <p:nvPr/>
          </p:nvSpPr>
          <p:spPr bwMode="auto">
            <a:xfrm>
              <a:off x="478" y="2125"/>
              <a:ext cx="351" cy="240"/>
            </a:xfrm>
            <a:custGeom>
              <a:avLst/>
              <a:gdLst>
                <a:gd name="T0" fmla="*/ 155 w 701"/>
                <a:gd name="T1" fmla="*/ 36 h 480"/>
                <a:gd name="T2" fmla="*/ 0 w 701"/>
                <a:gd name="T3" fmla="*/ 99 h 480"/>
                <a:gd name="T4" fmla="*/ 2 w 701"/>
                <a:gd name="T5" fmla="*/ 104 h 480"/>
                <a:gd name="T6" fmla="*/ 157 w 701"/>
                <a:gd name="T7" fmla="*/ 42 h 480"/>
                <a:gd name="T8" fmla="*/ 166 w 701"/>
                <a:gd name="T9" fmla="*/ 51 h 480"/>
                <a:gd name="T10" fmla="*/ 9 w 701"/>
                <a:gd name="T11" fmla="*/ 115 h 480"/>
                <a:gd name="T12" fmla="*/ 11 w 701"/>
                <a:gd name="T13" fmla="*/ 120 h 480"/>
                <a:gd name="T14" fmla="*/ 176 w 701"/>
                <a:gd name="T15" fmla="*/ 53 h 480"/>
                <a:gd name="T16" fmla="*/ 159 w 701"/>
                <a:gd name="T17" fmla="*/ 37 h 480"/>
                <a:gd name="T18" fmla="*/ 159 w 701"/>
                <a:gd name="T19" fmla="*/ 0 h 480"/>
                <a:gd name="T20" fmla="*/ 154 w 701"/>
                <a:gd name="T21" fmla="*/ 0 h 480"/>
                <a:gd name="T22" fmla="*/ 154 w 701"/>
                <a:gd name="T23" fmla="*/ 12 h 480"/>
                <a:gd name="T24" fmla="*/ 155 w 701"/>
                <a:gd name="T25" fmla="*/ 36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1"/>
                <a:gd name="T40" fmla="*/ 0 h 480"/>
                <a:gd name="T41" fmla="*/ 701 w 701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1" h="480">
                  <a:moveTo>
                    <a:pt x="617" y="144"/>
                  </a:moveTo>
                  <a:lnTo>
                    <a:pt x="0" y="394"/>
                  </a:lnTo>
                  <a:lnTo>
                    <a:pt x="6" y="416"/>
                  </a:lnTo>
                  <a:lnTo>
                    <a:pt x="626" y="165"/>
                  </a:lnTo>
                  <a:lnTo>
                    <a:pt x="663" y="201"/>
                  </a:lnTo>
                  <a:lnTo>
                    <a:pt x="33" y="459"/>
                  </a:lnTo>
                  <a:lnTo>
                    <a:pt x="41" y="480"/>
                  </a:lnTo>
                  <a:lnTo>
                    <a:pt x="701" y="209"/>
                  </a:lnTo>
                  <a:lnTo>
                    <a:pt x="636" y="148"/>
                  </a:lnTo>
                  <a:lnTo>
                    <a:pt x="634" y="0"/>
                  </a:lnTo>
                  <a:lnTo>
                    <a:pt x="615" y="0"/>
                  </a:lnTo>
                  <a:lnTo>
                    <a:pt x="616" y="46"/>
                  </a:lnTo>
                  <a:lnTo>
                    <a:pt x="617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104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105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106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107"/>
            <p:cNvSpPr>
              <a:spLocks/>
            </p:cNvSpPr>
            <p:nvPr/>
          </p:nvSpPr>
          <p:spPr bwMode="auto">
            <a:xfrm>
              <a:off x="434" y="2042"/>
              <a:ext cx="349" cy="113"/>
            </a:xfrm>
            <a:custGeom>
              <a:avLst/>
              <a:gdLst>
                <a:gd name="T0" fmla="*/ 0 w 698"/>
                <a:gd name="T1" fmla="*/ 43 h 225"/>
                <a:gd name="T2" fmla="*/ 7 w 698"/>
                <a:gd name="T3" fmla="*/ 57 h 225"/>
                <a:gd name="T4" fmla="*/ 175 w 698"/>
                <a:gd name="T5" fmla="*/ 13 h 225"/>
                <a:gd name="T6" fmla="*/ 161 w 698"/>
                <a:gd name="T7" fmla="*/ 0 h 225"/>
                <a:gd name="T8" fmla="*/ 0 w 698"/>
                <a:gd name="T9" fmla="*/ 43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8"/>
                <a:gd name="T16" fmla="*/ 0 h 225"/>
                <a:gd name="T17" fmla="*/ 698 w 698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8" h="225">
                  <a:moveTo>
                    <a:pt x="0" y="171"/>
                  </a:moveTo>
                  <a:lnTo>
                    <a:pt x="29" y="225"/>
                  </a:lnTo>
                  <a:lnTo>
                    <a:pt x="698" y="50"/>
                  </a:lnTo>
                  <a:lnTo>
                    <a:pt x="644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108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109"/>
            <p:cNvSpPr>
              <a:spLocks/>
            </p:cNvSpPr>
            <p:nvPr/>
          </p:nvSpPr>
          <p:spPr bwMode="auto">
            <a:xfrm>
              <a:off x="179" y="1843"/>
              <a:ext cx="584" cy="199"/>
            </a:xfrm>
            <a:custGeom>
              <a:avLst/>
              <a:gdLst>
                <a:gd name="T0" fmla="*/ 292 w 1167"/>
                <a:gd name="T1" fmla="*/ 61 h 397"/>
                <a:gd name="T2" fmla="*/ 138 w 1167"/>
                <a:gd name="T3" fmla="*/ 100 h 397"/>
                <a:gd name="T4" fmla="*/ 0 w 1167"/>
                <a:gd name="T5" fmla="*/ 20 h 397"/>
                <a:gd name="T6" fmla="*/ 162 w 1167"/>
                <a:gd name="T7" fmla="*/ 0 h 397"/>
                <a:gd name="T8" fmla="*/ 292 w 1167"/>
                <a:gd name="T9" fmla="*/ 61 h 3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7"/>
                <a:gd name="T16" fmla="*/ 0 h 397"/>
                <a:gd name="T17" fmla="*/ 1167 w 1167"/>
                <a:gd name="T18" fmla="*/ 397 h 3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7" h="397">
                  <a:moveTo>
                    <a:pt x="1167" y="243"/>
                  </a:moveTo>
                  <a:lnTo>
                    <a:pt x="551" y="397"/>
                  </a:lnTo>
                  <a:lnTo>
                    <a:pt x="0" y="78"/>
                  </a:lnTo>
                  <a:lnTo>
                    <a:pt x="646" y="0"/>
                  </a:lnTo>
                  <a:lnTo>
                    <a:pt x="1167" y="2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110"/>
            <p:cNvSpPr>
              <a:spLocks/>
            </p:cNvSpPr>
            <p:nvPr/>
          </p:nvSpPr>
          <p:spPr bwMode="auto">
            <a:xfrm>
              <a:off x="154" y="1885"/>
              <a:ext cx="288" cy="252"/>
            </a:xfrm>
            <a:custGeom>
              <a:avLst/>
              <a:gdLst>
                <a:gd name="T0" fmla="*/ 139 w 576"/>
                <a:gd name="T1" fmla="*/ 126 h 503"/>
                <a:gd name="T2" fmla="*/ 9 w 576"/>
                <a:gd name="T3" fmla="*/ 39 h 503"/>
                <a:gd name="T4" fmla="*/ 5 w 576"/>
                <a:gd name="T5" fmla="*/ 33 h 503"/>
                <a:gd name="T6" fmla="*/ 1 w 576"/>
                <a:gd name="T7" fmla="*/ 26 h 503"/>
                <a:gd name="T8" fmla="*/ 1 w 576"/>
                <a:gd name="T9" fmla="*/ 20 h 503"/>
                <a:gd name="T10" fmla="*/ 0 w 576"/>
                <a:gd name="T11" fmla="*/ 15 h 503"/>
                <a:gd name="T12" fmla="*/ 1 w 576"/>
                <a:gd name="T13" fmla="*/ 10 h 503"/>
                <a:gd name="T14" fmla="*/ 1 w 576"/>
                <a:gd name="T15" fmla="*/ 6 h 503"/>
                <a:gd name="T16" fmla="*/ 3 w 576"/>
                <a:gd name="T17" fmla="*/ 3 h 503"/>
                <a:gd name="T18" fmla="*/ 4 w 576"/>
                <a:gd name="T19" fmla="*/ 0 h 503"/>
                <a:gd name="T20" fmla="*/ 144 w 576"/>
                <a:gd name="T21" fmla="*/ 81 h 503"/>
                <a:gd name="T22" fmla="*/ 140 w 576"/>
                <a:gd name="T23" fmla="*/ 86 h 503"/>
                <a:gd name="T24" fmla="*/ 138 w 576"/>
                <a:gd name="T25" fmla="*/ 91 h 503"/>
                <a:gd name="T26" fmla="*/ 136 w 576"/>
                <a:gd name="T27" fmla="*/ 97 h 503"/>
                <a:gd name="T28" fmla="*/ 135 w 576"/>
                <a:gd name="T29" fmla="*/ 103 h 503"/>
                <a:gd name="T30" fmla="*/ 135 w 576"/>
                <a:gd name="T31" fmla="*/ 109 h 503"/>
                <a:gd name="T32" fmla="*/ 136 w 576"/>
                <a:gd name="T33" fmla="*/ 115 h 503"/>
                <a:gd name="T34" fmla="*/ 137 w 576"/>
                <a:gd name="T35" fmla="*/ 121 h 503"/>
                <a:gd name="T36" fmla="*/ 139 w 576"/>
                <a:gd name="T37" fmla="*/ 126 h 5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76"/>
                <a:gd name="T58" fmla="*/ 0 h 503"/>
                <a:gd name="T59" fmla="*/ 576 w 576"/>
                <a:gd name="T60" fmla="*/ 503 h 5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76" h="503">
                  <a:moveTo>
                    <a:pt x="555" y="503"/>
                  </a:moveTo>
                  <a:lnTo>
                    <a:pt x="36" y="156"/>
                  </a:lnTo>
                  <a:lnTo>
                    <a:pt x="17" y="129"/>
                  </a:lnTo>
                  <a:lnTo>
                    <a:pt x="6" y="102"/>
                  </a:lnTo>
                  <a:lnTo>
                    <a:pt x="1" y="78"/>
                  </a:lnTo>
                  <a:lnTo>
                    <a:pt x="0" y="57"/>
                  </a:lnTo>
                  <a:lnTo>
                    <a:pt x="2" y="38"/>
                  </a:lnTo>
                  <a:lnTo>
                    <a:pt x="6" y="22"/>
                  </a:lnTo>
                  <a:lnTo>
                    <a:pt x="12" y="9"/>
                  </a:lnTo>
                  <a:lnTo>
                    <a:pt x="16" y="0"/>
                  </a:lnTo>
                  <a:lnTo>
                    <a:pt x="576" y="324"/>
                  </a:lnTo>
                  <a:lnTo>
                    <a:pt x="560" y="343"/>
                  </a:lnTo>
                  <a:lnTo>
                    <a:pt x="549" y="362"/>
                  </a:lnTo>
                  <a:lnTo>
                    <a:pt x="542" y="385"/>
                  </a:lnTo>
                  <a:lnTo>
                    <a:pt x="540" y="409"/>
                  </a:lnTo>
                  <a:lnTo>
                    <a:pt x="540" y="434"/>
                  </a:lnTo>
                  <a:lnTo>
                    <a:pt x="543" y="458"/>
                  </a:lnTo>
                  <a:lnTo>
                    <a:pt x="548" y="481"/>
                  </a:lnTo>
                  <a:lnTo>
                    <a:pt x="555" y="50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111"/>
            <p:cNvSpPr>
              <a:spLocks/>
            </p:cNvSpPr>
            <p:nvPr/>
          </p:nvSpPr>
          <p:spPr bwMode="auto">
            <a:xfrm>
              <a:off x="434" y="1973"/>
              <a:ext cx="357" cy="188"/>
            </a:xfrm>
            <a:custGeom>
              <a:avLst/>
              <a:gdLst>
                <a:gd name="T0" fmla="*/ 159 w 716"/>
                <a:gd name="T1" fmla="*/ 33 h 375"/>
                <a:gd name="T2" fmla="*/ 0 w 716"/>
                <a:gd name="T3" fmla="*/ 74 h 375"/>
                <a:gd name="T4" fmla="*/ 1 w 716"/>
                <a:gd name="T5" fmla="*/ 79 h 375"/>
                <a:gd name="T6" fmla="*/ 160 w 716"/>
                <a:gd name="T7" fmla="*/ 37 h 375"/>
                <a:gd name="T8" fmla="*/ 169 w 716"/>
                <a:gd name="T9" fmla="*/ 46 h 375"/>
                <a:gd name="T10" fmla="*/ 7 w 716"/>
                <a:gd name="T11" fmla="*/ 89 h 375"/>
                <a:gd name="T12" fmla="*/ 8 w 716"/>
                <a:gd name="T13" fmla="*/ 94 h 375"/>
                <a:gd name="T14" fmla="*/ 178 w 716"/>
                <a:gd name="T15" fmla="*/ 49 h 375"/>
                <a:gd name="T16" fmla="*/ 163 w 716"/>
                <a:gd name="T17" fmla="*/ 34 h 375"/>
                <a:gd name="T18" fmla="*/ 166 w 716"/>
                <a:gd name="T19" fmla="*/ 1 h 375"/>
                <a:gd name="T20" fmla="*/ 161 w 716"/>
                <a:gd name="T21" fmla="*/ 0 h 375"/>
                <a:gd name="T22" fmla="*/ 160 w 716"/>
                <a:gd name="T23" fmla="*/ 11 h 375"/>
                <a:gd name="T24" fmla="*/ 159 w 716"/>
                <a:gd name="T25" fmla="*/ 33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6"/>
                <a:gd name="T40" fmla="*/ 0 h 375"/>
                <a:gd name="T41" fmla="*/ 716 w 716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6" h="375">
                  <a:moveTo>
                    <a:pt x="637" y="129"/>
                  </a:moveTo>
                  <a:lnTo>
                    <a:pt x="0" y="295"/>
                  </a:lnTo>
                  <a:lnTo>
                    <a:pt x="5" y="315"/>
                  </a:lnTo>
                  <a:lnTo>
                    <a:pt x="643" y="148"/>
                  </a:lnTo>
                  <a:lnTo>
                    <a:pt x="678" y="184"/>
                  </a:lnTo>
                  <a:lnTo>
                    <a:pt x="28" y="355"/>
                  </a:lnTo>
                  <a:lnTo>
                    <a:pt x="32" y="375"/>
                  </a:lnTo>
                  <a:lnTo>
                    <a:pt x="716" y="194"/>
                  </a:lnTo>
                  <a:lnTo>
                    <a:pt x="656" y="133"/>
                  </a:lnTo>
                  <a:lnTo>
                    <a:pt x="665" y="2"/>
                  </a:lnTo>
                  <a:lnTo>
                    <a:pt x="647" y="0"/>
                  </a:lnTo>
                  <a:lnTo>
                    <a:pt x="644" y="41"/>
                  </a:lnTo>
                  <a:lnTo>
                    <a:pt x="637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112"/>
            <p:cNvSpPr>
              <a:spLocks/>
            </p:cNvSpPr>
            <p:nvPr/>
          </p:nvSpPr>
          <p:spPr bwMode="auto">
            <a:xfrm>
              <a:off x="488" y="1756"/>
              <a:ext cx="311" cy="194"/>
            </a:xfrm>
            <a:custGeom>
              <a:avLst/>
              <a:gdLst>
                <a:gd name="T0" fmla="*/ 7 w 623"/>
                <a:gd name="T1" fmla="*/ 55 h 389"/>
                <a:gd name="T2" fmla="*/ 0 w 623"/>
                <a:gd name="T3" fmla="*/ 66 h 389"/>
                <a:gd name="T4" fmla="*/ 0 w 623"/>
                <a:gd name="T5" fmla="*/ 81 h 389"/>
                <a:gd name="T6" fmla="*/ 2 w 623"/>
                <a:gd name="T7" fmla="*/ 91 h 389"/>
                <a:gd name="T8" fmla="*/ 3 w 623"/>
                <a:gd name="T9" fmla="*/ 97 h 389"/>
                <a:gd name="T10" fmla="*/ 155 w 623"/>
                <a:gd name="T11" fmla="*/ 36 h 389"/>
                <a:gd name="T12" fmla="*/ 153 w 623"/>
                <a:gd name="T13" fmla="*/ 0 h 389"/>
                <a:gd name="T14" fmla="*/ 7 w 623"/>
                <a:gd name="T15" fmla="*/ 55 h 3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3"/>
                <a:gd name="T25" fmla="*/ 0 h 389"/>
                <a:gd name="T26" fmla="*/ 623 w 623"/>
                <a:gd name="T27" fmla="*/ 389 h 3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3" h="389">
                  <a:moveTo>
                    <a:pt x="29" y="221"/>
                  </a:moveTo>
                  <a:lnTo>
                    <a:pt x="0" y="266"/>
                  </a:lnTo>
                  <a:lnTo>
                    <a:pt x="2" y="326"/>
                  </a:lnTo>
                  <a:lnTo>
                    <a:pt x="11" y="365"/>
                  </a:lnTo>
                  <a:lnTo>
                    <a:pt x="15" y="389"/>
                  </a:lnTo>
                  <a:lnTo>
                    <a:pt x="623" y="145"/>
                  </a:lnTo>
                  <a:lnTo>
                    <a:pt x="615" y="0"/>
                  </a:lnTo>
                  <a:lnTo>
                    <a:pt x="29" y="2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113"/>
            <p:cNvSpPr>
              <a:spLocks/>
            </p:cNvSpPr>
            <p:nvPr/>
          </p:nvSpPr>
          <p:spPr bwMode="auto">
            <a:xfrm>
              <a:off x="496" y="1830"/>
              <a:ext cx="330" cy="153"/>
            </a:xfrm>
            <a:custGeom>
              <a:avLst/>
              <a:gdLst>
                <a:gd name="T0" fmla="*/ 0 w 662"/>
                <a:gd name="T1" fmla="*/ 63 h 305"/>
                <a:gd name="T2" fmla="*/ 8 w 662"/>
                <a:gd name="T3" fmla="*/ 77 h 305"/>
                <a:gd name="T4" fmla="*/ 165 w 662"/>
                <a:gd name="T5" fmla="*/ 13 h 305"/>
                <a:gd name="T6" fmla="*/ 150 w 662"/>
                <a:gd name="T7" fmla="*/ 0 h 305"/>
                <a:gd name="T8" fmla="*/ 0 w 662"/>
                <a:gd name="T9" fmla="*/ 63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2"/>
                <a:gd name="T16" fmla="*/ 0 h 305"/>
                <a:gd name="T17" fmla="*/ 662 w 662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2" h="305">
                  <a:moveTo>
                    <a:pt x="0" y="250"/>
                  </a:moveTo>
                  <a:lnTo>
                    <a:pt x="33" y="305"/>
                  </a:lnTo>
                  <a:lnTo>
                    <a:pt x="662" y="51"/>
                  </a:lnTo>
                  <a:lnTo>
                    <a:pt x="604" y="0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114"/>
            <p:cNvSpPr>
              <a:spLocks/>
            </p:cNvSpPr>
            <p:nvPr/>
          </p:nvSpPr>
          <p:spPr bwMode="auto">
            <a:xfrm>
              <a:off x="193" y="1624"/>
              <a:ext cx="639" cy="365"/>
            </a:xfrm>
            <a:custGeom>
              <a:avLst/>
              <a:gdLst>
                <a:gd name="T0" fmla="*/ 157 w 1279"/>
                <a:gd name="T1" fmla="*/ 123 h 731"/>
                <a:gd name="T2" fmla="*/ 319 w 1279"/>
                <a:gd name="T3" fmla="*/ 62 h 731"/>
                <a:gd name="T4" fmla="*/ 170 w 1279"/>
                <a:gd name="T5" fmla="*/ 0 h 731"/>
                <a:gd name="T6" fmla="*/ 4 w 1279"/>
                <a:gd name="T7" fmla="*/ 37 h 731"/>
                <a:gd name="T8" fmla="*/ 3 w 1279"/>
                <a:gd name="T9" fmla="*/ 39 h 731"/>
                <a:gd name="T10" fmla="*/ 2 w 1279"/>
                <a:gd name="T11" fmla="*/ 42 h 731"/>
                <a:gd name="T12" fmla="*/ 1 w 1279"/>
                <a:gd name="T13" fmla="*/ 47 h 731"/>
                <a:gd name="T14" fmla="*/ 0 w 1279"/>
                <a:gd name="T15" fmla="*/ 54 h 731"/>
                <a:gd name="T16" fmla="*/ 0 w 1279"/>
                <a:gd name="T17" fmla="*/ 62 h 731"/>
                <a:gd name="T18" fmla="*/ 2 w 1279"/>
                <a:gd name="T19" fmla="*/ 72 h 731"/>
                <a:gd name="T20" fmla="*/ 6 w 1279"/>
                <a:gd name="T21" fmla="*/ 82 h 731"/>
                <a:gd name="T22" fmla="*/ 13 w 1279"/>
                <a:gd name="T23" fmla="*/ 92 h 731"/>
                <a:gd name="T24" fmla="*/ 13 w 1279"/>
                <a:gd name="T25" fmla="*/ 92 h 731"/>
                <a:gd name="T26" fmla="*/ 13 w 1279"/>
                <a:gd name="T27" fmla="*/ 92 h 731"/>
                <a:gd name="T28" fmla="*/ 13 w 1279"/>
                <a:gd name="T29" fmla="*/ 93 h 731"/>
                <a:gd name="T30" fmla="*/ 13 w 1279"/>
                <a:gd name="T31" fmla="*/ 93 h 731"/>
                <a:gd name="T32" fmla="*/ 13 w 1279"/>
                <a:gd name="T33" fmla="*/ 93 h 731"/>
                <a:gd name="T34" fmla="*/ 13 w 1279"/>
                <a:gd name="T35" fmla="*/ 93 h 731"/>
                <a:gd name="T36" fmla="*/ 161 w 1279"/>
                <a:gd name="T37" fmla="*/ 182 h 731"/>
                <a:gd name="T38" fmla="*/ 161 w 1279"/>
                <a:gd name="T39" fmla="*/ 180 h 731"/>
                <a:gd name="T40" fmla="*/ 159 w 1279"/>
                <a:gd name="T41" fmla="*/ 175 h 731"/>
                <a:gd name="T42" fmla="*/ 159 w 1279"/>
                <a:gd name="T43" fmla="*/ 175 h 731"/>
                <a:gd name="T44" fmla="*/ 159 w 1279"/>
                <a:gd name="T45" fmla="*/ 174 h 731"/>
                <a:gd name="T46" fmla="*/ 158 w 1279"/>
                <a:gd name="T47" fmla="*/ 173 h 731"/>
                <a:gd name="T48" fmla="*/ 156 w 1279"/>
                <a:gd name="T49" fmla="*/ 169 h 731"/>
                <a:gd name="T50" fmla="*/ 154 w 1279"/>
                <a:gd name="T51" fmla="*/ 162 h 731"/>
                <a:gd name="T52" fmla="*/ 151 w 1279"/>
                <a:gd name="T53" fmla="*/ 154 h 731"/>
                <a:gd name="T54" fmla="*/ 150 w 1279"/>
                <a:gd name="T55" fmla="*/ 146 h 731"/>
                <a:gd name="T56" fmla="*/ 150 w 1279"/>
                <a:gd name="T57" fmla="*/ 138 h 731"/>
                <a:gd name="T58" fmla="*/ 152 w 1279"/>
                <a:gd name="T59" fmla="*/ 130 h 731"/>
                <a:gd name="T60" fmla="*/ 157 w 1279"/>
                <a:gd name="T61" fmla="*/ 123 h 7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79"/>
                <a:gd name="T94" fmla="*/ 0 h 731"/>
                <a:gd name="T95" fmla="*/ 1279 w 1279"/>
                <a:gd name="T96" fmla="*/ 731 h 73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79" h="731">
                  <a:moveTo>
                    <a:pt x="629" y="495"/>
                  </a:moveTo>
                  <a:lnTo>
                    <a:pt x="1279" y="248"/>
                  </a:lnTo>
                  <a:lnTo>
                    <a:pt x="681" y="0"/>
                  </a:lnTo>
                  <a:lnTo>
                    <a:pt x="16" y="150"/>
                  </a:lnTo>
                  <a:lnTo>
                    <a:pt x="14" y="156"/>
                  </a:lnTo>
                  <a:lnTo>
                    <a:pt x="8" y="169"/>
                  </a:lnTo>
                  <a:lnTo>
                    <a:pt x="4" y="190"/>
                  </a:lnTo>
                  <a:lnTo>
                    <a:pt x="0" y="219"/>
                  </a:lnTo>
                  <a:lnTo>
                    <a:pt x="0" y="251"/>
                  </a:lnTo>
                  <a:lnTo>
                    <a:pt x="8" y="289"/>
                  </a:lnTo>
                  <a:lnTo>
                    <a:pt x="26" y="329"/>
                  </a:lnTo>
                  <a:lnTo>
                    <a:pt x="53" y="371"/>
                  </a:lnTo>
                  <a:lnTo>
                    <a:pt x="54" y="371"/>
                  </a:lnTo>
                  <a:lnTo>
                    <a:pt x="54" y="372"/>
                  </a:lnTo>
                  <a:lnTo>
                    <a:pt x="644" y="731"/>
                  </a:lnTo>
                  <a:lnTo>
                    <a:pt x="646" y="721"/>
                  </a:lnTo>
                  <a:lnTo>
                    <a:pt x="636" y="700"/>
                  </a:lnTo>
                  <a:lnTo>
                    <a:pt x="636" y="699"/>
                  </a:lnTo>
                  <a:lnTo>
                    <a:pt x="633" y="692"/>
                  </a:lnTo>
                  <a:lnTo>
                    <a:pt x="625" y="676"/>
                  </a:lnTo>
                  <a:lnTo>
                    <a:pt x="616" y="650"/>
                  </a:lnTo>
                  <a:lnTo>
                    <a:pt x="606" y="619"/>
                  </a:lnTo>
                  <a:lnTo>
                    <a:pt x="601" y="586"/>
                  </a:lnTo>
                  <a:lnTo>
                    <a:pt x="601" y="553"/>
                  </a:lnTo>
                  <a:lnTo>
                    <a:pt x="610" y="521"/>
                  </a:lnTo>
                  <a:lnTo>
                    <a:pt x="629" y="4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115"/>
            <p:cNvSpPr>
              <a:spLocks/>
            </p:cNvSpPr>
            <p:nvPr/>
          </p:nvSpPr>
          <p:spPr bwMode="auto">
            <a:xfrm>
              <a:off x="224" y="1637"/>
              <a:ext cx="574" cy="221"/>
            </a:xfrm>
            <a:custGeom>
              <a:avLst/>
              <a:gdLst>
                <a:gd name="T0" fmla="*/ 287 w 1148"/>
                <a:gd name="T1" fmla="*/ 55 h 443"/>
                <a:gd name="T2" fmla="*/ 142 w 1148"/>
                <a:gd name="T3" fmla="*/ 110 h 443"/>
                <a:gd name="T4" fmla="*/ 0 w 1148"/>
                <a:gd name="T5" fmla="*/ 35 h 443"/>
                <a:gd name="T6" fmla="*/ 154 w 1148"/>
                <a:gd name="T7" fmla="*/ 0 h 443"/>
                <a:gd name="T8" fmla="*/ 287 w 1148"/>
                <a:gd name="T9" fmla="*/ 55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8"/>
                <a:gd name="T16" fmla="*/ 0 h 443"/>
                <a:gd name="T17" fmla="*/ 1148 w 1148"/>
                <a:gd name="T18" fmla="*/ 443 h 4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8" h="443">
                  <a:moveTo>
                    <a:pt x="1148" y="220"/>
                  </a:moveTo>
                  <a:lnTo>
                    <a:pt x="567" y="443"/>
                  </a:lnTo>
                  <a:lnTo>
                    <a:pt x="0" y="140"/>
                  </a:lnTo>
                  <a:lnTo>
                    <a:pt x="619" y="0"/>
                  </a:lnTo>
                  <a:lnTo>
                    <a:pt x="1148" y="22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116"/>
            <p:cNvSpPr>
              <a:spLocks/>
            </p:cNvSpPr>
            <p:nvPr/>
          </p:nvSpPr>
          <p:spPr bwMode="auto">
            <a:xfrm>
              <a:off x="203" y="1712"/>
              <a:ext cx="293" cy="252"/>
            </a:xfrm>
            <a:custGeom>
              <a:avLst/>
              <a:gdLst>
                <a:gd name="T0" fmla="*/ 146 w 585"/>
                <a:gd name="T1" fmla="*/ 126 h 504"/>
                <a:gd name="T2" fmla="*/ 12 w 585"/>
                <a:gd name="T3" fmla="*/ 44 h 504"/>
                <a:gd name="T4" fmla="*/ 6 w 585"/>
                <a:gd name="T5" fmla="*/ 36 h 504"/>
                <a:gd name="T6" fmla="*/ 3 w 585"/>
                <a:gd name="T7" fmla="*/ 30 h 504"/>
                <a:gd name="T8" fmla="*/ 1 w 585"/>
                <a:gd name="T9" fmla="*/ 23 h 504"/>
                <a:gd name="T10" fmla="*/ 0 w 585"/>
                <a:gd name="T11" fmla="*/ 17 h 504"/>
                <a:gd name="T12" fmla="*/ 0 w 585"/>
                <a:gd name="T13" fmla="*/ 11 h 504"/>
                <a:gd name="T14" fmla="*/ 1 w 585"/>
                <a:gd name="T15" fmla="*/ 7 h 504"/>
                <a:gd name="T16" fmla="*/ 2 w 585"/>
                <a:gd name="T17" fmla="*/ 3 h 504"/>
                <a:gd name="T18" fmla="*/ 3 w 585"/>
                <a:gd name="T19" fmla="*/ 0 h 504"/>
                <a:gd name="T20" fmla="*/ 147 w 585"/>
                <a:gd name="T21" fmla="*/ 77 h 504"/>
                <a:gd name="T22" fmla="*/ 143 w 585"/>
                <a:gd name="T23" fmla="*/ 83 h 504"/>
                <a:gd name="T24" fmla="*/ 141 w 585"/>
                <a:gd name="T25" fmla="*/ 89 h 504"/>
                <a:gd name="T26" fmla="*/ 140 w 585"/>
                <a:gd name="T27" fmla="*/ 95 h 504"/>
                <a:gd name="T28" fmla="*/ 140 w 585"/>
                <a:gd name="T29" fmla="*/ 101 h 504"/>
                <a:gd name="T30" fmla="*/ 141 w 585"/>
                <a:gd name="T31" fmla="*/ 108 h 504"/>
                <a:gd name="T32" fmla="*/ 142 w 585"/>
                <a:gd name="T33" fmla="*/ 115 h 504"/>
                <a:gd name="T34" fmla="*/ 144 w 585"/>
                <a:gd name="T35" fmla="*/ 121 h 504"/>
                <a:gd name="T36" fmla="*/ 146 w 585"/>
                <a:gd name="T37" fmla="*/ 126 h 5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5"/>
                <a:gd name="T58" fmla="*/ 0 h 504"/>
                <a:gd name="T59" fmla="*/ 585 w 585"/>
                <a:gd name="T60" fmla="*/ 504 h 5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5" h="504">
                  <a:moveTo>
                    <a:pt x="583" y="504"/>
                  </a:moveTo>
                  <a:lnTo>
                    <a:pt x="45" y="174"/>
                  </a:lnTo>
                  <a:lnTo>
                    <a:pt x="24" y="144"/>
                  </a:lnTo>
                  <a:lnTo>
                    <a:pt x="10" y="117"/>
                  </a:lnTo>
                  <a:lnTo>
                    <a:pt x="2" y="90"/>
                  </a:lnTo>
                  <a:lnTo>
                    <a:pt x="0" y="66"/>
                  </a:lnTo>
                  <a:lnTo>
                    <a:pt x="0" y="44"/>
                  </a:lnTo>
                  <a:lnTo>
                    <a:pt x="2" y="26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85" y="308"/>
                  </a:lnTo>
                  <a:lnTo>
                    <a:pt x="572" y="330"/>
                  </a:lnTo>
                  <a:lnTo>
                    <a:pt x="562" y="353"/>
                  </a:lnTo>
                  <a:lnTo>
                    <a:pt x="559" y="378"/>
                  </a:lnTo>
                  <a:lnTo>
                    <a:pt x="559" y="404"/>
                  </a:lnTo>
                  <a:lnTo>
                    <a:pt x="561" y="431"/>
                  </a:lnTo>
                  <a:lnTo>
                    <a:pt x="567" y="457"/>
                  </a:lnTo>
                  <a:lnTo>
                    <a:pt x="574" y="481"/>
                  </a:lnTo>
                  <a:lnTo>
                    <a:pt x="583" y="50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117"/>
            <p:cNvSpPr>
              <a:spLocks/>
            </p:cNvSpPr>
            <p:nvPr/>
          </p:nvSpPr>
          <p:spPr bwMode="auto">
            <a:xfrm>
              <a:off x="495" y="1757"/>
              <a:ext cx="339" cy="232"/>
            </a:xfrm>
            <a:custGeom>
              <a:avLst/>
              <a:gdLst>
                <a:gd name="T0" fmla="*/ 149 w 680"/>
                <a:gd name="T1" fmla="*/ 34 h 465"/>
                <a:gd name="T2" fmla="*/ 0 w 680"/>
                <a:gd name="T3" fmla="*/ 95 h 465"/>
                <a:gd name="T4" fmla="*/ 1 w 680"/>
                <a:gd name="T5" fmla="*/ 100 h 465"/>
                <a:gd name="T6" fmla="*/ 151 w 680"/>
                <a:gd name="T7" fmla="*/ 39 h 465"/>
                <a:gd name="T8" fmla="*/ 160 w 680"/>
                <a:gd name="T9" fmla="*/ 48 h 465"/>
                <a:gd name="T10" fmla="*/ 8 w 680"/>
                <a:gd name="T11" fmla="*/ 111 h 465"/>
                <a:gd name="T12" fmla="*/ 10 w 680"/>
                <a:gd name="T13" fmla="*/ 116 h 465"/>
                <a:gd name="T14" fmla="*/ 169 w 680"/>
                <a:gd name="T15" fmla="*/ 50 h 465"/>
                <a:gd name="T16" fmla="*/ 154 w 680"/>
                <a:gd name="T17" fmla="*/ 35 h 465"/>
                <a:gd name="T18" fmla="*/ 153 w 680"/>
                <a:gd name="T19" fmla="*/ 0 h 465"/>
                <a:gd name="T20" fmla="*/ 149 w 680"/>
                <a:gd name="T21" fmla="*/ 0 h 465"/>
                <a:gd name="T22" fmla="*/ 149 w 680"/>
                <a:gd name="T23" fmla="*/ 11 h 465"/>
                <a:gd name="T24" fmla="*/ 149 w 680"/>
                <a:gd name="T25" fmla="*/ 34 h 4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0"/>
                <a:gd name="T40" fmla="*/ 0 h 465"/>
                <a:gd name="T41" fmla="*/ 680 w 680"/>
                <a:gd name="T42" fmla="*/ 465 h 46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0" h="465">
                  <a:moveTo>
                    <a:pt x="599" y="139"/>
                  </a:moveTo>
                  <a:lnTo>
                    <a:pt x="0" y="381"/>
                  </a:lnTo>
                  <a:lnTo>
                    <a:pt x="7" y="402"/>
                  </a:lnTo>
                  <a:lnTo>
                    <a:pt x="606" y="159"/>
                  </a:lnTo>
                  <a:lnTo>
                    <a:pt x="643" y="193"/>
                  </a:lnTo>
                  <a:lnTo>
                    <a:pt x="33" y="444"/>
                  </a:lnTo>
                  <a:lnTo>
                    <a:pt x="40" y="465"/>
                  </a:lnTo>
                  <a:lnTo>
                    <a:pt x="680" y="201"/>
                  </a:lnTo>
                  <a:lnTo>
                    <a:pt x="617" y="142"/>
                  </a:lnTo>
                  <a:lnTo>
                    <a:pt x="614" y="0"/>
                  </a:lnTo>
                  <a:lnTo>
                    <a:pt x="597" y="0"/>
                  </a:lnTo>
                  <a:lnTo>
                    <a:pt x="597" y="44"/>
                  </a:lnTo>
                  <a:lnTo>
                    <a:pt x="599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118"/>
            <p:cNvSpPr>
              <a:spLocks/>
            </p:cNvSpPr>
            <p:nvPr/>
          </p:nvSpPr>
          <p:spPr bwMode="auto">
            <a:xfrm>
              <a:off x="442" y="1589"/>
              <a:ext cx="323" cy="148"/>
            </a:xfrm>
            <a:custGeom>
              <a:avLst/>
              <a:gdLst>
                <a:gd name="T0" fmla="*/ 9 w 647"/>
                <a:gd name="T1" fmla="*/ 37 h 296"/>
                <a:gd name="T2" fmla="*/ 1 w 647"/>
                <a:gd name="T3" fmla="*/ 46 h 296"/>
                <a:gd name="T4" fmla="*/ 0 w 647"/>
                <a:gd name="T5" fmla="*/ 59 h 296"/>
                <a:gd name="T6" fmla="*/ 1 w 647"/>
                <a:gd name="T7" fmla="*/ 69 h 296"/>
                <a:gd name="T8" fmla="*/ 2 w 647"/>
                <a:gd name="T9" fmla="*/ 74 h 296"/>
                <a:gd name="T10" fmla="*/ 160 w 647"/>
                <a:gd name="T11" fmla="*/ 33 h 296"/>
                <a:gd name="T12" fmla="*/ 161 w 647"/>
                <a:gd name="T13" fmla="*/ 0 h 296"/>
                <a:gd name="T14" fmla="*/ 9 w 647"/>
                <a:gd name="T15" fmla="*/ 37 h 2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7"/>
                <a:gd name="T25" fmla="*/ 0 h 296"/>
                <a:gd name="T26" fmla="*/ 647 w 647"/>
                <a:gd name="T27" fmla="*/ 296 h 2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7" h="296">
                  <a:moveTo>
                    <a:pt x="38" y="149"/>
                  </a:moveTo>
                  <a:lnTo>
                    <a:pt x="5" y="185"/>
                  </a:lnTo>
                  <a:lnTo>
                    <a:pt x="0" y="238"/>
                  </a:lnTo>
                  <a:lnTo>
                    <a:pt x="7" y="274"/>
                  </a:lnTo>
                  <a:lnTo>
                    <a:pt x="9" y="296"/>
                  </a:lnTo>
                  <a:lnTo>
                    <a:pt x="642" y="131"/>
                  </a:lnTo>
                  <a:lnTo>
                    <a:pt x="647" y="0"/>
                  </a:lnTo>
                  <a:lnTo>
                    <a:pt x="38" y="1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119"/>
            <p:cNvSpPr>
              <a:spLocks/>
            </p:cNvSpPr>
            <p:nvPr/>
          </p:nvSpPr>
          <p:spPr bwMode="auto">
            <a:xfrm>
              <a:off x="446" y="1656"/>
              <a:ext cx="342" cy="111"/>
            </a:xfrm>
            <a:custGeom>
              <a:avLst/>
              <a:gdLst>
                <a:gd name="T0" fmla="*/ 0 w 685"/>
                <a:gd name="T1" fmla="*/ 43 h 221"/>
                <a:gd name="T2" fmla="*/ 7 w 685"/>
                <a:gd name="T3" fmla="*/ 56 h 221"/>
                <a:gd name="T4" fmla="*/ 171 w 685"/>
                <a:gd name="T5" fmla="*/ 13 h 221"/>
                <a:gd name="T6" fmla="*/ 157 w 685"/>
                <a:gd name="T7" fmla="*/ 0 h 221"/>
                <a:gd name="T8" fmla="*/ 0 w 685"/>
                <a:gd name="T9" fmla="*/ 43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5"/>
                <a:gd name="T16" fmla="*/ 0 h 221"/>
                <a:gd name="T17" fmla="*/ 685 w 685"/>
                <a:gd name="T18" fmla="*/ 221 h 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5" h="221">
                  <a:moveTo>
                    <a:pt x="0" y="169"/>
                  </a:moveTo>
                  <a:lnTo>
                    <a:pt x="29" y="221"/>
                  </a:lnTo>
                  <a:lnTo>
                    <a:pt x="685" y="50"/>
                  </a:lnTo>
                  <a:lnTo>
                    <a:pt x="631" y="0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120"/>
            <p:cNvSpPr>
              <a:spLocks/>
            </p:cNvSpPr>
            <p:nvPr/>
          </p:nvSpPr>
          <p:spPr bwMode="auto">
            <a:xfrm>
              <a:off x="162" y="1450"/>
              <a:ext cx="640" cy="323"/>
            </a:xfrm>
            <a:custGeom>
              <a:avLst/>
              <a:gdLst>
                <a:gd name="T0" fmla="*/ 152 w 1281"/>
                <a:gd name="T1" fmla="*/ 109 h 644"/>
                <a:gd name="T2" fmla="*/ 320 w 1281"/>
                <a:gd name="T3" fmla="*/ 67 h 644"/>
                <a:gd name="T4" fmla="*/ 176 w 1281"/>
                <a:gd name="T5" fmla="*/ 0 h 644"/>
                <a:gd name="T6" fmla="*/ 6 w 1281"/>
                <a:gd name="T7" fmla="*/ 21 h 644"/>
                <a:gd name="T8" fmla="*/ 5 w 1281"/>
                <a:gd name="T9" fmla="*/ 21 h 644"/>
                <a:gd name="T10" fmla="*/ 4 w 1281"/>
                <a:gd name="T11" fmla="*/ 24 h 644"/>
                <a:gd name="T12" fmla="*/ 2 w 1281"/>
                <a:gd name="T13" fmla="*/ 29 h 644"/>
                <a:gd name="T14" fmla="*/ 0 w 1281"/>
                <a:gd name="T15" fmla="*/ 35 h 644"/>
                <a:gd name="T16" fmla="*/ 0 w 1281"/>
                <a:gd name="T17" fmla="*/ 42 h 644"/>
                <a:gd name="T18" fmla="*/ 1 w 1281"/>
                <a:gd name="T19" fmla="*/ 50 h 644"/>
                <a:gd name="T20" fmla="*/ 4 w 1281"/>
                <a:gd name="T21" fmla="*/ 59 h 644"/>
                <a:gd name="T22" fmla="*/ 9 w 1281"/>
                <a:gd name="T23" fmla="*/ 69 h 644"/>
                <a:gd name="T24" fmla="*/ 9 w 1281"/>
                <a:gd name="T25" fmla="*/ 69 h 644"/>
                <a:gd name="T26" fmla="*/ 10 w 1281"/>
                <a:gd name="T27" fmla="*/ 69 h 644"/>
                <a:gd name="T28" fmla="*/ 10 w 1281"/>
                <a:gd name="T29" fmla="*/ 69 h 644"/>
                <a:gd name="T30" fmla="*/ 10 w 1281"/>
                <a:gd name="T31" fmla="*/ 69 h 644"/>
                <a:gd name="T32" fmla="*/ 10 w 1281"/>
                <a:gd name="T33" fmla="*/ 69 h 644"/>
                <a:gd name="T34" fmla="*/ 10 w 1281"/>
                <a:gd name="T35" fmla="*/ 69 h 644"/>
                <a:gd name="T36" fmla="*/ 150 w 1281"/>
                <a:gd name="T37" fmla="*/ 162 h 644"/>
                <a:gd name="T38" fmla="*/ 150 w 1281"/>
                <a:gd name="T39" fmla="*/ 160 h 644"/>
                <a:gd name="T40" fmla="*/ 148 w 1281"/>
                <a:gd name="T41" fmla="*/ 155 h 644"/>
                <a:gd name="T42" fmla="*/ 148 w 1281"/>
                <a:gd name="T43" fmla="*/ 155 h 644"/>
                <a:gd name="T44" fmla="*/ 148 w 1281"/>
                <a:gd name="T45" fmla="*/ 155 h 644"/>
                <a:gd name="T46" fmla="*/ 148 w 1281"/>
                <a:gd name="T47" fmla="*/ 153 h 644"/>
                <a:gd name="T48" fmla="*/ 146 w 1281"/>
                <a:gd name="T49" fmla="*/ 149 h 644"/>
                <a:gd name="T50" fmla="*/ 144 w 1281"/>
                <a:gd name="T51" fmla="*/ 143 h 644"/>
                <a:gd name="T52" fmla="*/ 143 w 1281"/>
                <a:gd name="T53" fmla="*/ 136 h 644"/>
                <a:gd name="T54" fmla="*/ 142 w 1281"/>
                <a:gd name="T55" fmla="*/ 129 h 644"/>
                <a:gd name="T56" fmla="*/ 143 w 1281"/>
                <a:gd name="T57" fmla="*/ 121 h 644"/>
                <a:gd name="T58" fmla="*/ 146 w 1281"/>
                <a:gd name="T59" fmla="*/ 115 h 644"/>
                <a:gd name="T60" fmla="*/ 152 w 1281"/>
                <a:gd name="T61" fmla="*/ 109 h 6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81"/>
                <a:gd name="T94" fmla="*/ 0 h 644"/>
                <a:gd name="T95" fmla="*/ 1281 w 1281"/>
                <a:gd name="T96" fmla="*/ 644 h 6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81" h="644">
                  <a:moveTo>
                    <a:pt x="608" y="434"/>
                  </a:moveTo>
                  <a:lnTo>
                    <a:pt x="1281" y="267"/>
                  </a:lnTo>
                  <a:lnTo>
                    <a:pt x="705" y="0"/>
                  </a:lnTo>
                  <a:lnTo>
                    <a:pt x="26" y="81"/>
                  </a:lnTo>
                  <a:lnTo>
                    <a:pt x="22" y="84"/>
                  </a:lnTo>
                  <a:lnTo>
                    <a:pt x="16" y="95"/>
                  </a:lnTo>
                  <a:lnTo>
                    <a:pt x="8" y="114"/>
                  </a:lnTo>
                  <a:lnTo>
                    <a:pt x="3" y="138"/>
                  </a:lnTo>
                  <a:lnTo>
                    <a:pt x="0" y="167"/>
                  </a:lnTo>
                  <a:lnTo>
                    <a:pt x="4" y="200"/>
                  </a:lnTo>
                  <a:lnTo>
                    <a:pt x="16" y="236"/>
                  </a:lnTo>
                  <a:lnTo>
                    <a:pt x="39" y="275"/>
                  </a:lnTo>
                  <a:lnTo>
                    <a:pt x="41" y="275"/>
                  </a:lnTo>
                  <a:lnTo>
                    <a:pt x="41" y="276"/>
                  </a:lnTo>
                  <a:lnTo>
                    <a:pt x="42" y="276"/>
                  </a:lnTo>
                  <a:lnTo>
                    <a:pt x="600" y="644"/>
                  </a:lnTo>
                  <a:lnTo>
                    <a:pt x="602" y="636"/>
                  </a:lnTo>
                  <a:lnTo>
                    <a:pt x="595" y="617"/>
                  </a:lnTo>
                  <a:lnTo>
                    <a:pt x="594" y="616"/>
                  </a:lnTo>
                  <a:lnTo>
                    <a:pt x="592" y="610"/>
                  </a:lnTo>
                  <a:lnTo>
                    <a:pt x="585" y="594"/>
                  </a:lnTo>
                  <a:lnTo>
                    <a:pt x="578" y="571"/>
                  </a:lnTo>
                  <a:lnTo>
                    <a:pt x="572" y="543"/>
                  </a:lnTo>
                  <a:lnTo>
                    <a:pt x="570" y="513"/>
                  </a:lnTo>
                  <a:lnTo>
                    <a:pt x="573" y="483"/>
                  </a:lnTo>
                  <a:lnTo>
                    <a:pt x="585" y="456"/>
                  </a:lnTo>
                  <a:lnTo>
                    <a:pt x="608" y="4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121"/>
            <p:cNvSpPr>
              <a:spLocks/>
            </p:cNvSpPr>
            <p:nvPr/>
          </p:nvSpPr>
          <p:spPr bwMode="auto">
            <a:xfrm>
              <a:off x="197" y="1462"/>
              <a:ext cx="571" cy="194"/>
            </a:xfrm>
            <a:custGeom>
              <a:avLst/>
              <a:gdLst>
                <a:gd name="T0" fmla="*/ 285 w 1143"/>
                <a:gd name="T1" fmla="*/ 59 h 389"/>
                <a:gd name="T2" fmla="*/ 135 w 1143"/>
                <a:gd name="T3" fmla="*/ 97 h 389"/>
                <a:gd name="T4" fmla="*/ 0 w 1143"/>
                <a:gd name="T5" fmla="*/ 19 h 389"/>
                <a:gd name="T6" fmla="*/ 158 w 1143"/>
                <a:gd name="T7" fmla="*/ 0 h 389"/>
                <a:gd name="T8" fmla="*/ 285 w 1143"/>
                <a:gd name="T9" fmla="*/ 59 h 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3"/>
                <a:gd name="T16" fmla="*/ 0 h 389"/>
                <a:gd name="T17" fmla="*/ 1143 w 1143"/>
                <a:gd name="T18" fmla="*/ 389 h 3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3" h="389">
                  <a:moveTo>
                    <a:pt x="1143" y="237"/>
                  </a:moveTo>
                  <a:lnTo>
                    <a:pt x="540" y="389"/>
                  </a:lnTo>
                  <a:lnTo>
                    <a:pt x="0" y="76"/>
                  </a:lnTo>
                  <a:lnTo>
                    <a:pt x="633" y="0"/>
                  </a:lnTo>
                  <a:lnTo>
                    <a:pt x="1143" y="237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122"/>
            <p:cNvSpPr>
              <a:spLocks/>
            </p:cNvSpPr>
            <p:nvPr/>
          </p:nvSpPr>
          <p:spPr bwMode="auto">
            <a:xfrm>
              <a:off x="172" y="1503"/>
              <a:ext cx="282" cy="246"/>
            </a:xfrm>
            <a:custGeom>
              <a:avLst/>
              <a:gdLst>
                <a:gd name="T0" fmla="*/ 136 w 565"/>
                <a:gd name="T1" fmla="*/ 123 h 492"/>
                <a:gd name="T2" fmla="*/ 8 w 565"/>
                <a:gd name="T3" fmla="*/ 39 h 492"/>
                <a:gd name="T4" fmla="*/ 4 w 565"/>
                <a:gd name="T5" fmla="*/ 31 h 492"/>
                <a:gd name="T6" fmla="*/ 1 w 565"/>
                <a:gd name="T7" fmla="*/ 26 h 492"/>
                <a:gd name="T8" fmla="*/ 0 w 565"/>
                <a:gd name="T9" fmla="*/ 20 h 492"/>
                <a:gd name="T10" fmla="*/ 0 w 565"/>
                <a:gd name="T11" fmla="*/ 14 h 492"/>
                <a:gd name="T12" fmla="*/ 0 w 565"/>
                <a:gd name="T13" fmla="*/ 10 h 492"/>
                <a:gd name="T14" fmla="*/ 1 w 565"/>
                <a:gd name="T15" fmla="*/ 6 h 492"/>
                <a:gd name="T16" fmla="*/ 2 w 565"/>
                <a:gd name="T17" fmla="*/ 3 h 492"/>
                <a:gd name="T18" fmla="*/ 4 w 565"/>
                <a:gd name="T19" fmla="*/ 0 h 492"/>
                <a:gd name="T20" fmla="*/ 141 w 565"/>
                <a:gd name="T21" fmla="*/ 80 h 492"/>
                <a:gd name="T22" fmla="*/ 137 w 565"/>
                <a:gd name="T23" fmla="*/ 84 h 492"/>
                <a:gd name="T24" fmla="*/ 134 w 565"/>
                <a:gd name="T25" fmla="*/ 89 h 492"/>
                <a:gd name="T26" fmla="*/ 132 w 565"/>
                <a:gd name="T27" fmla="*/ 95 h 492"/>
                <a:gd name="T28" fmla="*/ 132 w 565"/>
                <a:gd name="T29" fmla="*/ 101 h 492"/>
                <a:gd name="T30" fmla="*/ 132 w 565"/>
                <a:gd name="T31" fmla="*/ 106 h 492"/>
                <a:gd name="T32" fmla="*/ 133 w 565"/>
                <a:gd name="T33" fmla="*/ 112 h 492"/>
                <a:gd name="T34" fmla="*/ 134 w 565"/>
                <a:gd name="T35" fmla="*/ 118 h 492"/>
                <a:gd name="T36" fmla="*/ 136 w 565"/>
                <a:gd name="T37" fmla="*/ 123 h 4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5"/>
                <a:gd name="T58" fmla="*/ 0 h 492"/>
                <a:gd name="T59" fmla="*/ 565 w 565"/>
                <a:gd name="T60" fmla="*/ 492 h 4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5" h="492">
                  <a:moveTo>
                    <a:pt x="544" y="492"/>
                  </a:moveTo>
                  <a:lnTo>
                    <a:pt x="34" y="154"/>
                  </a:lnTo>
                  <a:lnTo>
                    <a:pt x="17" y="126"/>
                  </a:lnTo>
                  <a:lnTo>
                    <a:pt x="7" y="101"/>
                  </a:lnTo>
                  <a:lnTo>
                    <a:pt x="1" y="78"/>
                  </a:lnTo>
                  <a:lnTo>
                    <a:pt x="0" y="56"/>
                  </a:lnTo>
                  <a:lnTo>
                    <a:pt x="2" y="38"/>
                  </a:lnTo>
                  <a:lnTo>
                    <a:pt x="7" y="22"/>
                  </a:lnTo>
                  <a:lnTo>
                    <a:pt x="11" y="9"/>
                  </a:lnTo>
                  <a:lnTo>
                    <a:pt x="16" y="0"/>
                  </a:lnTo>
                  <a:lnTo>
                    <a:pt x="565" y="318"/>
                  </a:lnTo>
                  <a:lnTo>
                    <a:pt x="549" y="336"/>
                  </a:lnTo>
                  <a:lnTo>
                    <a:pt x="538" y="356"/>
                  </a:lnTo>
                  <a:lnTo>
                    <a:pt x="531" y="378"/>
                  </a:lnTo>
                  <a:lnTo>
                    <a:pt x="529" y="401"/>
                  </a:lnTo>
                  <a:lnTo>
                    <a:pt x="529" y="424"/>
                  </a:lnTo>
                  <a:lnTo>
                    <a:pt x="532" y="448"/>
                  </a:lnTo>
                  <a:lnTo>
                    <a:pt x="537" y="471"/>
                  </a:lnTo>
                  <a:lnTo>
                    <a:pt x="544" y="49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123"/>
            <p:cNvSpPr>
              <a:spLocks/>
            </p:cNvSpPr>
            <p:nvPr/>
          </p:nvSpPr>
          <p:spPr bwMode="auto">
            <a:xfrm>
              <a:off x="446" y="1589"/>
              <a:ext cx="350" cy="184"/>
            </a:xfrm>
            <a:custGeom>
              <a:avLst/>
              <a:gdLst>
                <a:gd name="T0" fmla="*/ 156 w 701"/>
                <a:gd name="T1" fmla="*/ 26 h 367"/>
                <a:gd name="T2" fmla="*/ 156 w 701"/>
                <a:gd name="T3" fmla="*/ 32 h 367"/>
                <a:gd name="T4" fmla="*/ 0 w 701"/>
                <a:gd name="T5" fmla="*/ 73 h 367"/>
                <a:gd name="T6" fmla="*/ 1 w 701"/>
                <a:gd name="T7" fmla="*/ 78 h 367"/>
                <a:gd name="T8" fmla="*/ 157 w 701"/>
                <a:gd name="T9" fmla="*/ 37 h 367"/>
                <a:gd name="T10" fmla="*/ 166 w 701"/>
                <a:gd name="T11" fmla="*/ 45 h 367"/>
                <a:gd name="T12" fmla="*/ 7 w 701"/>
                <a:gd name="T13" fmla="*/ 88 h 367"/>
                <a:gd name="T14" fmla="*/ 8 w 701"/>
                <a:gd name="T15" fmla="*/ 92 h 367"/>
                <a:gd name="T16" fmla="*/ 175 w 701"/>
                <a:gd name="T17" fmla="*/ 48 h 367"/>
                <a:gd name="T18" fmla="*/ 160 w 701"/>
                <a:gd name="T19" fmla="*/ 33 h 367"/>
                <a:gd name="T20" fmla="*/ 162 w 701"/>
                <a:gd name="T21" fmla="*/ 1 h 367"/>
                <a:gd name="T22" fmla="*/ 158 w 701"/>
                <a:gd name="T23" fmla="*/ 0 h 367"/>
                <a:gd name="T24" fmla="*/ 157 w 701"/>
                <a:gd name="T25" fmla="*/ 11 h 367"/>
                <a:gd name="T26" fmla="*/ 156 w 701"/>
                <a:gd name="T27" fmla="*/ 26 h 3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1"/>
                <a:gd name="T43" fmla="*/ 0 h 367"/>
                <a:gd name="T44" fmla="*/ 701 w 701"/>
                <a:gd name="T45" fmla="*/ 367 h 3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1" h="367">
                  <a:moveTo>
                    <a:pt x="626" y="104"/>
                  </a:moveTo>
                  <a:lnTo>
                    <a:pt x="625" y="127"/>
                  </a:lnTo>
                  <a:lnTo>
                    <a:pt x="0" y="289"/>
                  </a:lnTo>
                  <a:lnTo>
                    <a:pt x="5" y="309"/>
                  </a:lnTo>
                  <a:lnTo>
                    <a:pt x="631" y="146"/>
                  </a:lnTo>
                  <a:lnTo>
                    <a:pt x="664" y="180"/>
                  </a:lnTo>
                  <a:lnTo>
                    <a:pt x="28" y="349"/>
                  </a:lnTo>
                  <a:lnTo>
                    <a:pt x="33" y="367"/>
                  </a:lnTo>
                  <a:lnTo>
                    <a:pt x="701" y="190"/>
                  </a:lnTo>
                  <a:lnTo>
                    <a:pt x="642" y="131"/>
                  </a:lnTo>
                  <a:lnTo>
                    <a:pt x="651" y="3"/>
                  </a:lnTo>
                  <a:lnTo>
                    <a:pt x="634" y="0"/>
                  </a:lnTo>
                  <a:lnTo>
                    <a:pt x="631" y="41"/>
                  </a:lnTo>
                  <a:lnTo>
                    <a:pt x="626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124"/>
            <p:cNvSpPr>
              <a:spLocks/>
            </p:cNvSpPr>
            <p:nvPr/>
          </p:nvSpPr>
          <p:spPr bwMode="auto">
            <a:xfrm>
              <a:off x="480" y="1376"/>
              <a:ext cx="301" cy="188"/>
            </a:xfrm>
            <a:custGeom>
              <a:avLst/>
              <a:gdLst>
                <a:gd name="T0" fmla="*/ 7 w 603"/>
                <a:gd name="T1" fmla="*/ 53 h 376"/>
                <a:gd name="T2" fmla="*/ 0 w 603"/>
                <a:gd name="T3" fmla="*/ 64 h 376"/>
                <a:gd name="T4" fmla="*/ 0 w 603"/>
                <a:gd name="T5" fmla="*/ 79 h 376"/>
                <a:gd name="T6" fmla="*/ 2 w 603"/>
                <a:gd name="T7" fmla="*/ 89 h 376"/>
                <a:gd name="T8" fmla="*/ 3 w 603"/>
                <a:gd name="T9" fmla="*/ 94 h 376"/>
                <a:gd name="T10" fmla="*/ 150 w 603"/>
                <a:gd name="T11" fmla="*/ 35 h 376"/>
                <a:gd name="T12" fmla="*/ 148 w 603"/>
                <a:gd name="T13" fmla="*/ 0 h 376"/>
                <a:gd name="T14" fmla="*/ 7 w 603"/>
                <a:gd name="T15" fmla="*/ 53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376"/>
                <a:gd name="T26" fmla="*/ 603 w 603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376">
                  <a:moveTo>
                    <a:pt x="28" y="212"/>
                  </a:moveTo>
                  <a:lnTo>
                    <a:pt x="0" y="256"/>
                  </a:lnTo>
                  <a:lnTo>
                    <a:pt x="1" y="314"/>
                  </a:lnTo>
                  <a:lnTo>
                    <a:pt x="11" y="353"/>
                  </a:lnTo>
                  <a:lnTo>
                    <a:pt x="14" y="376"/>
                  </a:lnTo>
                  <a:lnTo>
                    <a:pt x="603" y="139"/>
                  </a:lnTo>
                  <a:lnTo>
                    <a:pt x="595" y="0"/>
                  </a:lnTo>
                  <a:lnTo>
                    <a:pt x="28" y="2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125"/>
            <p:cNvSpPr>
              <a:spLocks/>
            </p:cNvSpPr>
            <p:nvPr/>
          </p:nvSpPr>
          <p:spPr bwMode="auto">
            <a:xfrm>
              <a:off x="487" y="1448"/>
              <a:ext cx="320" cy="147"/>
            </a:xfrm>
            <a:custGeom>
              <a:avLst/>
              <a:gdLst>
                <a:gd name="T0" fmla="*/ 0 w 641"/>
                <a:gd name="T1" fmla="*/ 60 h 296"/>
                <a:gd name="T2" fmla="*/ 8 w 641"/>
                <a:gd name="T3" fmla="*/ 73 h 296"/>
                <a:gd name="T4" fmla="*/ 160 w 641"/>
                <a:gd name="T5" fmla="*/ 12 h 296"/>
                <a:gd name="T6" fmla="*/ 146 w 641"/>
                <a:gd name="T7" fmla="*/ 0 h 296"/>
                <a:gd name="T8" fmla="*/ 0 w 641"/>
                <a:gd name="T9" fmla="*/ 60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1"/>
                <a:gd name="T16" fmla="*/ 0 h 296"/>
                <a:gd name="T17" fmla="*/ 641 w 641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1" h="296">
                  <a:moveTo>
                    <a:pt x="0" y="242"/>
                  </a:moveTo>
                  <a:lnTo>
                    <a:pt x="32" y="296"/>
                  </a:lnTo>
                  <a:lnTo>
                    <a:pt x="641" y="49"/>
                  </a:lnTo>
                  <a:lnTo>
                    <a:pt x="586" y="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126"/>
            <p:cNvSpPr>
              <a:spLocks/>
            </p:cNvSpPr>
            <p:nvPr/>
          </p:nvSpPr>
          <p:spPr bwMode="auto">
            <a:xfrm>
              <a:off x="193" y="1248"/>
              <a:ext cx="619" cy="353"/>
            </a:xfrm>
            <a:custGeom>
              <a:avLst/>
              <a:gdLst>
                <a:gd name="T0" fmla="*/ 153 w 1238"/>
                <a:gd name="T1" fmla="*/ 119 h 706"/>
                <a:gd name="T2" fmla="*/ 310 w 1238"/>
                <a:gd name="T3" fmla="*/ 59 h 706"/>
                <a:gd name="T4" fmla="*/ 165 w 1238"/>
                <a:gd name="T5" fmla="*/ 0 h 706"/>
                <a:gd name="T6" fmla="*/ 4 w 1238"/>
                <a:gd name="T7" fmla="*/ 36 h 706"/>
                <a:gd name="T8" fmla="*/ 3 w 1238"/>
                <a:gd name="T9" fmla="*/ 37 h 706"/>
                <a:gd name="T10" fmla="*/ 2 w 1238"/>
                <a:gd name="T11" fmla="*/ 41 h 706"/>
                <a:gd name="T12" fmla="*/ 1 w 1238"/>
                <a:gd name="T13" fmla="*/ 46 h 706"/>
                <a:gd name="T14" fmla="*/ 0 w 1238"/>
                <a:gd name="T15" fmla="*/ 52 h 706"/>
                <a:gd name="T16" fmla="*/ 1 w 1238"/>
                <a:gd name="T17" fmla="*/ 60 h 706"/>
                <a:gd name="T18" fmla="*/ 2 w 1238"/>
                <a:gd name="T19" fmla="*/ 70 h 706"/>
                <a:gd name="T20" fmla="*/ 6 w 1238"/>
                <a:gd name="T21" fmla="*/ 80 h 706"/>
                <a:gd name="T22" fmla="*/ 13 w 1238"/>
                <a:gd name="T23" fmla="*/ 89 h 706"/>
                <a:gd name="T24" fmla="*/ 13 w 1238"/>
                <a:gd name="T25" fmla="*/ 89 h 706"/>
                <a:gd name="T26" fmla="*/ 13 w 1238"/>
                <a:gd name="T27" fmla="*/ 90 h 706"/>
                <a:gd name="T28" fmla="*/ 13 w 1238"/>
                <a:gd name="T29" fmla="*/ 90 h 706"/>
                <a:gd name="T30" fmla="*/ 156 w 1238"/>
                <a:gd name="T31" fmla="*/ 177 h 706"/>
                <a:gd name="T32" fmla="*/ 156 w 1238"/>
                <a:gd name="T33" fmla="*/ 175 h 706"/>
                <a:gd name="T34" fmla="*/ 154 w 1238"/>
                <a:gd name="T35" fmla="*/ 170 h 706"/>
                <a:gd name="T36" fmla="*/ 154 w 1238"/>
                <a:gd name="T37" fmla="*/ 170 h 706"/>
                <a:gd name="T38" fmla="*/ 154 w 1238"/>
                <a:gd name="T39" fmla="*/ 170 h 706"/>
                <a:gd name="T40" fmla="*/ 153 w 1238"/>
                <a:gd name="T41" fmla="*/ 168 h 706"/>
                <a:gd name="T42" fmla="*/ 152 w 1238"/>
                <a:gd name="T43" fmla="*/ 164 h 706"/>
                <a:gd name="T44" fmla="*/ 149 w 1238"/>
                <a:gd name="T45" fmla="*/ 158 h 706"/>
                <a:gd name="T46" fmla="*/ 147 w 1238"/>
                <a:gd name="T47" fmla="*/ 150 h 706"/>
                <a:gd name="T48" fmla="*/ 146 w 1238"/>
                <a:gd name="T49" fmla="*/ 142 h 706"/>
                <a:gd name="T50" fmla="*/ 146 w 1238"/>
                <a:gd name="T51" fmla="*/ 134 h 706"/>
                <a:gd name="T52" fmla="*/ 148 w 1238"/>
                <a:gd name="T53" fmla="*/ 126 h 706"/>
                <a:gd name="T54" fmla="*/ 153 w 1238"/>
                <a:gd name="T55" fmla="*/ 119 h 70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8"/>
                <a:gd name="T85" fmla="*/ 0 h 706"/>
                <a:gd name="T86" fmla="*/ 1238 w 1238"/>
                <a:gd name="T87" fmla="*/ 706 h 70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8" h="706">
                  <a:moveTo>
                    <a:pt x="610" y="479"/>
                  </a:moveTo>
                  <a:lnTo>
                    <a:pt x="1238" y="239"/>
                  </a:lnTo>
                  <a:lnTo>
                    <a:pt x="661" y="0"/>
                  </a:lnTo>
                  <a:lnTo>
                    <a:pt x="16" y="144"/>
                  </a:lnTo>
                  <a:lnTo>
                    <a:pt x="14" y="148"/>
                  </a:lnTo>
                  <a:lnTo>
                    <a:pt x="10" y="162"/>
                  </a:lnTo>
                  <a:lnTo>
                    <a:pt x="4" y="184"/>
                  </a:lnTo>
                  <a:lnTo>
                    <a:pt x="0" y="211"/>
                  </a:lnTo>
                  <a:lnTo>
                    <a:pt x="2" y="243"/>
                  </a:lnTo>
                  <a:lnTo>
                    <a:pt x="10" y="278"/>
                  </a:lnTo>
                  <a:lnTo>
                    <a:pt x="26" y="318"/>
                  </a:lnTo>
                  <a:lnTo>
                    <a:pt x="52" y="358"/>
                  </a:lnTo>
                  <a:lnTo>
                    <a:pt x="53" y="359"/>
                  </a:lnTo>
                  <a:lnTo>
                    <a:pt x="53" y="360"/>
                  </a:lnTo>
                  <a:lnTo>
                    <a:pt x="54" y="360"/>
                  </a:lnTo>
                  <a:lnTo>
                    <a:pt x="624" y="706"/>
                  </a:lnTo>
                  <a:lnTo>
                    <a:pt x="625" y="697"/>
                  </a:lnTo>
                  <a:lnTo>
                    <a:pt x="616" y="677"/>
                  </a:lnTo>
                  <a:lnTo>
                    <a:pt x="612" y="670"/>
                  </a:lnTo>
                  <a:lnTo>
                    <a:pt x="605" y="653"/>
                  </a:lnTo>
                  <a:lnTo>
                    <a:pt x="596" y="629"/>
                  </a:lnTo>
                  <a:lnTo>
                    <a:pt x="587" y="599"/>
                  </a:lnTo>
                  <a:lnTo>
                    <a:pt x="582" y="567"/>
                  </a:lnTo>
                  <a:lnTo>
                    <a:pt x="582" y="535"/>
                  </a:lnTo>
                  <a:lnTo>
                    <a:pt x="590" y="504"/>
                  </a:lnTo>
                  <a:lnTo>
                    <a:pt x="610" y="4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127"/>
            <p:cNvSpPr>
              <a:spLocks/>
            </p:cNvSpPr>
            <p:nvPr/>
          </p:nvSpPr>
          <p:spPr bwMode="auto">
            <a:xfrm>
              <a:off x="224" y="1261"/>
              <a:ext cx="555" cy="214"/>
            </a:xfrm>
            <a:custGeom>
              <a:avLst/>
              <a:gdLst>
                <a:gd name="T0" fmla="*/ 277 w 1112"/>
                <a:gd name="T1" fmla="*/ 54 h 428"/>
                <a:gd name="T2" fmla="*/ 137 w 1112"/>
                <a:gd name="T3" fmla="*/ 107 h 428"/>
                <a:gd name="T4" fmla="*/ 0 w 1112"/>
                <a:gd name="T5" fmla="*/ 34 h 428"/>
                <a:gd name="T6" fmla="*/ 149 w 1112"/>
                <a:gd name="T7" fmla="*/ 0 h 428"/>
                <a:gd name="T8" fmla="*/ 277 w 1112"/>
                <a:gd name="T9" fmla="*/ 54 h 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2"/>
                <a:gd name="T16" fmla="*/ 0 h 428"/>
                <a:gd name="T17" fmla="*/ 1112 w 1112"/>
                <a:gd name="T18" fmla="*/ 428 h 4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2" h="428">
                  <a:moveTo>
                    <a:pt x="1112" y="213"/>
                  </a:moveTo>
                  <a:lnTo>
                    <a:pt x="549" y="428"/>
                  </a:lnTo>
                  <a:lnTo>
                    <a:pt x="0" y="136"/>
                  </a:lnTo>
                  <a:lnTo>
                    <a:pt x="598" y="0"/>
                  </a:lnTo>
                  <a:lnTo>
                    <a:pt x="1112" y="213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128"/>
            <p:cNvSpPr>
              <a:spLocks/>
            </p:cNvSpPr>
            <p:nvPr/>
          </p:nvSpPr>
          <p:spPr bwMode="auto">
            <a:xfrm>
              <a:off x="203" y="1334"/>
              <a:ext cx="284" cy="244"/>
            </a:xfrm>
            <a:custGeom>
              <a:avLst/>
              <a:gdLst>
                <a:gd name="T0" fmla="*/ 142 w 568"/>
                <a:gd name="T1" fmla="*/ 122 h 488"/>
                <a:gd name="T2" fmla="*/ 11 w 568"/>
                <a:gd name="T3" fmla="*/ 42 h 488"/>
                <a:gd name="T4" fmla="*/ 6 w 568"/>
                <a:gd name="T5" fmla="*/ 35 h 488"/>
                <a:gd name="T6" fmla="*/ 2 w 568"/>
                <a:gd name="T7" fmla="*/ 28 h 488"/>
                <a:gd name="T8" fmla="*/ 1 w 568"/>
                <a:gd name="T9" fmla="*/ 22 h 488"/>
                <a:gd name="T10" fmla="*/ 1 w 568"/>
                <a:gd name="T11" fmla="*/ 16 h 488"/>
                <a:gd name="T12" fmla="*/ 0 w 568"/>
                <a:gd name="T13" fmla="*/ 11 h 488"/>
                <a:gd name="T14" fmla="*/ 1 w 568"/>
                <a:gd name="T15" fmla="*/ 7 h 488"/>
                <a:gd name="T16" fmla="*/ 1 w 568"/>
                <a:gd name="T17" fmla="*/ 3 h 488"/>
                <a:gd name="T18" fmla="*/ 2 w 568"/>
                <a:gd name="T19" fmla="*/ 0 h 488"/>
                <a:gd name="T20" fmla="*/ 142 w 568"/>
                <a:gd name="T21" fmla="*/ 75 h 488"/>
                <a:gd name="T22" fmla="*/ 139 w 568"/>
                <a:gd name="T23" fmla="*/ 80 h 488"/>
                <a:gd name="T24" fmla="*/ 137 w 568"/>
                <a:gd name="T25" fmla="*/ 86 h 488"/>
                <a:gd name="T26" fmla="*/ 136 w 568"/>
                <a:gd name="T27" fmla="*/ 92 h 488"/>
                <a:gd name="T28" fmla="*/ 136 w 568"/>
                <a:gd name="T29" fmla="*/ 98 h 488"/>
                <a:gd name="T30" fmla="*/ 136 w 568"/>
                <a:gd name="T31" fmla="*/ 105 h 488"/>
                <a:gd name="T32" fmla="*/ 138 w 568"/>
                <a:gd name="T33" fmla="*/ 111 h 488"/>
                <a:gd name="T34" fmla="*/ 140 w 568"/>
                <a:gd name="T35" fmla="*/ 117 h 488"/>
                <a:gd name="T36" fmla="*/ 142 w 568"/>
                <a:gd name="T37" fmla="*/ 122 h 4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8"/>
                <a:gd name="T58" fmla="*/ 0 h 488"/>
                <a:gd name="T59" fmla="*/ 568 w 568"/>
                <a:gd name="T60" fmla="*/ 488 h 4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8" h="488">
                  <a:moveTo>
                    <a:pt x="565" y="488"/>
                  </a:moveTo>
                  <a:lnTo>
                    <a:pt x="45" y="168"/>
                  </a:lnTo>
                  <a:lnTo>
                    <a:pt x="25" y="140"/>
                  </a:lnTo>
                  <a:lnTo>
                    <a:pt x="11" y="112"/>
                  </a:lnTo>
                  <a:lnTo>
                    <a:pt x="5" y="87"/>
                  </a:lnTo>
                  <a:lnTo>
                    <a:pt x="1" y="64"/>
                  </a:lnTo>
                  <a:lnTo>
                    <a:pt x="0" y="43"/>
                  </a:lnTo>
                  <a:lnTo>
                    <a:pt x="2" y="25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68" y="297"/>
                  </a:lnTo>
                  <a:lnTo>
                    <a:pt x="554" y="318"/>
                  </a:lnTo>
                  <a:lnTo>
                    <a:pt x="546" y="341"/>
                  </a:lnTo>
                  <a:lnTo>
                    <a:pt x="542" y="365"/>
                  </a:lnTo>
                  <a:lnTo>
                    <a:pt x="542" y="390"/>
                  </a:lnTo>
                  <a:lnTo>
                    <a:pt x="544" y="417"/>
                  </a:lnTo>
                  <a:lnTo>
                    <a:pt x="550" y="442"/>
                  </a:lnTo>
                  <a:lnTo>
                    <a:pt x="557" y="466"/>
                  </a:lnTo>
                  <a:lnTo>
                    <a:pt x="565" y="488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129"/>
            <p:cNvSpPr>
              <a:spLocks/>
            </p:cNvSpPr>
            <p:nvPr/>
          </p:nvSpPr>
          <p:spPr bwMode="auto">
            <a:xfrm>
              <a:off x="486" y="1377"/>
              <a:ext cx="329" cy="224"/>
            </a:xfrm>
            <a:custGeom>
              <a:avLst/>
              <a:gdLst>
                <a:gd name="T0" fmla="*/ 145 w 658"/>
                <a:gd name="T1" fmla="*/ 28 h 448"/>
                <a:gd name="T2" fmla="*/ 145 w 658"/>
                <a:gd name="T3" fmla="*/ 34 h 448"/>
                <a:gd name="T4" fmla="*/ 0 w 658"/>
                <a:gd name="T5" fmla="*/ 92 h 448"/>
                <a:gd name="T6" fmla="*/ 1 w 658"/>
                <a:gd name="T7" fmla="*/ 97 h 448"/>
                <a:gd name="T8" fmla="*/ 147 w 658"/>
                <a:gd name="T9" fmla="*/ 39 h 448"/>
                <a:gd name="T10" fmla="*/ 156 w 658"/>
                <a:gd name="T11" fmla="*/ 47 h 448"/>
                <a:gd name="T12" fmla="*/ 7 w 658"/>
                <a:gd name="T13" fmla="*/ 108 h 448"/>
                <a:gd name="T14" fmla="*/ 10 w 658"/>
                <a:gd name="T15" fmla="*/ 112 h 448"/>
                <a:gd name="T16" fmla="*/ 165 w 658"/>
                <a:gd name="T17" fmla="*/ 49 h 448"/>
                <a:gd name="T18" fmla="*/ 150 w 658"/>
                <a:gd name="T19" fmla="*/ 35 h 448"/>
                <a:gd name="T20" fmla="*/ 149 w 658"/>
                <a:gd name="T21" fmla="*/ 0 h 448"/>
                <a:gd name="T22" fmla="*/ 145 w 658"/>
                <a:gd name="T23" fmla="*/ 0 h 448"/>
                <a:gd name="T24" fmla="*/ 145 w 658"/>
                <a:gd name="T25" fmla="*/ 11 h 448"/>
                <a:gd name="T26" fmla="*/ 145 w 658"/>
                <a:gd name="T27" fmla="*/ 28 h 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8"/>
                <a:gd name="T43" fmla="*/ 0 h 448"/>
                <a:gd name="T44" fmla="*/ 658 w 658"/>
                <a:gd name="T45" fmla="*/ 448 h 4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8" h="448">
                  <a:moveTo>
                    <a:pt x="578" y="109"/>
                  </a:moveTo>
                  <a:lnTo>
                    <a:pt x="580" y="134"/>
                  </a:lnTo>
                  <a:lnTo>
                    <a:pt x="0" y="368"/>
                  </a:lnTo>
                  <a:lnTo>
                    <a:pt x="6" y="387"/>
                  </a:lnTo>
                  <a:lnTo>
                    <a:pt x="587" y="153"/>
                  </a:lnTo>
                  <a:lnTo>
                    <a:pt x="622" y="186"/>
                  </a:lnTo>
                  <a:lnTo>
                    <a:pt x="31" y="429"/>
                  </a:lnTo>
                  <a:lnTo>
                    <a:pt x="38" y="448"/>
                  </a:lnTo>
                  <a:lnTo>
                    <a:pt x="658" y="194"/>
                  </a:lnTo>
                  <a:lnTo>
                    <a:pt x="597" y="137"/>
                  </a:lnTo>
                  <a:lnTo>
                    <a:pt x="595" y="0"/>
                  </a:lnTo>
                  <a:lnTo>
                    <a:pt x="577" y="0"/>
                  </a:lnTo>
                  <a:lnTo>
                    <a:pt x="577" y="41"/>
                  </a:lnTo>
                  <a:lnTo>
                    <a:pt x="578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719761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grpSp>
        <p:nvGrpSpPr>
          <p:cNvPr id="5" name="Group 35" descr="Stack of books"/>
          <p:cNvGrpSpPr>
            <a:grpSpLocks noChangeAspect="1"/>
          </p:cNvGrpSpPr>
          <p:nvPr/>
        </p:nvGrpSpPr>
        <p:grpSpPr bwMode="auto">
          <a:xfrm>
            <a:off x="179512" y="1772816"/>
            <a:ext cx="1196975" cy="4525963"/>
            <a:chOff x="96" y="1248"/>
            <a:chExt cx="754" cy="2851"/>
          </a:xfrm>
        </p:grpSpPr>
        <p:sp>
          <p:nvSpPr>
            <p:cNvPr id="6" name="AutoShape 36"/>
            <p:cNvSpPr>
              <a:spLocks noChangeAspect="1" noChangeArrowheads="1" noTextEdit="1"/>
            </p:cNvSpPr>
            <p:nvPr/>
          </p:nvSpPr>
          <p:spPr bwMode="auto">
            <a:xfrm>
              <a:off x="96" y="1248"/>
              <a:ext cx="754" cy="2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37"/>
            <p:cNvSpPr>
              <a:spLocks/>
            </p:cNvSpPr>
            <p:nvPr/>
          </p:nvSpPr>
          <p:spPr bwMode="auto">
            <a:xfrm>
              <a:off x="450" y="3902"/>
              <a:ext cx="347" cy="158"/>
            </a:xfrm>
            <a:custGeom>
              <a:avLst/>
              <a:gdLst>
                <a:gd name="T0" fmla="*/ 10 w 693"/>
                <a:gd name="T1" fmla="*/ 39 h 318"/>
                <a:gd name="T2" fmla="*/ 1 w 693"/>
                <a:gd name="T3" fmla="*/ 49 h 318"/>
                <a:gd name="T4" fmla="*/ 0 w 693"/>
                <a:gd name="T5" fmla="*/ 64 h 318"/>
                <a:gd name="T6" fmla="*/ 2 w 693"/>
                <a:gd name="T7" fmla="*/ 73 h 318"/>
                <a:gd name="T8" fmla="*/ 2 w 693"/>
                <a:gd name="T9" fmla="*/ 79 h 318"/>
                <a:gd name="T10" fmla="*/ 173 w 693"/>
                <a:gd name="T11" fmla="*/ 35 h 318"/>
                <a:gd name="T12" fmla="*/ 174 w 693"/>
                <a:gd name="T13" fmla="*/ 0 h 318"/>
                <a:gd name="T14" fmla="*/ 10 w 693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3"/>
                <a:gd name="T25" fmla="*/ 0 h 318"/>
                <a:gd name="T26" fmla="*/ 693 w 693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3" h="318">
                  <a:moveTo>
                    <a:pt x="39" y="159"/>
                  </a:moveTo>
                  <a:lnTo>
                    <a:pt x="4" y="199"/>
                  </a:lnTo>
                  <a:lnTo>
                    <a:pt x="0" y="257"/>
                  </a:lnTo>
                  <a:lnTo>
                    <a:pt x="5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3" y="0"/>
                  </a:lnTo>
                  <a:lnTo>
                    <a:pt x="39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38"/>
            <p:cNvSpPr>
              <a:spLocks/>
            </p:cNvSpPr>
            <p:nvPr/>
          </p:nvSpPr>
          <p:spPr bwMode="auto">
            <a:xfrm>
              <a:off x="454" y="3974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39"/>
            <p:cNvSpPr>
              <a:spLocks/>
            </p:cNvSpPr>
            <p:nvPr/>
          </p:nvSpPr>
          <p:spPr bwMode="auto">
            <a:xfrm>
              <a:off x="148" y="3753"/>
              <a:ext cx="689" cy="346"/>
            </a:xfrm>
            <a:custGeom>
              <a:avLst/>
              <a:gdLst>
                <a:gd name="T0" fmla="*/ 164 w 1378"/>
                <a:gd name="T1" fmla="*/ 116 h 693"/>
                <a:gd name="T2" fmla="*/ 345 w 1378"/>
                <a:gd name="T3" fmla="*/ 71 h 693"/>
                <a:gd name="T4" fmla="*/ 189 w 1378"/>
                <a:gd name="T5" fmla="*/ 0 h 693"/>
                <a:gd name="T6" fmla="*/ 6 w 1378"/>
                <a:gd name="T7" fmla="*/ 21 h 693"/>
                <a:gd name="T8" fmla="*/ 6 w 1378"/>
                <a:gd name="T9" fmla="*/ 22 h 693"/>
                <a:gd name="T10" fmla="*/ 5 w 1378"/>
                <a:gd name="T11" fmla="*/ 26 h 693"/>
                <a:gd name="T12" fmla="*/ 3 w 1378"/>
                <a:gd name="T13" fmla="*/ 30 h 693"/>
                <a:gd name="T14" fmla="*/ 1 w 1378"/>
                <a:gd name="T15" fmla="*/ 37 h 693"/>
                <a:gd name="T16" fmla="*/ 0 w 1378"/>
                <a:gd name="T17" fmla="*/ 45 h 693"/>
                <a:gd name="T18" fmla="*/ 1 w 1378"/>
                <a:gd name="T19" fmla="*/ 54 h 693"/>
                <a:gd name="T20" fmla="*/ 5 w 1378"/>
                <a:gd name="T21" fmla="*/ 63 h 693"/>
                <a:gd name="T22" fmla="*/ 11 w 1378"/>
                <a:gd name="T23" fmla="*/ 73 h 693"/>
                <a:gd name="T24" fmla="*/ 11 w 1378"/>
                <a:gd name="T25" fmla="*/ 74 h 693"/>
                <a:gd name="T26" fmla="*/ 11 w 1378"/>
                <a:gd name="T27" fmla="*/ 74 h 693"/>
                <a:gd name="T28" fmla="*/ 11 w 1378"/>
                <a:gd name="T29" fmla="*/ 74 h 693"/>
                <a:gd name="T30" fmla="*/ 162 w 1378"/>
                <a:gd name="T31" fmla="*/ 173 h 693"/>
                <a:gd name="T32" fmla="*/ 162 w 1378"/>
                <a:gd name="T33" fmla="*/ 171 h 693"/>
                <a:gd name="T34" fmla="*/ 160 w 1378"/>
                <a:gd name="T35" fmla="*/ 165 h 693"/>
                <a:gd name="T36" fmla="*/ 160 w 1378"/>
                <a:gd name="T37" fmla="*/ 165 h 693"/>
                <a:gd name="T38" fmla="*/ 160 w 1378"/>
                <a:gd name="T39" fmla="*/ 165 h 693"/>
                <a:gd name="T40" fmla="*/ 159 w 1378"/>
                <a:gd name="T41" fmla="*/ 163 h 693"/>
                <a:gd name="T42" fmla="*/ 158 w 1378"/>
                <a:gd name="T43" fmla="*/ 159 h 693"/>
                <a:gd name="T44" fmla="*/ 156 w 1378"/>
                <a:gd name="T45" fmla="*/ 153 h 693"/>
                <a:gd name="T46" fmla="*/ 154 w 1378"/>
                <a:gd name="T47" fmla="*/ 146 h 693"/>
                <a:gd name="T48" fmla="*/ 154 w 1378"/>
                <a:gd name="T49" fmla="*/ 137 h 693"/>
                <a:gd name="T50" fmla="*/ 154 w 1378"/>
                <a:gd name="T51" fmla="*/ 129 h 693"/>
                <a:gd name="T52" fmla="*/ 158 w 1378"/>
                <a:gd name="T53" fmla="*/ 122 h 693"/>
                <a:gd name="T54" fmla="*/ 164 w 1378"/>
                <a:gd name="T55" fmla="*/ 116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8"/>
                <a:gd name="T85" fmla="*/ 0 h 693"/>
                <a:gd name="T86" fmla="*/ 1378 w 1378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8" h="693">
                  <a:moveTo>
                    <a:pt x="653" y="467"/>
                  </a:moveTo>
                  <a:lnTo>
                    <a:pt x="1378" y="287"/>
                  </a:lnTo>
                  <a:lnTo>
                    <a:pt x="759" y="0"/>
                  </a:lnTo>
                  <a:lnTo>
                    <a:pt x="27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3"/>
                  </a:lnTo>
                  <a:lnTo>
                    <a:pt x="42" y="295"/>
                  </a:lnTo>
                  <a:lnTo>
                    <a:pt x="43" y="296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7" y="684"/>
                  </a:lnTo>
                  <a:lnTo>
                    <a:pt x="639" y="663"/>
                  </a:lnTo>
                  <a:lnTo>
                    <a:pt x="639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2" y="614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1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40"/>
            <p:cNvSpPr>
              <a:spLocks/>
            </p:cNvSpPr>
            <p:nvPr/>
          </p:nvSpPr>
          <p:spPr bwMode="auto">
            <a:xfrm>
              <a:off x="186" y="3765"/>
              <a:ext cx="615" cy="209"/>
            </a:xfrm>
            <a:custGeom>
              <a:avLst/>
              <a:gdLst>
                <a:gd name="T0" fmla="*/ 308 w 1228"/>
                <a:gd name="T1" fmla="*/ 64 h 416"/>
                <a:gd name="T2" fmla="*/ 145 w 1228"/>
                <a:gd name="T3" fmla="*/ 105 h 416"/>
                <a:gd name="T4" fmla="*/ 0 w 1228"/>
                <a:gd name="T5" fmla="*/ 20 h 416"/>
                <a:gd name="T6" fmla="*/ 170 w 1228"/>
                <a:gd name="T7" fmla="*/ 0 h 416"/>
                <a:gd name="T8" fmla="*/ 308 w 1228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6"/>
                <a:gd name="T17" fmla="*/ 1228 w 1228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6">
                  <a:moveTo>
                    <a:pt x="1228" y="254"/>
                  </a:moveTo>
                  <a:lnTo>
                    <a:pt x="579" y="416"/>
                  </a:lnTo>
                  <a:lnTo>
                    <a:pt x="0" y="80"/>
                  </a:lnTo>
                  <a:lnTo>
                    <a:pt x="679" y="0"/>
                  </a:lnTo>
                  <a:lnTo>
                    <a:pt x="1228" y="25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41"/>
            <p:cNvSpPr>
              <a:spLocks/>
            </p:cNvSpPr>
            <p:nvPr/>
          </p:nvSpPr>
          <p:spPr bwMode="auto">
            <a:xfrm>
              <a:off x="159" y="3809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10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1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3 w 607"/>
                <a:gd name="T31" fmla="*/ 115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9" y="136"/>
                  </a:lnTo>
                  <a:lnTo>
                    <a:pt x="6" y="108"/>
                  </a:lnTo>
                  <a:lnTo>
                    <a:pt x="1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1" y="406"/>
                  </a:lnTo>
                  <a:lnTo>
                    <a:pt x="568" y="432"/>
                  </a:lnTo>
                  <a:lnTo>
                    <a:pt x="569" y="457"/>
                  </a:lnTo>
                  <a:lnTo>
                    <a:pt x="571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42"/>
            <p:cNvSpPr>
              <a:spLocks/>
            </p:cNvSpPr>
            <p:nvPr/>
          </p:nvSpPr>
          <p:spPr bwMode="auto">
            <a:xfrm>
              <a:off x="454" y="3902"/>
              <a:ext cx="376" cy="197"/>
            </a:xfrm>
            <a:custGeom>
              <a:avLst/>
              <a:gdLst>
                <a:gd name="T0" fmla="*/ 167 w 754"/>
                <a:gd name="T1" fmla="*/ 34 h 395"/>
                <a:gd name="T2" fmla="*/ 0 w 754"/>
                <a:gd name="T3" fmla="*/ 77 h 395"/>
                <a:gd name="T4" fmla="*/ 1 w 754"/>
                <a:gd name="T5" fmla="*/ 83 h 395"/>
                <a:gd name="T6" fmla="*/ 169 w 754"/>
                <a:gd name="T7" fmla="*/ 39 h 395"/>
                <a:gd name="T8" fmla="*/ 178 w 754"/>
                <a:gd name="T9" fmla="*/ 48 h 395"/>
                <a:gd name="T10" fmla="*/ 7 w 754"/>
                <a:gd name="T11" fmla="*/ 93 h 395"/>
                <a:gd name="T12" fmla="*/ 8 w 754"/>
                <a:gd name="T13" fmla="*/ 98 h 395"/>
                <a:gd name="T14" fmla="*/ 188 w 754"/>
                <a:gd name="T15" fmla="*/ 51 h 395"/>
                <a:gd name="T16" fmla="*/ 172 w 754"/>
                <a:gd name="T17" fmla="*/ 35 h 395"/>
                <a:gd name="T18" fmla="*/ 175 w 754"/>
                <a:gd name="T19" fmla="*/ 0 h 395"/>
                <a:gd name="T20" fmla="*/ 170 w 754"/>
                <a:gd name="T21" fmla="*/ 0 h 395"/>
                <a:gd name="T22" fmla="*/ 169 w 754"/>
                <a:gd name="T23" fmla="*/ 11 h 395"/>
                <a:gd name="T24" fmla="*/ 167 w 754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5"/>
                <a:gd name="T41" fmla="*/ 754 w 754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5">
                  <a:moveTo>
                    <a:pt x="671" y="137"/>
                  </a:moveTo>
                  <a:lnTo>
                    <a:pt x="0" y="311"/>
                  </a:lnTo>
                  <a:lnTo>
                    <a:pt x="5" y="332"/>
                  </a:lnTo>
                  <a:lnTo>
                    <a:pt x="678" y="157"/>
                  </a:lnTo>
                  <a:lnTo>
                    <a:pt x="714" y="194"/>
                  </a:lnTo>
                  <a:lnTo>
                    <a:pt x="29" y="375"/>
                  </a:lnTo>
                  <a:lnTo>
                    <a:pt x="35" y="395"/>
                  </a:lnTo>
                  <a:lnTo>
                    <a:pt x="754" y="205"/>
                  </a:lnTo>
                  <a:lnTo>
                    <a:pt x="691" y="141"/>
                  </a:lnTo>
                  <a:lnTo>
                    <a:pt x="701" y="3"/>
                  </a:lnTo>
                  <a:lnTo>
                    <a:pt x="681" y="0"/>
                  </a:lnTo>
                  <a:lnTo>
                    <a:pt x="678" y="44"/>
                  </a:lnTo>
                  <a:lnTo>
                    <a:pt x="671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43"/>
            <p:cNvSpPr>
              <a:spLocks/>
            </p:cNvSpPr>
            <p:nvPr/>
          </p:nvSpPr>
          <p:spPr bwMode="auto">
            <a:xfrm>
              <a:off x="469" y="3700"/>
              <a:ext cx="334" cy="209"/>
            </a:xfrm>
            <a:custGeom>
              <a:avLst/>
              <a:gdLst>
                <a:gd name="T0" fmla="*/ 7 w 670"/>
                <a:gd name="T1" fmla="*/ 59 h 417"/>
                <a:gd name="T2" fmla="*/ 0 w 670"/>
                <a:gd name="T3" fmla="*/ 72 h 417"/>
                <a:gd name="T4" fmla="*/ 0 w 670"/>
                <a:gd name="T5" fmla="*/ 87 h 417"/>
                <a:gd name="T6" fmla="*/ 3 w 670"/>
                <a:gd name="T7" fmla="*/ 98 h 417"/>
                <a:gd name="T8" fmla="*/ 4 w 670"/>
                <a:gd name="T9" fmla="*/ 105 h 417"/>
                <a:gd name="T10" fmla="*/ 167 w 670"/>
                <a:gd name="T11" fmla="*/ 39 h 417"/>
                <a:gd name="T12" fmla="*/ 165 w 670"/>
                <a:gd name="T13" fmla="*/ 0 h 417"/>
                <a:gd name="T14" fmla="*/ 7 w 670"/>
                <a:gd name="T15" fmla="*/ 59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1" y="235"/>
                  </a:moveTo>
                  <a:lnTo>
                    <a:pt x="0" y="285"/>
                  </a:lnTo>
                  <a:lnTo>
                    <a:pt x="2" y="348"/>
                  </a:lnTo>
                  <a:lnTo>
                    <a:pt x="12" y="391"/>
                  </a:lnTo>
                  <a:lnTo>
                    <a:pt x="16" y="417"/>
                  </a:lnTo>
                  <a:lnTo>
                    <a:pt x="670" y="154"/>
                  </a:lnTo>
                  <a:lnTo>
                    <a:pt x="662" y="0"/>
                  </a:lnTo>
                  <a:lnTo>
                    <a:pt x="31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44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45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46"/>
            <p:cNvSpPr>
              <a:spLocks/>
            </p:cNvSpPr>
            <p:nvPr/>
          </p:nvSpPr>
          <p:spPr bwMode="auto">
            <a:xfrm>
              <a:off x="151" y="3557"/>
              <a:ext cx="687" cy="393"/>
            </a:xfrm>
            <a:custGeom>
              <a:avLst/>
              <a:gdLst>
                <a:gd name="T0" fmla="*/ 169 w 1376"/>
                <a:gd name="T1" fmla="*/ 133 h 786"/>
                <a:gd name="T2" fmla="*/ 343 w 1376"/>
                <a:gd name="T3" fmla="*/ 67 h 786"/>
                <a:gd name="T4" fmla="*/ 183 w 1376"/>
                <a:gd name="T5" fmla="*/ 0 h 786"/>
                <a:gd name="T6" fmla="*/ 4 w 1376"/>
                <a:gd name="T7" fmla="*/ 40 h 786"/>
                <a:gd name="T8" fmla="*/ 3 w 1376"/>
                <a:gd name="T9" fmla="*/ 42 h 786"/>
                <a:gd name="T10" fmla="*/ 2 w 1376"/>
                <a:gd name="T11" fmla="*/ 46 h 786"/>
                <a:gd name="T12" fmla="*/ 1 w 1376"/>
                <a:gd name="T13" fmla="*/ 51 h 786"/>
                <a:gd name="T14" fmla="*/ 0 w 1376"/>
                <a:gd name="T15" fmla="*/ 58 h 786"/>
                <a:gd name="T16" fmla="*/ 0 w 1376"/>
                <a:gd name="T17" fmla="*/ 68 h 786"/>
                <a:gd name="T18" fmla="*/ 2 w 1376"/>
                <a:gd name="T19" fmla="*/ 78 h 786"/>
                <a:gd name="T20" fmla="*/ 7 w 1376"/>
                <a:gd name="T21" fmla="*/ 89 h 786"/>
                <a:gd name="T22" fmla="*/ 14 w 1376"/>
                <a:gd name="T23" fmla="*/ 99 h 786"/>
                <a:gd name="T24" fmla="*/ 14 w 1376"/>
                <a:gd name="T25" fmla="*/ 99 h 786"/>
                <a:gd name="T26" fmla="*/ 14 w 1376"/>
                <a:gd name="T27" fmla="*/ 99 h 786"/>
                <a:gd name="T28" fmla="*/ 15 w 1376"/>
                <a:gd name="T29" fmla="*/ 100 h 786"/>
                <a:gd name="T30" fmla="*/ 173 w 1376"/>
                <a:gd name="T31" fmla="*/ 197 h 786"/>
                <a:gd name="T32" fmla="*/ 173 w 1376"/>
                <a:gd name="T33" fmla="*/ 194 h 786"/>
                <a:gd name="T34" fmla="*/ 171 w 1376"/>
                <a:gd name="T35" fmla="*/ 188 h 786"/>
                <a:gd name="T36" fmla="*/ 171 w 1376"/>
                <a:gd name="T37" fmla="*/ 188 h 786"/>
                <a:gd name="T38" fmla="*/ 171 w 1376"/>
                <a:gd name="T39" fmla="*/ 188 h 786"/>
                <a:gd name="T40" fmla="*/ 170 w 1376"/>
                <a:gd name="T41" fmla="*/ 187 h 786"/>
                <a:gd name="T42" fmla="*/ 168 w 1376"/>
                <a:gd name="T43" fmla="*/ 182 h 786"/>
                <a:gd name="T44" fmla="*/ 165 w 1376"/>
                <a:gd name="T45" fmla="*/ 175 h 786"/>
                <a:gd name="T46" fmla="*/ 163 w 1376"/>
                <a:gd name="T47" fmla="*/ 167 h 786"/>
                <a:gd name="T48" fmla="*/ 161 w 1376"/>
                <a:gd name="T49" fmla="*/ 158 h 786"/>
                <a:gd name="T50" fmla="*/ 161 w 1376"/>
                <a:gd name="T51" fmla="*/ 149 h 786"/>
                <a:gd name="T52" fmla="*/ 164 w 1376"/>
                <a:gd name="T53" fmla="*/ 141 h 786"/>
                <a:gd name="T54" fmla="*/ 169 w 1376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6"/>
                <a:gd name="T85" fmla="*/ 0 h 786"/>
                <a:gd name="T86" fmla="*/ 1376 w 1376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6" h="786">
                  <a:moveTo>
                    <a:pt x="678" y="532"/>
                  </a:moveTo>
                  <a:lnTo>
                    <a:pt x="1376" y="266"/>
                  </a:lnTo>
                  <a:lnTo>
                    <a:pt x="734" y="0"/>
                  </a:lnTo>
                  <a:lnTo>
                    <a:pt x="18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4" y="204"/>
                  </a:lnTo>
                  <a:lnTo>
                    <a:pt x="0" y="234"/>
                  </a:lnTo>
                  <a:lnTo>
                    <a:pt x="1" y="271"/>
                  </a:lnTo>
                  <a:lnTo>
                    <a:pt x="9" y="310"/>
                  </a:lnTo>
                  <a:lnTo>
                    <a:pt x="28" y="353"/>
                  </a:lnTo>
                  <a:lnTo>
                    <a:pt x="58" y="398"/>
                  </a:lnTo>
                  <a:lnTo>
                    <a:pt x="59" y="399"/>
                  </a:lnTo>
                  <a:lnTo>
                    <a:pt x="60" y="401"/>
                  </a:lnTo>
                  <a:lnTo>
                    <a:pt x="694" y="786"/>
                  </a:lnTo>
                  <a:lnTo>
                    <a:pt x="694" y="775"/>
                  </a:lnTo>
                  <a:lnTo>
                    <a:pt x="685" y="751"/>
                  </a:lnTo>
                  <a:lnTo>
                    <a:pt x="681" y="745"/>
                  </a:lnTo>
                  <a:lnTo>
                    <a:pt x="673" y="726"/>
                  </a:lnTo>
                  <a:lnTo>
                    <a:pt x="663" y="699"/>
                  </a:lnTo>
                  <a:lnTo>
                    <a:pt x="652" y="666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7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47"/>
            <p:cNvSpPr>
              <a:spLocks/>
            </p:cNvSpPr>
            <p:nvPr/>
          </p:nvSpPr>
          <p:spPr bwMode="auto">
            <a:xfrm>
              <a:off x="184" y="3571"/>
              <a:ext cx="618" cy="238"/>
            </a:xfrm>
            <a:custGeom>
              <a:avLst/>
              <a:gdLst>
                <a:gd name="T0" fmla="*/ 309 w 1235"/>
                <a:gd name="T1" fmla="*/ 59 h 475"/>
                <a:gd name="T2" fmla="*/ 153 w 1235"/>
                <a:gd name="T3" fmla="*/ 119 h 475"/>
                <a:gd name="T4" fmla="*/ 0 w 1235"/>
                <a:gd name="T5" fmla="*/ 38 h 475"/>
                <a:gd name="T6" fmla="*/ 167 w 1235"/>
                <a:gd name="T7" fmla="*/ 0 h 475"/>
                <a:gd name="T8" fmla="*/ 309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48"/>
            <p:cNvSpPr>
              <a:spLocks/>
            </p:cNvSpPr>
            <p:nvPr/>
          </p:nvSpPr>
          <p:spPr bwMode="auto">
            <a:xfrm>
              <a:off x="162" y="3652"/>
              <a:ext cx="315" cy="272"/>
            </a:xfrm>
            <a:custGeom>
              <a:avLst/>
              <a:gdLst>
                <a:gd name="T0" fmla="*/ 157 w 630"/>
                <a:gd name="T1" fmla="*/ 136 h 543"/>
                <a:gd name="T2" fmla="*/ 12 w 630"/>
                <a:gd name="T3" fmla="*/ 47 h 543"/>
                <a:gd name="T4" fmla="*/ 7 w 630"/>
                <a:gd name="T5" fmla="*/ 39 h 543"/>
                <a:gd name="T6" fmla="*/ 3 w 630"/>
                <a:gd name="T7" fmla="*/ 31 h 543"/>
                <a:gd name="T8" fmla="*/ 1 w 630"/>
                <a:gd name="T9" fmla="*/ 24 h 543"/>
                <a:gd name="T10" fmla="*/ 1 w 630"/>
                <a:gd name="T11" fmla="*/ 18 h 543"/>
                <a:gd name="T12" fmla="*/ 0 w 630"/>
                <a:gd name="T13" fmla="*/ 12 h 543"/>
                <a:gd name="T14" fmla="*/ 1 w 630"/>
                <a:gd name="T15" fmla="*/ 7 h 543"/>
                <a:gd name="T16" fmla="*/ 1 w 630"/>
                <a:gd name="T17" fmla="*/ 3 h 543"/>
                <a:gd name="T18" fmla="*/ 2 w 630"/>
                <a:gd name="T19" fmla="*/ 0 h 543"/>
                <a:gd name="T20" fmla="*/ 158 w 630"/>
                <a:gd name="T21" fmla="*/ 83 h 543"/>
                <a:gd name="T22" fmla="*/ 154 w 630"/>
                <a:gd name="T23" fmla="*/ 89 h 543"/>
                <a:gd name="T24" fmla="*/ 152 w 630"/>
                <a:gd name="T25" fmla="*/ 95 h 543"/>
                <a:gd name="T26" fmla="*/ 151 w 630"/>
                <a:gd name="T27" fmla="*/ 102 h 543"/>
                <a:gd name="T28" fmla="*/ 151 w 630"/>
                <a:gd name="T29" fmla="*/ 109 h 543"/>
                <a:gd name="T30" fmla="*/ 152 w 630"/>
                <a:gd name="T31" fmla="*/ 116 h 543"/>
                <a:gd name="T32" fmla="*/ 153 w 630"/>
                <a:gd name="T33" fmla="*/ 123 h 543"/>
                <a:gd name="T34" fmla="*/ 155 w 630"/>
                <a:gd name="T35" fmla="*/ 130 h 543"/>
                <a:gd name="T36" fmla="*/ 157 w 630"/>
                <a:gd name="T37" fmla="*/ 136 h 5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0"/>
                <a:gd name="T58" fmla="*/ 0 h 543"/>
                <a:gd name="T59" fmla="*/ 630 w 630"/>
                <a:gd name="T60" fmla="*/ 543 h 5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0" h="543">
                  <a:moveTo>
                    <a:pt x="628" y="543"/>
                  </a:moveTo>
                  <a:lnTo>
                    <a:pt x="50" y="186"/>
                  </a:lnTo>
                  <a:lnTo>
                    <a:pt x="28" y="154"/>
                  </a:lnTo>
                  <a:lnTo>
                    <a:pt x="13" y="124"/>
                  </a:lnTo>
                  <a:lnTo>
                    <a:pt x="5" y="96"/>
                  </a:lnTo>
                  <a:lnTo>
                    <a:pt x="1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0" y="0"/>
                  </a:lnTo>
                  <a:lnTo>
                    <a:pt x="630" y="330"/>
                  </a:lnTo>
                  <a:lnTo>
                    <a:pt x="616" y="353"/>
                  </a:lnTo>
                  <a:lnTo>
                    <a:pt x="606" y="379"/>
                  </a:lnTo>
                  <a:lnTo>
                    <a:pt x="603" y="406"/>
                  </a:lnTo>
                  <a:lnTo>
                    <a:pt x="602" y="434"/>
                  </a:lnTo>
                  <a:lnTo>
                    <a:pt x="605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49"/>
            <p:cNvSpPr>
              <a:spLocks/>
            </p:cNvSpPr>
            <p:nvPr/>
          </p:nvSpPr>
          <p:spPr bwMode="auto">
            <a:xfrm>
              <a:off x="476" y="3700"/>
              <a:ext cx="365" cy="250"/>
            </a:xfrm>
            <a:custGeom>
              <a:avLst/>
              <a:gdLst>
                <a:gd name="T0" fmla="*/ 160 w 731"/>
                <a:gd name="T1" fmla="*/ 38 h 500"/>
                <a:gd name="T2" fmla="*/ 0 w 731"/>
                <a:gd name="T3" fmla="*/ 103 h 500"/>
                <a:gd name="T4" fmla="*/ 1 w 731"/>
                <a:gd name="T5" fmla="*/ 108 h 500"/>
                <a:gd name="T6" fmla="*/ 162 w 731"/>
                <a:gd name="T7" fmla="*/ 43 h 500"/>
                <a:gd name="T8" fmla="*/ 172 w 731"/>
                <a:gd name="T9" fmla="*/ 52 h 500"/>
                <a:gd name="T10" fmla="*/ 8 w 731"/>
                <a:gd name="T11" fmla="*/ 120 h 500"/>
                <a:gd name="T12" fmla="*/ 10 w 731"/>
                <a:gd name="T13" fmla="*/ 125 h 500"/>
                <a:gd name="T14" fmla="*/ 182 w 731"/>
                <a:gd name="T15" fmla="*/ 54 h 500"/>
                <a:gd name="T16" fmla="*/ 165 w 731"/>
                <a:gd name="T17" fmla="*/ 39 h 500"/>
                <a:gd name="T18" fmla="*/ 165 w 731"/>
                <a:gd name="T19" fmla="*/ 1 h 500"/>
                <a:gd name="T20" fmla="*/ 160 w 731"/>
                <a:gd name="T21" fmla="*/ 0 h 500"/>
                <a:gd name="T22" fmla="*/ 160 w 731"/>
                <a:gd name="T23" fmla="*/ 12 h 500"/>
                <a:gd name="T24" fmla="*/ 160 w 731"/>
                <a:gd name="T25" fmla="*/ 38 h 5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1"/>
                <a:gd name="T40" fmla="*/ 0 h 500"/>
                <a:gd name="T41" fmla="*/ 731 w 731"/>
                <a:gd name="T42" fmla="*/ 500 h 5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1" h="500">
                  <a:moveTo>
                    <a:pt x="643" y="149"/>
                  </a:moveTo>
                  <a:lnTo>
                    <a:pt x="0" y="409"/>
                  </a:lnTo>
                  <a:lnTo>
                    <a:pt x="6" y="432"/>
                  </a:lnTo>
                  <a:lnTo>
                    <a:pt x="651" y="171"/>
                  </a:lnTo>
                  <a:lnTo>
                    <a:pt x="690" y="208"/>
                  </a:lnTo>
                  <a:lnTo>
                    <a:pt x="35" y="477"/>
                  </a:lnTo>
                  <a:lnTo>
                    <a:pt x="43" y="500"/>
                  </a:lnTo>
                  <a:lnTo>
                    <a:pt x="731" y="216"/>
                  </a:lnTo>
                  <a:lnTo>
                    <a:pt x="663" y="153"/>
                  </a:lnTo>
                  <a:lnTo>
                    <a:pt x="661" y="1"/>
                  </a:lnTo>
                  <a:lnTo>
                    <a:pt x="641" y="0"/>
                  </a:lnTo>
                  <a:lnTo>
                    <a:pt x="642" y="47"/>
                  </a:lnTo>
                  <a:lnTo>
                    <a:pt x="643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50"/>
            <p:cNvSpPr>
              <a:spLocks/>
            </p:cNvSpPr>
            <p:nvPr/>
          </p:nvSpPr>
          <p:spPr bwMode="auto">
            <a:xfrm>
              <a:off x="427" y="3550"/>
              <a:ext cx="347" cy="158"/>
            </a:xfrm>
            <a:custGeom>
              <a:avLst/>
              <a:gdLst>
                <a:gd name="T0" fmla="*/ 10 w 695"/>
                <a:gd name="T1" fmla="*/ 39 h 318"/>
                <a:gd name="T2" fmla="*/ 1 w 695"/>
                <a:gd name="T3" fmla="*/ 49 h 318"/>
                <a:gd name="T4" fmla="*/ 0 w 695"/>
                <a:gd name="T5" fmla="*/ 63 h 318"/>
                <a:gd name="T6" fmla="*/ 1 w 695"/>
                <a:gd name="T7" fmla="*/ 73 h 318"/>
                <a:gd name="T8" fmla="*/ 2 w 695"/>
                <a:gd name="T9" fmla="*/ 79 h 318"/>
                <a:gd name="T10" fmla="*/ 172 w 695"/>
                <a:gd name="T11" fmla="*/ 35 h 318"/>
                <a:gd name="T12" fmla="*/ 173 w 695"/>
                <a:gd name="T13" fmla="*/ 0 h 318"/>
                <a:gd name="T14" fmla="*/ 10 w 695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1" y="159"/>
                  </a:moveTo>
                  <a:lnTo>
                    <a:pt x="5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1" y="141"/>
                  </a:lnTo>
                  <a:lnTo>
                    <a:pt x="695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51"/>
            <p:cNvSpPr>
              <a:spLocks/>
            </p:cNvSpPr>
            <p:nvPr/>
          </p:nvSpPr>
          <p:spPr bwMode="auto">
            <a:xfrm>
              <a:off x="431" y="3622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52"/>
            <p:cNvSpPr>
              <a:spLocks/>
            </p:cNvSpPr>
            <p:nvPr/>
          </p:nvSpPr>
          <p:spPr bwMode="auto">
            <a:xfrm>
              <a:off x="125" y="3400"/>
              <a:ext cx="689" cy="347"/>
            </a:xfrm>
            <a:custGeom>
              <a:avLst/>
              <a:gdLst>
                <a:gd name="T0" fmla="*/ 163 w 1377"/>
                <a:gd name="T1" fmla="*/ 116 h 694"/>
                <a:gd name="T2" fmla="*/ 345 w 1377"/>
                <a:gd name="T3" fmla="*/ 72 h 694"/>
                <a:gd name="T4" fmla="*/ 190 w 1377"/>
                <a:gd name="T5" fmla="*/ 0 h 694"/>
                <a:gd name="T6" fmla="*/ 7 w 1377"/>
                <a:gd name="T7" fmla="*/ 22 h 694"/>
                <a:gd name="T8" fmla="*/ 6 w 1377"/>
                <a:gd name="T9" fmla="*/ 22 h 694"/>
                <a:gd name="T10" fmla="*/ 5 w 1377"/>
                <a:gd name="T11" fmla="*/ 26 h 694"/>
                <a:gd name="T12" fmla="*/ 3 w 1377"/>
                <a:gd name="T13" fmla="*/ 30 h 694"/>
                <a:gd name="T14" fmla="*/ 1 w 1377"/>
                <a:gd name="T15" fmla="*/ 38 h 694"/>
                <a:gd name="T16" fmla="*/ 0 w 1377"/>
                <a:gd name="T17" fmla="*/ 45 h 694"/>
                <a:gd name="T18" fmla="*/ 1 w 1377"/>
                <a:gd name="T19" fmla="*/ 53 h 694"/>
                <a:gd name="T20" fmla="*/ 5 w 1377"/>
                <a:gd name="T21" fmla="*/ 63 h 694"/>
                <a:gd name="T22" fmla="*/ 11 w 1377"/>
                <a:gd name="T23" fmla="*/ 74 h 694"/>
                <a:gd name="T24" fmla="*/ 11 w 1377"/>
                <a:gd name="T25" fmla="*/ 74 h 694"/>
                <a:gd name="T26" fmla="*/ 11 w 1377"/>
                <a:gd name="T27" fmla="*/ 74 h 694"/>
                <a:gd name="T28" fmla="*/ 11 w 1377"/>
                <a:gd name="T29" fmla="*/ 75 h 694"/>
                <a:gd name="T30" fmla="*/ 11 w 1377"/>
                <a:gd name="T31" fmla="*/ 75 h 694"/>
                <a:gd name="T32" fmla="*/ 11 w 1377"/>
                <a:gd name="T33" fmla="*/ 75 h 694"/>
                <a:gd name="T34" fmla="*/ 12 w 1377"/>
                <a:gd name="T35" fmla="*/ 75 h 694"/>
                <a:gd name="T36" fmla="*/ 161 w 1377"/>
                <a:gd name="T37" fmla="*/ 174 h 694"/>
                <a:gd name="T38" fmla="*/ 162 w 1377"/>
                <a:gd name="T39" fmla="*/ 172 h 694"/>
                <a:gd name="T40" fmla="*/ 160 w 1377"/>
                <a:gd name="T41" fmla="*/ 166 h 694"/>
                <a:gd name="T42" fmla="*/ 160 w 1377"/>
                <a:gd name="T43" fmla="*/ 166 h 694"/>
                <a:gd name="T44" fmla="*/ 160 w 1377"/>
                <a:gd name="T45" fmla="*/ 166 h 694"/>
                <a:gd name="T46" fmla="*/ 159 w 1377"/>
                <a:gd name="T47" fmla="*/ 164 h 694"/>
                <a:gd name="T48" fmla="*/ 158 w 1377"/>
                <a:gd name="T49" fmla="*/ 160 h 694"/>
                <a:gd name="T50" fmla="*/ 156 w 1377"/>
                <a:gd name="T51" fmla="*/ 154 h 694"/>
                <a:gd name="T52" fmla="*/ 154 w 1377"/>
                <a:gd name="T53" fmla="*/ 146 h 694"/>
                <a:gd name="T54" fmla="*/ 153 w 1377"/>
                <a:gd name="T55" fmla="*/ 138 h 694"/>
                <a:gd name="T56" fmla="*/ 154 w 1377"/>
                <a:gd name="T57" fmla="*/ 130 h 694"/>
                <a:gd name="T58" fmla="*/ 157 w 1377"/>
                <a:gd name="T59" fmla="*/ 122 h 694"/>
                <a:gd name="T60" fmla="*/ 163 w 1377"/>
                <a:gd name="T61" fmla="*/ 11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4"/>
                <a:gd name="T95" fmla="*/ 1377 w 1377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4">
                  <a:moveTo>
                    <a:pt x="652" y="467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7" y="86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6"/>
                  </a:lnTo>
                  <a:lnTo>
                    <a:pt x="43" y="296"/>
                  </a:lnTo>
                  <a:lnTo>
                    <a:pt x="43" y="297"/>
                  </a:lnTo>
                  <a:lnTo>
                    <a:pt x="45" y="298"/>
                  </a:lnTo>
                  <a:lnTo>
                    <a:pt x="644" y="694"/>
                  </a:lnTo>
                  <a:lnTo>
                    <a:pt x="646" y="685"/>
                  </a:lnTo>
                  <a:lnTo>
                    <a:pt x="638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1" y="614"/>
                  </a:lnTo>
                  <a:lnTo>
                    <a:pt x="614" y="583"/>
                  </a:lnTo>
                  <a:lnTo>
                    <a:pt x="612" y="551"/>
                  </a:lnTo>
                  <a:lnTo>
                    <a:pt x="615" y="519"/>
                  </a:lnTo>
                  <a:lnTo>
                    <a:pt x="628" y="490"/>
                  </a:lnTo>
                  <a:lnTo>
                    <a:pt x="652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53"/>
            <p:cNvSpPr>
              <a:spLocks/>
            </p:cNvSpPr>
            <p:nvPr/>
          </p:nvSpPr>
          <p:spPr bwMode="auto">
            <a:xfrm>
              <a:off x="163" y="3413"/>
              <a:ext cx="614" cy="209"/>
            </a:xfrm>
            <a:custGeom>
              <a:avLst/>
              <a:gdLst>
                <a:gd name="T0" fmla="*/ 307 w 1229"/>
                <a:gd name="T1" fmla="*/ 64 h 418"/>
                <a:gd name="T2" fmla="*/ 145 w 1229"/>
                <a:gd name="T3" fmla="*/ 105 h 418"/>
                <a:gd name="T4" fmla="*/ 0 w 1229"/>
                <a:gd name="T5" fmla="*/ 21 h 418"/>
                <a:gd name="T6" fmla="*/ 170 w 1229"/>
                <a:gd name="T7" fmla="*/ 0 h 418"/>
                <a:gd name="T8" fmla="*/ 307 w 1229"/>
                <a:gd name="T9" fmla="*/ 64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8"/>
                <a:gd name="T17" fmla="*/ 1229 w 1229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8">
                  <a:moveTo>
                    <a:pt x="1229" y="256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29" y="25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54"/>
            <p:cNvSpPr>
              <a:spLocks/>
            </p:cNvSpPr>
            <p:nvPr/>
          </p:nvSpPr>
          <p:spPr bwMode="auto">
            <a:xfrm>
              <a:off x="136" y="3457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9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0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2 w 607"/>
                <a:gd name="T31" fmla="*/ 114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5" y="108"/>
                  </a:lnTo>
                  <a:lnTo>
                    <a:pt x="0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6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0" y="405"/>
                  </a:lnTo>
                  <a:lnTo>
                    <a:pt x="568" y="430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55"/>
            <p:cNvSpPr>
              <a:spLocks/>
            </p:cNvSpPr>
            <p:nvPr/>
          </p:nvSpPr>
          <p:spPr bwMode="auto">
            <a:xfrm>
              <a:off x="431" y="3550"/>
              <a:ext cx="376" cy="197"/>
            </a:xfrm>
            <a:custGeom>
              <a:avLst/>
              <a:gdLst>
                <a:gd name="T0" fmla="*/ 167 w 753"/>
                <a:gd name="T1" fmla="*/ 34 h 395"/>
                <a:gd name="T2" fmla="*/ 0 w 753"/>
                <a:gd name="T3" fmla="*/ 77 h 395"/>
                <a:gd name="T4" fmla="*/ 1 w 753"/>
                <a:gd name="T5" fmla="*/ 83 h 395"/>
                <a:gd name="T6" fmla="*/ 169 w 753"/>
                <a:gd name="T7" fmla="*/ 39 h 395"/>
                <a:gd name="T8" fmla="*/ 178 w 753"/>
                <a:gd name="T9" fmla="*/ 48 h 395"/>
                <a:gd name="T10" fmla="*/ 7 w 753"/>
                <a:gd name="T11" fmla="*/ 93 h 395"/>
                <a:gd name="T12" fmla="*/ 8 w 753"/>
                <a:gd name="T13" fmla="*/ 98 h 395"/>
                <a:gd name="T14" fmla="*/ 188 w 753"/>
                <a:gd name="T15" fmla="*/ 51 h 395"/>
                <a:gd name="T16" fmla="*/ 172 w 753"/>
                <a:gd name="T17" fmla="*/ 35 h 395"/>
                <a:gd name="T18" fmla="*/ 175 w 753"/>
                <a:gd name="T19" fmla="*/ 0 h 395"/>
                <a:gd name="T20" fmla="*/ 170 w 753"/>
                <a:gd name="T21" fmla="*/ 0 h 395"/>
                <a:gd name="T22" fmla="*/ 169 w 753"/>
                <a:gd name="T23" fmla="*/ 10 h 395"/>
                <a:gd name="T24" fmla="*/ 167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4"/>
                  </a:lnTo>
                  <a:lnTo>
                    <a:pt x="689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56"/>
            <p:cNvSpPr>
              <a:spLocks/>
            </p:cNvSpPr>
            <p:nvPr/>
          </p:nvSpPr>
          <p:spPr bwMode="auto">
            <a:xfrm>
              <a:off x="459" y="3382"/>
              <a:ext cx="347" cy="159"/>
            </a:xfrm>
            <a:custGeom>
              <a:avLst/>
              <a:gdLst>
                <a:gd name="T0" fmla="*/ 10 w 695"/>
                <a:gd name="T1" fmla="*/ 40 h 318"/>
                <a:gd name="T2" fmla="*/ 1 w 695"/>
                <a:gd name="T3" fmla="*/ 49 h 318"/>
                <a:gd name="T4" fmla="*/ 0 w 695"/>
                <a:gd name="T5" fmla="*/ 64 h 318"/>
                <a:gd name="T6" fmla="*/ 1 w 695"/>
                <a:gd name="T7" fmla="*/ 74 h 318"/>
                <a:gd name="T8" fmla="*/ 2 w 695"/>
                <a:gd name="T9" fmla="*/ 80 h 318"/>
                <a:gd name="T10" fmla="*/ 172 w 695"/>
                <a:gd name="T11" fmla="*/ 36 h 318"/>
                <a:gd name="T12" fmla="*/ 173 w 695"/>
                <a:gd name="T13" fmla="*/ 0 h 318"/>
                <a:gd name="T14" fmla="*/ 10 w 695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0" y="159"/>
                  </a:moveTo>
                  <a:lnTo>
                    <a:pt x="4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5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57"/>
            <p:cNvSpPr>
              <a:spLocks/>
            </p:cNvSpPr>
            <p:nvPr/>
          </p:nvSpPr>
          <p:spPr bwMode="auto">
            <a:xfrm>
              <a:off x="462" y="3455"/>
              <a:ext cx="368" cy="118"/>
            </a:xfrm>
            <a:custGeom>
              <a:avLst/>
              <a:gdLst>
                <a:gd name="T0" fmla="*/ 0 w 736"/>
                <a:gd name="T1" fmla="*/ 45 h 237"/>
                <a:gd name="T2" fmla="*/ 7 w 736"/>
                <a:gd name="T3" fmla="*/ 59 h 237"/>
                <a:gd name="T4" fmla="*/ 184 w 736"/>
                <a:gd name="T5" fmla="*/ 13 h 237"/>
                <a:gd name="T6" fmla="*/ 170 w 736"/>
                <a:gd name="T7" fmla="*/ 0 h 237"/>
                <a:gd name="T8" fmla="*/ 0 w 736"/>
                <a:gd name="T9" fmla="*/ 45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6"/>
                <a:gd name="T16" fmla="*/ 0 h 237"/>
                <a:gd name="T17" fmla="*/ 736 w 736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6" h="237">
                  <a:moveTo>
                    <a:pt x="0" y="181"/>
                  </a:moveTo>
                  <a:lnTo>
                    <a:pt x="30" y="237"/>
                  </a:lnTo>
                  <a:lnTo>
                    <a:pt x="736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58"/>
            <p:cNvSpPr>
              <a:spLocks/>
            </p:cNvSpPr>
            <p:nvPr/>
          </p:nvSpPr>
          <p:spPr bwMode="auto">
            <a:xfrm>
              <a:off x="158" y="3233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1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1 w 1377"/>
                <a:gd name="T25" fmla="*/ 74 h 693"/>
                <a:gd name="T26" fmla="*/ 11 w 1377"/>
                <a:gd name="T27" fmla="*/ 75 h 693"/>
                <a:gd name="T28" fmla="*/ 11 w 1377"/>
                <a:gd name="T29" fmla="*/ 75 h 693"/>
                <a:gd name="T30" fmla="*/ 161 w 1377"/>
                <a:gd name="T31" fmla="*/ 174 h 693"/>
                <a:gd name="T32" fmla="*/ 161 w 1377"/>
                <a:gd name="T33" fmla="*/ 171 h 693"/>
                <a:gd name="T34" fmla="*/ 159 w 1377"/>
                <a:gd name="T35" fmla="*/ 166 h 693"/>
                <a:gd name="T36" fmla="*/ 159 w 1377"/>
                <a:gd name="T37" fmla="*/ 166 h 693"/>
                <a:gd name="T38" fmla="*/ 159 w 1377"/>
                <a:gd name="T39" fmla="*/ 166 h 693"/>
                <a:gd name="T40" fmla="*/ 159 w 1377"/>
                <a:gd name="T41" fmla="*/ 164 h 693"/>
                <a:gd name="T42" fmla="*/ 157 w 1377"/>
                <a:gd name="T43" fmla="*/ 160 h 693"/>
                <a:gd name="T44" fmla="*/ 155 w 1377"/>
                <a:gd name="T45" fmla="*/ 154 h 693"/>
                <a:gd name="T46" fmla="*/ 153 w 1377"/>
                <a:gd name="T47" fmla="*/ 146 h 693"/>
                <a:gd name="T48" fmla="*/ 153 w 1377"/>
                <a:gd name="T49" fmla="*/ 138 h 693"/>
                <a:gd name="T50" fmla="*/ 153 w 1377"/>
                <a:gd name="T51" fmla="*/ 130 h 693"/>
                <a:gd name="T52" fmla="*/ 157 w 1377"/>
                <a:gd name="T53" fmla="*/ 123 h 693"/>
                <a:gd name="T54" fmla="*/ 163 w 1377"/>
                <a:gd name="T55" fmla="*/ 117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7"/>
                <a:gd name="T85" fmla="*/ 0 h 693"/>
                <a:gd name="T86" fmla="*/ 1377 w 1377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7" h="693">
                  <a:moveTo>
                    <a:pt x="652" y="466"/>
                  </a:moveTo>
                  <a:lnTo>
                    <a:pt x="1377" y="287"/>
                  </a:lnTo>
                  <a:lnTo>
                    <a:pt x="758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3"/>
                  </a:lnTo>
                  <a:lnTo>
                    <a:pt x="9" y="122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4" y="214"/>
                  </a:lnTo>
                  <a:lnTo>
                    <a:pt x="17" y="254"/>
                  </a:lnTo>
                  <a:lnTo>
                    <a:pt x="43" y="295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644" y="693"/>
                  </a:lnTo>
                  <a:lnTo>
                    <a:pt x="647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89"/>
                  </a:lnTo>
                  <a:lnTo>
                    <a:pt x="652" y="4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59"/>
            <p:cNvSpPr>
              <a:spLocks/>
            </p:cNvSpPr>
            <p:nvPr/>
          </p:nvSpPr>
          <p:spPr bwMode="auto">
            <a:xfrm>
              <a:off x="195" y="3245"/>
              <a:ext cx="614" cy="209"/>
            </a:xfrm>
            <a:custGeom>
              <a:avLst/>
              <a:gdLst>
                <a:gd name="T0" fmla="*/ 307 w 1228"/>
                <a:gd name="T1" fmla="*/ 64 h 417"/>
                <a:gd name="T2" fmla="*/ 146 w 1228"/>
                <a:gd name="T3" fmla="*/ 105 h 417"/>
                <a:gd name="T4" fmla="*/ 0 w 1228"/>
                <a:gd name="T5" fmla="*/ 21 h 417"/>
                <a:gd name="T6" fmla="*/ 170 w 1228"/>
                <a:gd name="T7" fmla="*/ 0 h 417"/>
                <a:gd name="T8" fmla="*/ 307 w 1228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7"/>
                <a:gd name="T17" fmla="*/ 1228 w 1228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7">
                  <a:moveTo>
                    <a:pt x="1228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0" y="0"/>
                  </a:lnTo>
                  <a:lnTo>
                    <a:pt x="1228" y="25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60"/>
            <p:cNvSpPr>
              <a:spLocks/>
            </p:cNvSpPr>
            <p:nvPr/>
          </p:nvSpPr>
          <p:spPr bwMode="auto">
            <a:xfrm>
              <a:off x="168" y="3290"/>
              <a:ext cx="304" cy="264"/>
            </a:xfrm>
            <a:custGeom>
              <a:avLst/>
              <a:gdLst>
                <a:gd name="T0" fmla="*/ 146 w 607"/>
                <a:gd name="T1" fmla="*/ 132 h 529"/>
                <a:gd name="T2" fmla="*/ 10 w 607"/>
                <a:gd name="T3" fmla="*/ 41 h 529"/>
                <a:gd name="T4" fmla="*/ 5 w 607"/>
                <a:gd name="T5" fmla="*/ 33 h 529"/>
                <a:gd name="T6" fmla="*/ 2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5 h 529"/>
                <a:gd name="T16" fmla="*/ 3 w 607"/>
                <a:gd name="T17" fmla="*/ 2 h 529"/>
                <a:gd name="T18" fmla="*/ 5 w 607"/>
                <a:gd name="T19" fmla="*/ 0 h 529"/>
                <a:gd name="T20" fmla="*/ 152 w 607"/>
                <a:gd name="T21" fmla="*/ 85 h 529"/>
                <a:gd name="T22" fmla="*/ 148 w 607"/>
                <a:gd name="T23" fmla="*/ 90 h 529"/>
                <a:gd name="T24" fmla="*/ 145 w 607"/>
                <a:gd name="T25" fmla="*/ 95 h 529"/>
                <a:gd name="T26" fmla="*/ 143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3 w 607"/>
                <a:gd name="T33" fmla="*/ 120 h 529"/>
                <a:gd name="T34" fmla="*/ 145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6" y="108"/>
                  </a:lnTo>
                  <a:lnTo>
                    <a:pt x="0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9" y="382"/>
                  </a:lnTo>
                  <a:lnTo>
                    <a:pt x="570" y="406"/>
                  </a:lnTo>
                  <a:lnTo>
                    <a:pt x="568" y="431"/>
                  </a:lnTo>
                  <a:lnTo>
                    <a:pt x="568" y="457"/>
                  </a:lnTo>
                  <a:lnTo>
                    <a:pt x="572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61"/>
            <p:cNvSpPr>
              <a:spLocks/>
            </p:cNvSpPr>
            <p:nvPr/>
          </p:nvSpPr>
          <p:spPr bwMode="auto">
            <a:xfrm>
              <a:off x="462" y="3382"/>
              <a:ext cx="377" cy="198"/>
            </a:xfrm>
            <a:custGeom>
              <a:avLst/>
              <a:gdLst>
                <a:gd name="T0" fmla="*/ 168 w 753"/>
                <a:gd name="T1" fmla="*/ 34 h 395"/>
                <a:gd name="T2" fmla="*/ 0 w 753"/>
                <a:gd name="T3" fmla="*/ 78 h 395"/>
                <a:gd name="T4" fmla="*/ 1 w 753"/>
                <a:gd name="T5" fmla="*/ 83 h 395"/>
                <a:gd name="T6" fmla="*/ 170 w 753"/>
                <a:gd name="T7" fmla="*/ 40 h 395"/>
                <a:gd name="T8" fmla="*/ 179 w 753"/>
                <a:gd name="T9" fmla="*/ 49 h 395"/>
                <a:gd name="T10" fmla="*/ 7 w 753"/>
                <a:gd name="T11" fmla="*/ 94 h 395"/>
                <a:gd name="T12" fmla="*/ 9 w 753"/>
                <a:gd name="T13" fmla="*/ 99 h 395"/>
                <a:gd name="T14" fmla="*/ 189 w 753"/>
                <a:gd name="T15" fmla="*/ 52 h 395"/>
                <a:gd name="T16" fmla="*/ 173 w 753"/>
                <a:gd name="T17" fmla="*/ 36 h 395"/>
                <a:gd name="T18" fmla="*/ 175 w 753"/>
                <a:gd name="T19" fmla="*/ 1 h 395"/>
                <a:gd name="T20" fmla="*/ 171 w 753"/>
                <a:gd name="T21" fmla="*/ 0 h 395"/>
                <a:gd name="T22" fmla="*/ 170 w 753"/>
                <a:gd name="T23" fmla="*/ 11 h 395"/>
                <a:gd name="T24" fmla="*/ 168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5"/>
                  </a:lnTo>
                  <a:lnTo>
                    <a:pt x="690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62"/>
            <p:cNvSpPr>
              <a:spLocks/>
            </p:cNvSpPr>
            <p:nvPr/>
          </p:nvSpPr>
          <p:spPr bwMode="auto">
            <a:xfrm>
              <a:off x="478" y="3180"/>
              <a:ext cx="334" cy="209"/>
            </a:xfrm>
            <a:custGeom>
              <a:avLst/>
              <a:gdLst>
                <a:gd name="T0" fmla="*/ 7 w 668"/>
                <a:gd name="T1" fmla="*/ 59 h 416"/>
                <a:gd name="T2" fmla="*/ 0 w 668"/>
                <a:gd name="T3" fmla="*/ 72 h 416"/>
                <a:gd name="T4" fmla="*/ 1 w 668"/>
                <a:gd name="T5" fmla="*/ 88 h 416"/>
                <a:gd name="T6" fmla="*/ 3 w 668"/>
                <a:gd name="T7" fmla="*/ 98 h 416"/>
                <a:gd name="T8" fmla="*/ 3 w 668"/>
                <a:gd name="T9" fmla="*/ 105 h 416"/>
                <a:gd name="T10" fmla="*/ 167 w 668"/>
                <a:gd name="T11" fmla="*/ 39 h 416"/>
                <a:gd name="T12" fmla="*/ 165 w 668"/>
                <a:gd name="T13" fmla="*/ 0 h 416"/>
                <a:gd name="T14" fmla="*/ 7 w 668"/>
                <a:gd name="T15" fmla="*/ 59 h 4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8"/>
                <a:gd name="T25" fmla="*/ 0 h 416"/>
                <a:gd name="T26" fmla="*/ 668 w 668"/>
                <a:gd name="T27" fmla="*/ 416 h 4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8" h="416">
                  <a:moveTo>
                    <a:pt x="30" y="235"/>
                  </a:moveTo>
                  <a:lnTo>
                    <a:pt x="0" y="285"/>
                  </a:lnTo>
                  <a:lnTo>
                    <a:pt x="1" y="348"/>
                  </a:lnTo>
                  <a:lnTo>
                    <a:pt x="11" y="391"/>
                  </a:lnTo>
                  <a:lnTo>
                    <a:pt x="15" y="416"/>
                  </a:lnTo>
                  <a:lnTo>
                    <a:pt x="668" y="154"/>
                  </a:lnTo>
                  <a:lnTo>
                    <a:pt x="660" y="0"/>
                  </a:lnTo>
                  <a:lnTo>
                    <a:pt x="30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63"/>
            <p:cNvSpPr>
              <a:spLocks/>
            </p:cNvSpPr>
            <p:nvPr/>
          </p:nvSpPr>
          <p:spPr bwMode="auto">
            <a:xfrm>
              <a:off x="485" y="3260"/>
              <a:ext cx="356" cy="163"/>
            </a:xfrm>
            <a:custGeom>
              <a:avLst/>
              <a:gdLst>
                <a:gd name="T0" fmla="*/ 0 w 712"/>
                <a:gd name="T1" fmla="*/ 66 h 327"/>
                <a:gd name="T2" fmla="*/ 9 w 712"/>
                <a:gd name="T3" fmla="*/ 81 h 327"/>
                <a:gd name="T4" fmla="*/ 178 w 712"/>
                <a:gd name="T5" fmla="*/ 13 h 327"/>
                <a:gd name="T6" fmla="*/ 163 w 712"/>
                <a:gd name="T7" fmla="*/ 0 h 327"/>
                <a:gd name="T8" fmla="*/ 0 w 712"/>
                <a:gd name="T9" fmla="*/ 66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7"/>
                <a:gd name="T17" fmla="*/ 712 w 712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7">
                  <a:moveTo>
                    <a:pt x="0" y="267"/>
                  </a:moveTo>
                  <a:lnTo>
                    <a:pt x="35" y="327"/>
                  </a:lnTo>
                  <a:lnTo>
                    <a:pt x="712" y="53"/>
                  </a:lnTo>
                  <a:lnTo>
                    <a:pt x="650" y="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64"/>
            <p:cNvSpPr>
              <a:spLocks/>
            </p:cNvSpPr>
            <p:nvPr/>
          </p:nvSpPr>
          <p:spPr bwMode="auto">
            <a:xfrm>
              <a:off x="160" y="3038"/>
              <a:ext cx="687" cy="392"/>
            </a:xfrm>
            <a:custGeom>
              <a:avLst/>
              <a:gdLst>
                <a:gd name="T0" fmla="*/ 169 w 1374"/>
                <a:gd name="T1" fmla="*/ 133 h 784"/>
                <a:gd name="T2" fmla="*/ 344 w 1374"/>
                <a:gd name="T3" fmla="*/ 67 h 784"/>
                <a:gd name="T4" fmla="*/ 183 w 1374"/>
                <a:gd name="T5" fmla="*/ 0 h 784"/>
                <a:gd name="T6" fmla="*/ 5 w 1374"/>
                <a:gd name="T7" fmla="*/ 40 h 784"/>
                <a:gd name="T8" fmla="*/ 3 w 1374"/>
                <a:gd name="T9" fmla="*/ 42 h 784"/>
                <a:gd name="T10" fmla="*/ 3 w 1374"/>
                <a:gd name="T11" fmla="*/ 46 h 784"/>
                <a:gd name="T12" fmla="*/ 1 w 1374"/>
                <a:gd name="T13" fmla="*/ 51 h 784"/>
                <a:gd name="T14" fmla="*/ 0 w 1374"/>
                <a:gd name="T15" fmla="*/ 58 h 784"/>
                <a:gd name="T16" fmla="*/ 1 w 1374"/>
                <a:gd name="T17" fmla="*/ 68 h 784"/>
                <a:gd name="T18" fmla="*/ 3 w 1374"/>
                <a:gd name="T19" fmla="*/ 78 h 784"/>
                <a:gd name="T20" fmla="*/ 6 w 1374"/>
                <a:gd name="T21" fmla="*/ 88 h 784"/>
                <a:gd name="T22" fmla="*/ 14 w 1374"/>
                <a:gd name="T23" fmla="*/ 99 h 784"/>
                <a:gd name="T24" fmla="*/ 14 w 1374"/>
                <a:gd name="T25" fmla="*/ 99 h 784"/>
                <a:gd name="T26" fmla="*/ 14 w 1374"/>
                <a:gd name="T27" fmla="*/ 99 h 784"/>
                <a:gd name="T28" fmla="*/ 14 w 1374"/>
                <a:gd name="T29" fmla="*/ 99 h 784"/>
                <a:gd name="T30" fmla="*/ 173 w 1374"/>
                <a:gd name="T31" fmla="*/ 196 h 784"/>
                <a:gd name="T32" fmla="*/ 173 w 1374"/>
                <a:gd name="T33" fmla="*/ 194 h 784"/>
                <a:gd name="T34" fmla="*/ 171 w 1374"/>
                <a:gd name="T35" fmla="*/ 188 h 784"/>
                <a:gd name="T36" fmla="*/ 171 w 1374"/>
                <a:gd name="T37" fmla="*/ 188 h 784"/>
                <a:gd name="T38" fmla="*/ 171 w 1374"/>
                <a:gd name="T39" fmla="*/ 188 h 784"/>
                <a:gd name="T40" fmla="*/ 170 w 1374"/>
                <a:gd name="T41" fmla="*/ 186 h 784"/>
                <a:gd name="T42" fmla="*/ 168 w 1374"/>
                <a:gd name="T43" fmla="*/ 181 h 784"/>
                <a:gd name="T44" fmla="*/ 166 w 1374"/>
                <a:gd name="T45" fmla="*/ 175 h 784"/>
                <a:gd name="T46" fmla="*/ 163 w 1374"/>
                <a:gd name="T47" fmla="*/ 166 h 784"/>
                <a:gd name="T48" fmla="*/ 162 w 1374"/>
                <a:gd name="T49" fmla="*/ 158 h 784"/>
                <a:gd name="T50" fmla="*/ 162 w 1374"/>
                <a:gd name="T51" fmla="*/ 149 h 784"/>
                <a:gd name="T52" fmla="*/ 164 w 1374"/>
                <a:gd name="T53" fmla="*/ 140 h 784"/>
                <a:gd name="T54" fmla="*/ 169 w 1374"/>
                <a:gd name="T55" fmla="*/ 133 h 7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4"/>
                <a:gd name="T85" fmla="*/ 0 h 784"/>
                <a:gd name="T86" fmla="*/ 1374 w 1374"/>
                <a:gd name="T87" fmla="*/ 784 h 7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4" h="784">
                  <a:moveTo>
                    <a:pt x="676" y="531"/>
                  </a:moveTo>
                  <a:lnTo>
                    <a:pt x="1374" y="266"/>
                  </a:lnTo>
                  <a:lnTo>
                    <a:pt x="732" y="0"/>
                  </a:lnTo>
                  <a:lnTo>
                    <a:pt x="17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3" y="204"/>
                  </a:lnTo>
                  <a:lnTo>
                    <a:pt x="0" y="234"/>
                  </a:lnTo>
                  <a:lnTo>
                    <a:pt x="1" y="270"/>
                  </a:lnTo>
                  <a:lnTo>
                    <a:pt x="9" y="309"/>
                  </a:lnTo>
                  <a:lnTo>
                    <a:pt x="26" y="351"/>
                  </a:lnTo>
                  <a:lnTo>
                    <a:pt x="56" y="396"/>
                  </a:lnTo>
                  <a:lnTo>
                    <a:pt x="57" y="399"/>
                  </a:lnTo>
                  <a:lnTo>
                    <a:pt x="58" y="399"/>
                  </a:lnTo>
                  <a:lnTo>
                    <a:pt x="692" y="784"/>
                  </a:lnTo>
                  <a:lnTo>
                    <a:pt x="693" y="774"/>
                  </a:lnTo>
                  <a:lnTo>
                    <a:pt x="683" y="751"/>
                  </a:lnTo>
                  <a:lnTo>
                    <a:pt x="679" y="744"/>
                  </a:lnTo>
                  <a:lnTo>
                    <a:pt x="671" y="724"/>
                  </a:lnTo>
                  <a:lnTo>
                    <a:pt x="661" y="698"/>
                  </a:lnTo>
                  <a:lnTo>
                    <a:pt x="651" y="664"/>
                  </a:lnTo>
                  <a:lnTo>
                    <a:pt x="645" y="629"/>
                  </a:lnTo>
                  <a:lnTo>
                    <a:pt x="645" y="593"/>
                  </a:lnTo>
                  <a:lnTo>
                    <a:pt x="655" y="560"/>
                  </a:lnTo>
                  <a:lnTo>
                    <a:pt x="676" y="5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65"/>
            <p:cNvSpPr>
              <a:spLocks/>
            </p:cNvSpPr>
            <p:nvPr/>
          </p:nvSpPr>
          <p:spPr bwMode="auto">
            <a:xfrm>
              <a:off x="193" y="3052"/>
              <a:ext cx="618" cy="238"/>
            </a:xfrm>
            <a:custGeom>
              <a:avLst/>
              <a:gdLst>
                <a:gd name="T0" fmla="*/ 309 w 1236"/>
                <a:gd name="T1" fmla="*/ 59 h 475"/>
                <a:gd name="T2" fmla="*/ 153 w 1236"/>
                <a:gd name="T3" fmla="*/ 119 h 475"/>
                <a:gd name="T4" fmla="*/ 0 w 1236"/>
                <a:gd name="T5" fmla="*/ 38 h 475"/>
                <a:gd name="T6" fmla="*/ 166 w 1236"/>
                <a:gd name="T7" fmla="*/ 0 h 475"/>
                <a:gd name="T8" fmla="*/ 309 w 1236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6"/>
                <a:gd name="T16" fmla="*/ 0 h 475"/>
                <a:gd name="T17" fmla="*/ 1236 w 1236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6" h="475">
                  <a:moveTo>
                    <a:pt x="1236" y="236"/>
                  </a:moveTo>
                  <a:lnTo>
                    <a:pt x="610" y="475"/>
                  </a:lnTo>
                  <a:lnTo>
                    <a:pt x="0" y="151"/>
                  </a:lnTo>
                  <a:lnTo>
                    <a:pt x="665" y="0"/>
                  </a:lnTo>
                  <a:lnTo>
                    <a:pt x="1236" y="236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66"/>
            <p:cNvSpPr>
              <a:spLocks/>
            </p:cNvSpPr>
            <p:nvPr/>
          </p:nvSpPr>
          <p:spPr bwMode="auto">
            <a:xfrm>
              <a:off x="170" y="3133"/>
              <a:ext cx="316" cy="271"/>
            </a:xfrm>
            <a:custGeom>
              <a:avLst/>
              <a:gdLst>
                <a:gd name="T0" fmla="*/ 157 w 632"/>
                <a:gd name="T1" fmla="*/ 136 h 541"/>
                <a:gd name="T2" fmla="*/ 12 w 632"/>
                <a:gd name="T3" fmla="*/ 47 h 541"/>
                <a:gd name="T4" fmla="*/ 7 w 632"/>
                <a:gd name="T5" fmla="*/ 39 h 541"/>
                <a:gd name="T6" fmla="*/ 3 w 632"/>
                <a:gd name="T7" fmla="*/ 32 h 541"/>
                <a:gd name="T8" fmla="*/ 1 w 632"/>
                <a:gd name="T9" fmla="*/ 24 h 541"/>
                <a:gd name="T10" fmla="*/ 1 w 632"/>
                <a:gd name="T11" fmla="*/ 18 h 541"/>
                <a:gd name="T12" fmla="*/ 0 w 632"/>
                <a:gd name="T13" fmla="*/ 12 h 541"/>
                <a:gd name="T14" fmla="*/ 1 w 632"/>
                <a:gd name="T15" fmla="*/ 7 h 541"/>
                <a:gd name="T16" fmla="*/ 1 w 632"/>
                <a:gd name="T17" fmla="*/ 3 h 541"/>
                <a:gd name="T18" fmla="*/ 2 w 632"/>
                <a:gd name="T19" fmla="*/ 0 h 541"/>
                <a:gd name="T20" fmla="*/ 158 w 632"/>
                <a:gd name="T21" fmla="*/ 83 h 541"/>
                <a:gd name="T22" fmla="*/ 155 w 632"/>
                <a:gd name="T23" fmla="*/ 88 h 541"/>
                <a:gd name="T24" fmla="*/ 152 w 632"/>
                <a:gd name="T25" fmla="*/ 95 h 541"/>
                <a:gd name="T26" fmla="*/ 151 w 632"/>
                <a:gd name="T27" fmla="*/ 102 h 541"/>
                <a:gd name="T28" fmla="*/ 151 w 632"/>
                <a:gd name="T29" fmla="*/ 109 h 541"/>
                <a:gd name="T30" fmla="*/ 152 w 632"/>
                <a:gd name="T31" fmla="*/ 116 h 541"/>
                <a:gd name="T32" fmla="*/ 153 w 632"/>
                <a:gd name="T33" fmla="*/ 123 h 541"/>
                <a:gd name="T34" fmla="*/ 155 w 632"/>
                <a:gd name="T35" fmla="*/ 130 h 541"/>
                <a:gd name="T36" fmla="*/ 157 w 632"/>
                <a:gd name="T37" fmla="*/ 136 h 5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2"/>
                <a:gd name="T58" fmla="*/ 0 h 541"/>
                <a:gd name="T59" fmla="*/ 632 w 632"/>
                <a:gd name="T60" fmla="*/ 541 h 5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2" h="541">
                  <a:moveTo>
                    <a:pt x="628" y="541"/>
                  </a:moveTo>
                  <a:lnTo>
                    <a:pt x="50" y="187"/>
                  </a:lnTo>
                  <a:lnTo>
                    <a:pt x="28" y="154"/>
                  </a:lnTo>
                  <a:lnTo>
                    <a:pt x="13" y="125"/>
                  </a:lnTo>
                  <a:lnTo>
                    <a:pt x="5" y="96"/>
                  </a:lnTo>
                  <a:lnTo>
                    <a:pt x="2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1" y="0"/>
                  </a:lnTo>
                  <a:lnTo>
                    <a:pt x="632" y="329"/>
                  </a:lnTo>
                  <a:lnTo>
                    <a:pt x="617" y="352"/>
                  </a:lnTo>
                  <a:lnTo>
                    <a:pt x="608" y="378"/>
                  </a:lnTo>
                  <a:lnTo>
                    <a:pt x="603" y="405"/>
                  </a:lnTo>
                  <a:lnTo>
                    <a:pt x="603" y="433"/>
                  </a:lnTo>
                  <a:lnTo>
                    <a:pt x="605" y="462"/>
                  </a:lnTo>
                  <a:lnTo>
                    <a:pt x="611" y="489"/>
                  </a:lnTo>
                  <a:lnTo>
                    <a:pt x="619" y="517"/>
                  </a:lnTo>
                  <a:lnTo>
                    <a:pt x="628" y="541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67"/>
            <p:cNvSpPr>
              <a:spLocks/>
            </p:cNvSpPr>
            <p:nvPr/>
          </p:nvSpPr>
          <p:spPr bwMode="auto">
            <a:xfrm>
              <a:off x="485" y="3181"/>
              <a:ext cx="365" cy="249"/>
            </a:xfrm>
            <a:custGeom>
              <a:avLst/>
              <a:gdLst>
                <a:gd name="T0" fmla="*/ 161 w 730"/>
                <a:gd name="T1" fmla="*/ 37 h 498"/>
                <a:gd name="T2" fmla="*/ 0 w 730"/>
                <a:gd name="T3" fmla="*/ 102 h 498"/>
                <a:gd name="T4" fmla="*/ 1 w 730"/>
                <a:gd name="T5" fmla="*/ 108 h 498"/>
                <a:gd name="T6" fmla="*/ 163 w 730"/>
                <a:gd name="T7" fmla="*/ 43 h 498"/>
                <a:gd name="T8" fmla="*/ 173 w 730"/>
                <a:gd name="T9" fmla="*/ 52 h 498"/>
                <a:gd name="T10" fmla="*/ 9 w 730"/>
                <a:gd name="T11" fmla="*/ 119 h 498"/>
                <a:gd name="T12" fmla="*/ 11 w 730"/>
                <a:gd name="T13" fmla="*/ 125 h 498"/>
                <a:gd name="T14" fmla="*/ 183 w 730"/>
                <a:gd name="T15" fmla="*/ 54 h 498"/>
                <a:gd name="T16" fmla="*/ 166 w 730"/>
                <a:gd name="T17" fmla="*/ 38 h 498"/>
                <a:gd name="T18" fmla="*/ 165 w 730"/>
                <a:gd name="T19" fmla="*/ 0 h 498"/>
                <a:gd name="T20" fmla="*/ 160 w 730"/>
                <a:gd name="T21" fmla="*/ 0 h 498"/>
                <a:gd name="T22" fmla="*/ 161 w 730"/>
                <a:gd name="T23" fmla="*/ 12 h 498"/>
                <a:gd name="T24" fmla="*/ 161 w 730"/>
                <a:gd name="T25" fmla="*/ 37 h 4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498"/>
                <a:gd name="T41" fmla="*/ 730 w 730"/>
                <a:gd name="T42" fmla="*/ 498 h 4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498">
                  <a:moveTo>
                    <a:pt x="643" y="148"/>
                  </a:moveTo>
                  <a:lnTo>
                    <a:pt x="0" y="408"/>
                  </a:lnTo>
                  <a:lnTo>
                    <a:pt x="6" y="430"/>
                  </a:lnTo>
                  <a:lnTo>
                    <a:pt x="651" y="170"/>
                  </a:lnTo>
                  <a:lnTo>
                    <a:pt x="691" y="207"/>
                  </a:lnTo>
                  <a:lnTo>
                    <a:pt x="34" y="476"/>
                  </a:lnTo>
                  <a:lnTo>
                    <a:pt x="42" y="498"/>
                  </a:lnTo>
                  <a:lnTo>
                    <a:pt x="730" y="215"/>
                  </a:lnTo>
                  <a:lnTo>
                    <a:pt x="662" y="152"/>
                  </a:lnTo>
                  <a:lnTo>
                    <a:pt x="660" y="0"/>
                  </a:lnTo>
                  <a:lnTo>
                    <a:pt x="640" y="0"/>
                  </a:lnTo>
                  <a:lnTo>
                    <a:pt x="641" y="47"/>
                  </a:lnTo>
                  <a:lnTo>
                    <a:pt x="643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68"/>
            <p:cNvSpPr>
              <a:spLocks/>
            </p:cNvSpPr>
            <p:nvPr/>
          </p:nvSpPr>
          <p:spPr bwMode="auto">
            <a:xfrm>
              <a:off x="435" y="3031"/>
              <a:ext cx="348" cy="159"/>
            </a:xfrm>
            <a:custGeom>
              <a:avLst/>
              <a:gdLst>
                <a:gd name="T0" fmla="*/ 10 w 694"/>
                <a:gd name="T1" fmla="*/ 40 h 318"/>
                <a:gd name="T2" fmla="*/ 2 w 694"/>
                <a:gd name="T3" fmla="*/ 50 h 318"/>
                <a:gd name="T4" fmla="*/ 0 w 694"/>
                <a:gd name="T5" fmla="*/ 64 h 318"/>
                <a:gd name="T6" fmla="*/ 2 w 694"/>
                <a:gd name="T7" fmla="*/ 74 h 318"/>
                <a:gd name="T8" fmla="*/ 2 w 694"/>
                <a:gd name="T9" fmla="*/ 80 h 318"/>
                <a:gd name="T10" fmla="*/ 173 w 694"/>
                <a:gd name="T11" fmla="*/ 36 h 318"/>
                <a:gd name="T12" fmla="*/ 175 w 694"/>
                <a:gd name="T13" fmla="*/ 0 h 318"/>
                <a:gd name="T14" fmla="*/ 10 w 694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0" y="159"/>
                  </a:moveTo>
                  <a:lnTo>
                    <a:pt x="5" y="200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0" y="141"/>
                  </a:lnTo>
                  <a:lnTo>
                    <a:pt x="694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69"/>
            <p:cNvSpPr>
              <a:spLocks/>
            </p:cNvSpPr>
            <p:nvPr/>
          </p:nvSpPr>
          <p:spPr bwMode="auto">
            <a:xfrm>
              <a:off x="439" y="3103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2"/>
                  </a:moveTo>
                  <a:lnTo>
                    <a:pt x="30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70"/>
            <p:cNvSpPr>
              <a:spLocks/>
            </p:cNvSpPr>
            <p:nvPr/>
          </p:nvSpPr>
          <p:spPr bwMode="auto">
            <a:xfrm>
              <a:off x="134" y="2881"/>
              <a:ext cx="688" cy="346"/>
            </a:xfrm>
            <a:custGeom>
              <a:avLst/>
              <a:gdLst>
                <a:gd name="T0" fmla="*/ 163 w 1377"/>
                <a:gd name="T1" fmla="*/ 116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0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3 h 693"/>
                <a:gd name="T20" fmla="*/ 4 w 1377"/>
                <a:gd name="T21" fmla="*/ 63 h 693"/>
                <a:gd name="T22" fmla="*/ 10 w 1377"/>
                <a:gd name="T23" fmla="*/ 74 h 693"/>
                <a:gd name="T24" fmla="*/ 10 w 1377"/>
                <a:gd name="T25" fmla="*/ 74 h 693"/>
                <a:gd name="T26" fmla="*/ 11 w 1377"/>
                <a:gd name="T27" fmla="*/ 74 h 693"/>
                <a:gd name="T28" fmla="*/ 11 w 1377"/>
                <a:gd name="T29" fmla="*/ 74 h 693"/>
                <a:gd name="T30" fmla="*/ 11 w 1377"/>
                <a:gd name="T31" fmla="*/ 74 h 693"/>
                <a:gd name="T32" fmla="*/ 11 w 1377"/>
                <a:gd name="T33" fmla="*/ 74 h 693"/>
                <a:gd name="T34" fmla="*/ 11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9 w 1377"/>
                <a:gd name="T47" fmla="*/ 164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7 h 693"/>
                <a:gd name="T56" fmla="*/ 154 w 1377"/>
                <a:gd name="T57" fmla="*/ 129 h 693"/>
                <a:gd name="T58" fmla="*/ 157 w 1377"/>
                <a:gd name="T59" fmla="*/ 122 h 693"/>
                <a:gd name="T60" fmla="*/ 163 w 1377"/>
                <a:gd name="T61" fmla="*/ 116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8"/>
                  </a:lnTo>
                  <a:lnTo>
                    <a:pt x="759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5"/>
                  </a:lnTo>
                  <a:lnTo>
                    <a:pt x="42" y="296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6" y="685"/>
                  </a:lnTo>
                  <a:lnTo>
                    <a:pt x="639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2" y="615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71"/>
            <p:cNvSpPr>
              <a:spLocks/>
            </p:cNvSpPr>
            <p:nvPr/>
          </p:nvSpPr>
          <p:spPr bwMode="auto">
            <a:xfrm>
              <a:off x="171" y="2894"/>
              <a:ext cx="615" cy="209"/>
            </a:xfrm>
            <a:custGeom>
              <a:avLst/>
              <a:gdLst>
                <a:gd name="T0" fmla="*/ 308 w 1229"/>
                <a:gd name="T1" fmla="*/ 64 h 417"/>
                <a:gd name="T2" fmla="*/ 146 w 1229"/>
                <a:gd name="T3" fmla="*/ 105 h 417"/>
                <a:gd name="T4" fmla="*/ 0 w 1229"/>
                <a:gd name="T5" fmla="*/ 21 h 417"/>
                <a:gd name="T6" fmla="*/ 171 w 1229"/>
                <a:gd name="T7" fmla="*/ 0 h 417"/>
                <a:gd name="T8" fmla="*/ 308 w 1229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7"/>
                <a:gd name="T17" fmla="*/ 1229 w 1229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7">
                  <a:moveTo>
                    <a:pt x="1229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1" y="0"/>
                  </a:lnTo>
                  <a:lnTo>
                    <a:pt x="1229" y="2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72"/>
            <p:cNvSpPr>
              <a:spLocks/>
            </p:cNvSpPr>
            <p:nvPr/>
          </p:nvSpPr>
          <p:spPr bwMode="auto">
            <a:xfrm>
              <a:off x="145" y="2938"/>
              <a:ext cx="304" cy="264"/>
            </a:xfrm>
            <a:custGeom>
              <a:avLst/>
              <a:gdLst>
                <a:gd name="T0" fmla="*/ 146 w 607"/>
                <a:gd name="T1" fmla="*/ 132 h 528"/>
                <a:gd name="T2" fmla="*/ 10 w 607"/>
                <a:gd name="T3" fmla="*/ 41 h 528"/>
                <a:gd name="T4" fmla="*/ 5 w 607"/>
                <a:gd name="T5" fmla="*/ 33 h 528"/>
                <a:gd name="T6" fmla="*/ 2 w 607"/>
                <a:gd name="T7" fmla="*/ 27 h 528"/>
                <a:gd name="T8" fmla="*/ 1 w 607"/>
                <a:gd name="T9" fmla="*/ 20 h 528"/>
                <a:gd name="T10" fmla="*/ 0 w 607"/>
                <a:gd name="T11" fmla="*/ 15 h 528"/>
                <a:gd name="T12" fmla="*/ 1 w 607"/>
                <a:gd name="T13" fmla="*/ 9 h 528"/>
                <a:gd name="T14" fmla="*/ 2 w 607"/>
                <a:gd name="T15" fmla="*/ 5 h 528"/>
                <a:gd name="T16" fmla="*/ 3 w 607"/>
                <a:gd name="T17" fmla="*/ 2 h 528"/>
                <a:gd name="T18" fmla="*/ 5 w 607"/>
                <a:gd name="T19" fmla="*/ 0 h 528"/>
                <a:gd name="T20" fmla="*/ 152 w 607"/>
                <a:gd name="T21" fmla="*/ 85 h 528"/>
                <a:gd name="T22" fmla="*/ 148 w 607"/>
                <a:gd name="T23" fmla="*/ 89 h 528"/>
                <a:gd name="T24" fmla="*/ 145 w 607"/>
                <a:gd name="T25" fmla="*/ 95 h 528"/>
                <a:gd name="T26" fmla="*/ 143 w 607"/>
                <a:gd name="T27" fmla="*/ 101 h 528"/>
                <a:gd name="T28" fmla="*/ 142 w 607"/>
                <a:gd name="T29" fmla="*/ 107 h 528"/>
                <a:gd name="T30" fmla="*/ 142 w 607"/>
                <a:gd name="T31" fmla="*/ 114 h 528"/>
                <a:gd name="T32" fmla="*/ 143 w 607"/>
                <a:gd name="T33" fmla="*/ 120 h 528"/>
                <a:gd name="T34" fmla="*/ 145 w 607"/>
                <a:gd name="T35" fmla="*/ 126 h 528"/>
                <a:gd name="T36" fmla="*/ 146 w 607"/>
                <a:gd name="T37" fmla="*/ 132 h 5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8"/>
                <a:gd name="T59" fmla="*/ 607 w 607"/>
                <a:gd name="T60" fmla="*/ 528 h 5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8">
                  <a:moveTo>
                    <a:pt x="584" y="528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7" y="108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5"/>
                  </a:lnTo>
                  <a:lnTo>
                    <a:pt x="584" y="5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73"/>
            <p:cNvSpPr>
              <a:spLocks/>
            </p:cNvSpPr>
            <p:nvPr/>
          </p:nvSpPr>
          <p:spPr bwMode="auto">
            <a:xfrm>
              <a:off x="439" y="3031"/>
              <a:ext cx="377" cy="196"/>
            </a:xfrm>
            <a:custGeom>
              <a:avLst/>
              <a:gdLst>
                <a:gd name="T0" fmla="*/ 168 w 753"/>
                <a:gd name="T1" fmla="*/ 34 h 394"/>
                <a:gd name="T2" fmla="*/ 0 w 753"/>
                <a:gd name="T3" fmla="*/ 77 h 394"/>
                <a:gd name="T4" fmla="*/ 1 w 753"/>
                <a:gd name="T5" fmla="*/ 82 h 394"/>
                <a:gd name="T6" fmla="*/ 170 w 753"/>
                <a:gd name="T7" fmla="*/ 39 h 394"/>
                <a:gd name="T8" fmla="*/ 179 w 753"/>
                <a:gd name="T9" fmla="*/ 48 h 394"/>
                <a:gd name="T10" fmla="*/ 7 w 753"/>
                <a:gd name="T11" fmla="*/ 93 h 394"/>
                <a:gd name="T12" fmla="*/ 9 w 753"/>
                <a:gd name="T13" fmla="*/ 98 h 394"/>
                <a:gd name="T14" fmla="*/ 189 w 753"/>
                <a:gd name="T15" fmla="*/ 50 h 394"/>
                <a:gd name="T16" fmla="*/ 173 w 753"/>
                <a:gd name="T17" fmla="*/ 35 h 394"/>
                <a:gd name="T18" fmla="*/ 175 w 753"/>
                <a:gd name="T19" fmla="*/ 0 h 394"/>
                <a:gd name="T20" fmla="*/ 171 w 753"/>
                <a:gd name="T21" fmla="*/ 0 h 394"/>
                <a:gd name="T22" fmla="*/ 170 w 753"/>
                <a:gd name="T23" fmla="*/ 10 h 394"/>
                <a:gd name="T24" fmla="*/ 168 w 753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4"/>
                <a:gd name="T41" fmla="*/ 753 w 753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4">
                  <a:moveTo>
                    <a:pt x="670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6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3" y="204"/>
                  </a:lnTo>
                  <a:lnTo>
                    <a:pt x="690" y="141"/>
                  </a:lnTo>
                  <a:lnTo>
                    <a:pt x="700" y="2"/>
                  </a:lnTo>
                  <a:lnTo>
                    <a:pt x="681" y="0"/>
                  </a:lnTo>
                  <a:lnTo>
                    <a:pt x="677" y="43"/>
                  </a:lnTo>
                  <a:lnTo>
                    <a:pt x="670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74"/>
            <p:cNvSpPr>
              <a:spLocks/>
            </p:cNvSpPr>
            <p:nvPr/>
          </p:nvSpPr>
          <p:spPr bwMode="auto">
            <a:xfrm>
              <a:off x="442" y="2844"/>
              <a:ext cx="348" cy="159"/>
            </a:xfrm>
            <a:custGeom>
              <a:avLst/>
              <a:gdLst>
                <a:gd name="T0" fmla="*/ 11 w 695"/>
                <a:gd name="T1" fmla="*/ 40 h 317"/>
                <a:gd name="T2" fmla="*/ 2 w 695"/>
                <a:gd name="T3" fmla="*/ 50 h 317"/>
                <a:gd name="T4" fmla="*/ 0 w 695"/>
                <a:gd name="T5" fmla="*/ 64 h 317"/>
                <a:gd name="T6" fmla="*/ 2 w 695"/>
                <a:gd name="T7" fmla="*/ 74 h 317"/>
                <a:gd name="T8" fmla="*/ 3 w 695"/>
                <a:gd name="T9" fmla="*/ 80 h 317"/>
                <a:gd name="T10" fmla="*/ 173 w 695"/>
                <a:gd name="T11" fmla="*/ 35 h 317"/>
                <a:gd name="T12" fmla="*/ 174 w 695"/>
                <a:gd name="T13" fmla="*/ 0 h 317"/>
                <a:gd name="T14" fmla="*/ 11 w 695"/>
                <a:gd name="T15" fmla="*/ 40 h 3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7"/>
                <a:gd name="T26" fmla="*/ 695 w 695"/>
                <a:gd name="T27" fmla="*/ 317 h 3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7">
                  <a:moveTo>
                    <a:pt x="41" y="158"/>
                  </a:moveTo>
                  <a:lnTo>
                    <a:pt x="5" y="199"/>
                  </a:lnTo>
                  <a:lnTo>
                    <a:pt x="0" y="255"/>
                  </a:lnTo>
                  <a:lnTo>
                    <a:pt x="7" y="294"/>
                  </a:lnTo>
                  <a:lnTo>
                    <a:pt x="9" y="317"/>
                  </a:lnTo>
                  <a:lnTo>
                    <a:pt x="691" y="140"/>
                  </a:lnTo>
                  <a:lnTo>
                    <a:pt x="695" y="0"/>
                  </a:lnTo>
                  <a:lnTo>
                    <a:pt x="41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75"/>
            <p:cNvSpPr>
              <a:spLocks/>
            </p:cNvSpPr>
            <p:nvPr/>
          </p:nvSpPr>
          <p:spPr bwMode="auto">
            <a:xfrm>
              <a:off x="446" y="2916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1"/>
                  </a:moveTo>
                  <a:lnTo>
                    <a:pt x="29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76"/>
            <p:cNvSpPr>
              <a:spLocks/>
            </p:cNvSpPr>
            <p:nvPr/>
          </p:nvSpPr>
          <p:spPr bwMode="auto">
            <a:xfrm>
              <a:off x="141" y="2695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0 w 1377"/>
                <a:gd name="T25" fmla="*/ 74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1 w 1377"/>
                <a:gd name="T35" fmla="*/ 75 h 693"/>
                <a:gd name="T36" fmla="*/ 161 w 1377"/>
                <a:gd name="T37" fmla="*/ 174 h 693"/>
                <a:gd name="T38" fmla="*/ 161 w 1377"/>
                <a:gd name="T39" fmla="*/ 171 h 693"/>
                <a:gd name="T40" fmla="*/ 159 w 1377"/>
                <a:gd name="T41" fmla="*/ 166 h 693"/>
                <a:gd name="T42" fmla="*/ 159 w 1377"/>
                <a:gd name="T43" fmla="*/ 166 h 693"/>
                <a:gd name="T44" fmla="*/ 159 w 1377"/>
                <a:gd name="T45" fmla="*/ 166 h 693"/>
                <a:gd name="T46" fmla="*/ 159 w 1377"/>
                <a:gd name="T47" fmla="*/ 164 h 693"/>
                <a:gd name="T48" fmla="*/ 157 w 1377"/>
                <a:gd name="T49" fmla="*/ 160 h 693"/>
                <a:gd name="T50" fmla="*/ 155 w 1377"/>
                <a:gd name="T51" fmla="*/ 154 h 693"/>
                <a:gd name="T52" fmla="*/ 153 w 1377"/>
                <a:gd name="T53" fmla="*/ 146 h 693"/>
                <a:gd name="T54" fmla="*/ 153 w 1377"/>
                <a:gd name="T55" fmla="*/ 138 h 693"/>
                <a:gd name="T56" fmla="*/ 154 w 1377"/>
                <a:gd name="T57" fmla="*/ 130 h 693"/>
                <a:gd name="T58" fmla="*/ 157 w 1377"/>
                <a:gd name="T59" fmla="*/ 123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7"/>
                  </a:lnTo>
                  <a:lnTo>
                    <a:pt x="759" y="0"/>
                  </a:lnTo>
                  <a:lnTo>
                    <a:pt x="27" y="86"/>
                  </a:lnTo>
                  <a:lnTo>
                    <a:pt x="24" y="90"/>
                  </a:lnTo>
                  <a:lnTo>
                    <a:pt x="17" y="103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3" y="295"/>
                  </a:lnTo>
                  <a:lnTo>
                    <a:pt x="43" y="296"/>
                  </a:lnTo>
                  <a:lnTo>
                    <a:pt x="45" y="298"/>
                  </a:lnTo>
                  <a:lnTo>
                    <a:pt x="645" y="693"/>
                  </a:lnTo>
                  <a:lnTo>
                    <a:pt x="646" y="684"/>
                  </a:lnTo>
                  <a:lnTo>
                    <a:pt x="639" y="662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5" y="583"/>
                  </a:lnTo>
                  <a:lnTo>
                    <a:pt x="612" y="551"/>
                  </a:lnTo>
                  <a:lnTo>
                    <a:pt x="616" y="518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77"/>
            <p:cNvSpPr>
              <a:spLocks/>
            </p:cNvSpPr>
            <p:nvPr/>
          </p:nvSpPr>
          <p:spPr bwMode="auto">
            <a:xfrm>
              <a:off x="178" y="2707"/>
              <a:ext cx="615" cy="209"/>
            </a:xfrm>
            <a:custGeom>
              <a:avLst/>
              <a:gdLst>
                <a:gd name="T0" fmla="*/ 308 w 1230"/>
                <a:gd name="T1" fmla="*/ 63 h 418"/>
                <a:gd name="T2" fmla="*/ 146 w 1230"/>
                <a:gd name="T3" fmla="*/ 105 h 418"/>
                <a:gd name="T4" fmla="*/ 0 w 1230"/>
                <a:gd name="T5" fmla="*/ 21 h 418"/>
                <a:gd name="T6" fmla="*/ 170 w 1230"/>
                <a:gd name="T7" fmla="*/ 0 h 418"/>
                <a:gd name="T8" fmla="*/ 308 w 1230"/>
                <a:gd name="T9" fmla="*/ 63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0"/>
                <a:gd name="T16" fmla="*/ 0 h 418"/>
                <a:gd name="T17" fmla="*/ 1230 w 1230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0" h="418">
                  <a:moveTo>
                    <a:pt x="1230" y="255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30" y="25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78"/>
            <p:cNvSpPr>
              <a:spLocks/>
            </p:cNvSpPr>
            <p:nvPr/>
          </p:nvSpPr>
          <p:spPr bwMode="auto">
            <a:xfrm>
              <a:off x="152" y="2752"/>
              <a:ext cx="303" cy="264"/>
            </a:xfrm>
            <a:custGeom>
              <a:avLst/>
              <a:gdLst>
                <a:gd name="T0" fmla="*/ 146 w 607"/>
                <a:gd name="T1" fmla="*/ 132 h 529"/>
                <a:gd name="T2" fmla="*/ 9 w 607"/>
                <a:gd name="T3" fmla="*/ 41 h 529"/>
                <a:gd name="T4" fmla="*/ 4 w 607"/>
                <a:gd name="T5" fmla="*/ 33 h 529"/>
                <a:gd name="T6" fmla="*/ 1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0 w 607"/>
                <a:gd name="T13" fmla="*/ 10 h 529"/>
                <a:gd name="T14" fmla="*/ 1 w 607"/>
                <a:gd name="T15" fmla="*/ 5 h 529"/>
                <a:gd name="T16" fmla="*/ 2 w 607"/>
                <a:gd name="T17" fmla="*/ 2 h 529"/>
                <a:gd name="T18" fmla="*/ 4 w 607"/>
                <a:gd name="T19" fmla="*/ 0 h 529"/>
                <a:gd name="T20" fmla="*/ 151 w 607"/>
                <a:gd name="T21" fmla="*/ 85 h 529"/>
                <a:gd name="T22" fmla="*/ 147 w 607"/>
                <a:gd name="T23" fmla="*/ 89 h 529"/>
                <a:gd name="T24" fmla="*/ 144 w 607"/>
                <a:gd name="T25" fmla="*/ 95 h 529"/>
                <a:gd name="T26" fmla="*/ 142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2 w 607"/>
                <a:gd name="T33" fmla="*/ 120 h 529"/>
                <a:gd name="T34" fmla="*/ 144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6" y="109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1" y="10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79"/>
            <p:cNvSpPr>
              <a:spLocks/>
            </p:cNvSpPr>
            <p:nvPr/>
          </p:nvSpPr>
          <p:spPr bwMode="auto">
            <a:xfrm>
              <a:off x="446" y="2844"/>
              <a:ext cx="376" cy="198"/>
            </a:xfrm>
            <a:custGeom>
              <a:avLst/>
              <a:gdLst>
                <a:gd name="T0" fmla="*/ 168 w 752"/>
                <a:gd name="T1" fmla="*/ 34 h 394"/>
                <a:gd name="T2" fmla="*/ 0 w 752"/>
                <a:gd name="T3" fmla="*/ 78 h 394"/>
                <a:gd name="T4" fmla="*/ 1 w 752"/>
                <a:gd name="T5" fmla="*/ 83 h 394"/>
                <a:gd name="T6" fmla="*/ 169 w 752"/>
                <a:gd name="T7" fmla="*/ 39 h 394"/>
                <a:gd name="T8" fmla="*/ 179 w 752"/>
                <a:gd name="T9" fmla="*/ 49 h 394"/>
                <a:gd name="T10" fmla="*/ 7 w 752"/>
                <a:gd name="T11" fmla="*/ 94 h 394"/>
                <a:gd name="T12" fmla="*/ 9 w 752"/>
                <a:gd name="T13" fmla="*/ 100 h 394"/>
                <a:gd name="T14" fmla="*/ 188 w 752"/>
                <a:gd name="T15" fmla="*/ 51 h 394"/>
                <a:gd name="T16" fmla="*/ 173 w 752"/>
                <a:gd name="T17" fmla="*/ 35 h 394"/>
                <a:gd name="T18" fmla="*/ 175 w 752"/>
                <a:gd name="T19" fmla="*/ 1 h 394"/>
                <a:gd name="T20" fmla="*/ 170 w 752"/>
                <a:gd name="T21" fmla="*/ 0 h 394"/>
                <a:gd name="T22" fmla="*/ 170 w 752"/>
                <a:gd name="T23" fmla="*/ 10 h 394"/>
                <a:gd name="T24" fmla="*/ 168 w 752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2"/>
                <a:gd name="T40" fmla="*/ 0 h 394"/>
                <a:gd name="T41" fmla="*/ 752 w 752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2" h="394">
                  <a:moveTo>
                    <a:pt x="670" y="135"/>
                  </a:moveTo>
                  <a:lnTo>
                    <a:pt x="0" y="310"/>
                  </a:lnTo>
                  <a:lnTo>
                    <a:pt x="4" y="331"/>
                  </a:lnTo>
                  <a:lnTo>
                    <a:pt x="676" y="155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2" y="203"/>
                  </a:lnTo>
                  <a:lnTo>
                    <a:pt x="690" y="140"/>
                  </a:lnTo>
                  <a:lnTo>
                    <a:pt x="699" y="1"/>
                  </a:lnTo>
                  <a:lnTo>
                    <a:pt x="680" y="0"/>
                  </a:lnTo>
                  <a:lnTo>
                    <a:pt x="677" y="39"/>
                  </a:lnTo>
                  <a:lnTo>
                    <a:pt x="670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80"/>
            <p:cNvSpPr>
              <a:spLocks/>
            </p:cNvSpPr>
            <p:nvPr/>
          </p:nvSpPr>
          <p:spPr bwMode="auto">
            <a:xfrm>
              <a:off x="461" y="2642"/>
              <a:ext cx="335" cy="209"/>
            </a:xfrm>
            <a:custGeom>
              <a:avLst/>
              <a:gdLst>
                <a:gd name="T0" fmla="*/ 7 w 670"/>
                <a:gd name="T1" fmla="*/ 60 h 417"/>
                <a:gd name="T2" fmla="*/ 0 w 670"/>
                <a:gd name="T3" fmla="*/ 72 h 417"/>
                <a:gd name="T4" fmla="*/ 1 w 670"/>
                <a:gd name="T5" fmla="*/ 88 h 417"/>
                <a:gd name="T6" fmla="*/ 3 w 670"/>
                <a:gd name="T7" fmla="*/ 98 h 417"/>
                <a:gd name="T8" fmla="*/ 3 w 670"/>
                <a:gd name="T9" fmla="*/ 105 h 417"/>
                <a:gd name="T10" fmla="*/ 168 w 670"/>
                <a:gd name="T11" fmla="*/ 39 h 417"/>
                <a:gd name="T12" fmla="*/ 166 w 670"/>
                <a:gd name="T13" fmla="*/ 0 h 417"/>
                <a:gd name="T14" fmla="*/ 7 w 670"/>
                <a:gd name="T15" fmla="*/ 6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0" y="237"/>
                  </a:moveTo>
                  <a:lnTo>
                    <a:pt x="0" y="285"/>
                  </a:lnTo>
                  <a:lnTo>
                    <a:pt x="2" y="349"/>
                  </a:lnTo>
                  <a:lnTo>
                    <a:pt x="12" y="392"/>
                  </a:lnTo>
                  <a:lnTo>
                    <a:pt x="15" y="417"/>
                  </a:lnTo>
                  <a:lnTo>
                    <a:pt x="670" y="155"/>
                  </a:lnTo>
                  <a:lnTo>
                    <a:pt x="662" y="0"/>
                  </a:lnTo>
                  <a:lnTo>
                    <a:pt x="30" y="2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81"/>
            <p:cNvSpPr>
              <a:spLocks/>
            </p:cNvSpPr>
            <p:nvPr/>
          </p:nvSpPr>
          <p:spPr bwMode="auto">
            <a:xfrm>
              <a:off x="469" y="2721"/>
              <a:ext cx="356" cy="164"/>
            </a:xfrm>
            <a:custGeom>
              <a:avLst/>
              <a:gdLst>
                <a:gd name="T0" fmla="*/ 0 w 710"/>
                <a:gd name="T1" fmla="*/ 68 h 328"/>
                <a:gd name="T2" fmla="*/ 9 w 710"/>
                <a:gd name="T3" fmla="*/ 82 h 328"/>
                <a:gd name="T4" fmla="*/ 179 w 710"/>
                <a:gd name="T5" fmla="*/ 13 h 328"/>
                <a:gd name="T6" fmla="*/ 163 w 710"/>
                <a:gd name="T7" fmla="*/ 0 h 328"/>
                <a:gd name="T8" fmla="*/ 0 w 710"/>
                <a:gd name="T9" fmla="*/ 68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0"/>
                <a:gd name="T16" fmla="*/ 0 h 328"/>
                <a:gd name="T17" fmla="*/ 710 w 710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0" h="328">
                  <a:moveTo>
                    <a:pt x="0" y="269"/>
                  </a:moveTo>
                  <a:lnTo>
                    <a:pt x="34" y="328"/>
                  </a:lnTo>
                  <a:lnTo>
                    <a:pt x="710" y="55"/>
                  </a:lnTo>
                  <a:lnTo>
                    <a:pt x="648" y="0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82"/>
            <p:cNvSpPr>
              <a:spLocks/>
            </p:cNvSpPr>
            <p:nvPr/>
          </p:nvSpPr>
          <p:spPr bwMode="auto">
            <a:xfrm>
              <a:off x="143" y="2499"/>
              <a:ext cx="687" cy="393"/>
            </a:xfrm>
            <a:custGeom>
              <a:avLst/>
              <a:gdLst>
                <a:gd name="T0" fmla="*/ 169 w 1375"/>
                <a:gd name="T1" fmla="*/ 133 h 786"/>
                <a:gd name="T2" fmla="*/ 343 w 1375"/>
                <a:gd name="T3" fmla="*/ 67 h 786"/>
                <a:gd name="T4" fmla="*/ 183 w 1375"/>
                <a:gd name="T5" fmla="*/ 0 h 786"/>
                <a:gd name="T6" fmla="*/ 4 w 1375"/>
                <a:gd name="T7" fmla="*/ 41 h 786"/>
                <a:gd name="T8" fmla="*/ 3 w 1375"/>
                <a:gd name="T9" fmla="*/ 42 h 786"/>
                <a:gd name="T10" fmla="*/ 2 w 1375"/>
                <a:gd name="T11" fmla="*/ 46 h 786"/>
                <a:gd name="T12" fmla="*/ 1 w 1375"/>
                <a:gd name="T13" fmla="*/ 51 h 786"/>
                <a:gd name="T14" fmla="*/ 0 w 1375"/>
                <a:gd name="T15" fmla="*/ 58 h 786"/>
                <a:gd name="T16" fmla="*/ 0 w 1375"/>
                <a:gd name="T17" fmla="*/ 68 h 786"/>
                <a:gd name="T18" fmla="*/ 2 w 1375"/>
                <a:gd name="T19" fmla="*/ 78 h 786"/>
                <a:gd name="T20" fmla="*/ 7 w 1375"/>
                <a:gd name="T21" fmla="*/ 89 h 786"/>
                <a:gd name="T22" fmla="*/ 14 w 1375"/>
                <a:gd name="T23" fmla="*/ 99 h 786"/>
                <a:gd name="T24" fmla="*/ 14 w 1375"/>
                <a:gd name="T25" fmla="*/ 100 h 786"/>
                <a:gd name="T26" fmla="*/ 14 w 1375"/>
                <a:gd name="T27" fmla="*/ 100 h 786"/>
                <a:gd name="T28" fmla="*/ 14 w 1375"/>
                <a:gd name="T29" fmla="*/ 100 h 786"/>
                <a:gd name="T30" fmla="*/ 173 w 1375"/>
                <a:gd name="T31" fmla="*/ 197 h 786"/>
                <a:gd name="T32" fmla="*/ 173 w 1375"/>
                <a:gd name="T33" fmla="*/ 194 h 786"/>
                <a:gd name="T34" fmla="*/ 171 w 1375"/>
                <a:gd name="T35" fmla="*/ 189 h 786"/>
                <a:gd name="T36" fmla="*/ 171 w 1375"/>
                <a:gd name="T37" fmla="*/ 189 h 786"/>
                <a:gd name="T38" fmla="*/ 171 w 1375"/>
                <a:gd name="T39" fmla="*/ 188 h 786"/>
                <a:gd name="T40" fmla="*/ 170 w 1375"/>
                <a:gd name="T41" fmla="*/ 187 h 786"/>
                <a:gd name="T42" fmla="*/ 168 w 1375"/>
                <a:gd name="T43" fmla="*/ 182 h 786"/>
                <a:gd name="T44" fmla="*/ 165 w 1375"/>
                <a:gd name="T45" fmla="*/ 175 h 786"/>
                <a:gd name="T46" fmla="*/ 163 w 1375"/>
                <a:gd name="T47" fmla="*/ 167 h 786"/>
                <a:gd name="T48" fmla="*/ 161 w 1375"/>
                <a:gd name="T49" fmla="*/ 158 h 786"/>
                <a:gd name="T50" fmla="*/ 161 w 1375"/>
                <a:gd name="T51" fmla="*/ 149 h 786"/>
                <a:gd name="T52" fmla="*/ 164 w 1375"/>
                <a:gd name="T53" fmla="*/ 141 h 786"/>
                <a:gd name="T54" fmla="*/ 169 w 1375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5"/>
                <a:gd name="T85" fmla="*/ 0 h 786"/>
                <a:gd name="T86" fmla="*/ 1375 w 1375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5" h="786">
                  <a:moveTo>
                    <a:pt x="678" y="532"/>
                  </a:moveTo>
                  <a:lnTo>
                    <a:pt x="1375" y="266"/>
                  </a:lnTo>
                  <a:lnTo>
                    <a:pt x="733" y="0"/>
                  </a:lnTo>
                  <a:lnTo>
                    <a:pt x="18" y="161"/>
                  </a:lnTo>
                  <a:lnTo>
                    <a:pt x="15" y="167"/>
                  </a:lnTo>
                  <a:lnTo>
                    <a:pt x="10" y="182"/>
                  </a:lnTo>
                  <a:lnTo>
                    <a:pt x="4" y="205"/>
                  </a:lnTo>
                  <a:lnTo>
                    <a:pt x="0" y="235"/>
                  </a:lnTo>
                  <a:lnTo>
                    <a:pt x="1" y="271"/>
                  </a:lnTo>
                  <a:lnTo>
                    <a:pt x="10" y="311"/>
                  </a:lnTo>
                  <a:lnTo>
                    <a:pt x="28" y="354"/>
                  </a:lnTo>
                  <a:lnTo>
                    <a:pt x="58" y="398"/>
                  </a:lnTo>
                  <a:lnTo>
                    <a:pt x="59" y="400"/>
                  </a:lnTo>
                  <a:lnTo>
                    <a:pt x="59" y="401"/>
                  </a:lnTo>
                  <a:lnTo>
                    <a:pt x="693" y="786"/>
                  </a:lnTo>
                  <a:lnTo>
                    <a:pt x="694" y="776"/>
                  </a:lnTo>
                  <a:lnTo>
                    <a:pt x="685" y="753"/>
                  </a:lnTo>
                  <a:lnTo>
                    <a:pt x="684" y="752"/>
                  </a:lnTo>
                  <a:lnTo>
                    <a:pt x="680" y="745"/>
                  </a:lnTo>
                  <a:lnTo>
                    <a:pt x="672" y="726"/>
                  </a:lnTo>
                  <a:lnTo>
                    <a:pt x="662" y="699"/>
                  </a:lnTo>
                  <a:lnTo>
                    <a:pt x="653" y="667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6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83"/>
            <p:cNvSpPr>
              <a:spLocks/>
            </p:cNvSpPr>
            <p:nvPr/>
          </p:nvSpPr>
          <p:spPr bwMode="auto">
            <a:xfrm>
              <a:off x="177" y="2514"/>
              <a:ext cx="617" cy="237"/>
            </a:xfrm>
            <a:custGeom>
              <a:avLst/>
              <a:gdLst>
                <a:gd name="T0" fmla="*/ 308 w 1235"/>
                <a:gd name="T1" fmla="*/ 59 h 475"/>
                <a:gd name="T2" fmla="*/ 152 w 1235"/>
                <a:gd name="T3" fmla="*/ 118 h 475"/>
                <a:gd name="T4" fmla="*/ 0 w 1235"/>
                <a:gd name="T5" fmla="*/ 37 h 475"/>
                <a:gd name="T6" fmla="*/ 166 w 1235"/>
                <a:gd name="T7" fmla="*/ 0 h 475"/>
                <a:gd name="T8" fmla="*/ 308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84"/>
            <p:cNvSpPr>
              <a:spLocks/>
            </p:cNvSpPr>
            <p:nvPr/>
          </p:nvSpPr>
          <p:spPr bwMode="auto">
            <a:xfrm>
              <a:off x="154" y="2595"/>
              <a:ext cx="315" cy="271"/>
            </a:xfrm>
            <a:custGeom>
              <a:avLst/>
              <a:gdLst>
                <a:gd name="T0" fmla="*/ 157 w 631"/>
                <a:gd name="T1" fmla="*/ 136 h 542"/>
                <a:gd name="T2" fmla="*/ 12 w 631"/>
                <a:gd name="T3" fmla="*/ 46 h 542"/>
                <a:gd name="T4" fmla="*/ 7 w 631"/>
                <a:gd name="T5" fmla="*/ 38 h 542"/>
                <a:gd name="T6" fmla="*/ 3 w 631"/>
                <a:gd name="T7" fmla="*/ 31 h 542"/>
                <a:gd name="T8" fmla="*/ 1 w 631"/>
                <a:gd name="T9" fmla="*/ 24 h 542"/>
                <a:gd name="T10" fmla="*/ 0 w 631"/>
                <a:gd name="T11" fmla="*/ 17 h 542"/>
                <a:gd name="T12" fmla="*/ 0 w 631"/>
                <a:gd name="T13" fmla="*/ 12 h 542"/>
                <a:gd name="T14" fmla="*/ 0 w 631"/>
                <a:gd name="T15" fmla="*/ 7 h 542"/>
                <a:gd name="T16" fmla="*/ 1 w 631"/>
                <a:gd name="T17" fmla="*/ 3 h 542"/>
                <a:gd name="T18" fmla="*/ 2 w 631"/>
                <a:gd name="T19" fmla="*/ 0 h 542"/>
                <a:gd name="T20" fmla="*/ 157 w 631"/>
                <a:gd name="T21" fmla="*/ 82 h 542"/>
                <a:gd name="T22" fmla="*/ 154 w 631"/>
                <a:gd name="T23" fmla="*/ 88 h 542"/>
                <a:gd name="T24" fmla="*/ 151 w 631"/>
                <a:gd name="T25" fmla="*/ 94 h 542"/>
                <a:gd name="T26" fmla="*/ 150 w 631"/>
                <a:gd name="T27" fmla="*/ 101 h 542"/>
                <a:gd name="T28" fmla="*/ 150 w 631"/>
                <a:gd name="T29" fmla="*/ 108 h 542"/>
                <a:gd name="T30" fmla="*/ 151 w 631"/>
                <a:gd name="T31" fmla="*/ 115 h 542"/>
                <a:gd name="T32" fmla="*/ 152 w 631"/>
                <a:gd name="T33" fmla="*/ 122 h 542"/>
                <a:gd name="T34" fmla="*/ 154 w 631"/>
                <a:gd name="T35" fmla="*/ 130 h 542"/>
                <a:gd name="T36" fmla="*/ 157 w 631"/>
                <a:gd name="T37" fmla="*/ 136 h 5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1"/>
                <a:gd name="T58" fmla="*/ 0 h 542"/>
                <a:gd name="T59" fmla="*/ 631 w 631"/>
                <a:gd name="T60" fmla="*/ 542 h 5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1" h="542">
                  <a:moveTo>
                    <a:pt x="628" y="542"/>
                  </a:moveTo>
                  <a:lnTo>
                    <a:pt x="50" y="187"/>
                  </a:lnTo>
                  <a:lnTo>
                    <a:pt x="28" y="155"/>
                  </a:lnTo>
                  <a:lnTo>
                    <a:pt x="13" y="125"/>
                  </a:lnTo>
                  <a:lnTo>
                    <a:pt x="4" y="96"/>
                  </a:lnTo>
                  <a:lnTo>
                    <a:pt x="0" y="71"/>
                  </a:lnTo>
                  <a:lnTo>
                    <a:pt x="0" y="48"/>
                  </a:lnTo>
                  <a:lnTo>
                    <a:pt x="2" y="28"/>
                  </a:lnTo>
                  <a:lnTo>
                    <a:pt x="6" y="12"/>
                  </a:lnTo>
                  <a:lnTo>
                    <a:pt x="11" y="0"/>
                  </a:lnTo>
                  <a:lnTo>
                    <a:pt x="631" y="331"/>
                  </a:lnTo>
                  <a:lnTo>
                    <a:pt x="616" y="354"/>
                  </a:lnTo>
                  <a:lnTo>
                    <a:pt x="606" y="379"/>
                  </a:lnTo>
                  <a:lnTo>
                    <a:pt x="602" y="407"/>
                  </a:lnTo>
                  <a:lnTo>
                    <a:pt x="602" y="434"/>
                  </a:lnTo>
                  <a:lnTo>
                    <a:pt x="604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85"/>
            <p:cNvSpPr>
              <a:spLocks/>
            </p:cNvSpPr>
            <p:nvPr/>
          </p:nvSpPr>
          <p:spPr bwMode="auto">
            <a:xfrm>
              <a:off x="468" y="2642"/>
              <a:ext cx="366" cy="250"/>
            </a:xfrm>
            <a:custGeom>
              <a:avLst/>
              <a:gdLst>
                <a:gd name="T0" fmla="*/ 161 w 732"/>
                <a:gd name="T1" fmla="*/ 38 h 499"/>
                <a:gd name="T2" fmla="*/ 0 w 732"/>
                <a:gd name="T3" fmla="*/ 103 h 499"/>
                <a:gd name="T4" fmla="*/ 1 w 732"/>
                <a:gd name="T5" fmla="*/ 108 h 499"/>
                <a:gd name="T6" fmla="*/ 163 w 732"/>
                <a:gd name="T7" fmla="*/ 43 h 499"/>
                <a:gd name="T8" fmla="*/ 173 w 732"/>
                <a:gd name="T9" fmla="*/ 52 h 499"/>
                <a:gd name="T10" fmla="*/ 9 w 732"/>
                <a:gd name="T11" fmla="*/ 120 h 499"/>
                <a:gd name="T12" fmla="*/ 11 w 732"/>
                <a:gd name="T13" fmla="*/ 125 h 499"/>
                <a:gd name="T14" fmla="*/ 183 w 732"/>
                <a:gd name="T15" fmla="*/ 54 h 499"/>
                <a:gd name="T16" fmla="*/ 166 w 732"/>
                <a:gd name="T17" fmla="*/ 38 h 499"/>
                <a:gd name="T18" fmla="*/ 165 w 732"/>
                <a:gd name="T19" fmla="*/ 0 h 499"/>
                <a:gd name="T20" fmla="*/ 161 w 732"/>
                <a:gd name="T21" fmla="*/ 0 h 499"/>
                <a:gd name="T22" fmla="*/ 161 w 732"/>
                <a:gd name="T23" fmla="*/ 12 h 499"/>
                <a:gd name="T24" fmla="*/ 161 w 732"/>
                <a:gd name="T25" fmla="*/ 38 h 4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2"/>
                <a:gd name="T40" fmla="*/ 0 h 499"/>
                <a:gd name="T41" fmla="*/ 732 w 732"/>
                <a:gd name="T42" fmla="*/ 499 h 4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2" h="499">
                  <a:moveTo>
                    <a:pt x="644" y="149"/>
                  </a:moveTo>
                  <a:lnTo>
                    <a:pt x="0" y="409"/>
                  </a:lnTo>
                  <a:lnTo>
                    <a:pt x="7" y="431"/>
                  </a:lnTo>
                  <a:lnTo>
                    <a:pt x="652" y="170"/>
                  </a:lnTo>
                  <a:lnTo>
                    <a:pt x="692" y="208"/>
                  </a:lnTo>
                  <a:lnTo>
                    <a:pt x="36" y="477"/>
                  </a:lnTo>
                  <a:lnTo>
                    <a:pt x="43" y="499"/>
                  </a:lnTo>
                  <a:lnTo>
                    <a:pt x="732" y="216"/>
                  </a:lnTo>
                  <a:lnTo>
                    <a:pt x="663" y="152"/>
                  </a:lnTo>
                  <a:lnTo>
                    <a:pt x="660" y="0"/>
                  </a:lnTo>
                  <a:lnTo>
                    <a:pt x="642" y="0"/>
                  </a:lnTo>
                  <a:lnTo>
                    <a:pt x="642" y="47"/>
                  </a:lnTo>
                  <a:lnTo>
                    <a:pt x="644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86"/>
            <p:cNvSpPr>
              <a:spLocks/>
            </p:cNvSpPr>
            <p:nvPr/>
          </p:nvSpPr>
          <p:spPr bwMode="auto">
            <a:xfrm>
              <a:off x="419" y="2492"/>
              <a:ext cx="347" cy="158"/>
            </a:xfrm>
            <a:custGeom>
              <a:avLst/>
              <a:gdLst>
                <a:gd name="T0" fmla="*/ 11 w 694"/>
                <a:gd name="T1" fmla="*/ 39 h 318"/>
                <a:gd name="T2" fmla="*/ 1 w 694"/>
                <a:gd name="T3" fmla="*/ 50 h 318"/>
                <a:gd name="T4" fmla="*/ 0 w 694"/>
                <a:gd name="T5" fmla="*/ 64 h 318"/>
                <a:gd name="T6" fmla="*/ 1 w 694"/>
                <a:gd name="T7" fmla="*/ 73 h 318"/>
                <a:gd name="T8" fmla="*/ 3 w 694"/>
                <a:gd name="T9" fmla="*/ 79 h 318"/>
                <a:gd name="T10" fmla="*/ 173 w 694"/>
                <a:gd name="T11" fmla="*/ 35 h 318"/>
                <a:gd name="T12" fmla="*/ 174 w 694"/>
                <a:gd name="T13" fmla="*/ 0 h 318"/>
                <a:gd name="T14" fmla="*/ 11 w 694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1" y="159"/>
                  </a:moveTo>
                  <a:lnTo>
                    <a:pt x="5" y="201"/>
                  </a:lnTo>
                  <a:lnTo>
                    <a:pt x="0" y="257"/>
                  </a:lnTo>
                  <a:lnTo>
                    <a:pt x="6" y="295"/>
                  </a:lnTo>
                  <a:lnTo>
                    <a:pt x="9" y="318"/>
                  </a:lnTo>
                  <a:lnTo>
                    <a:pt x="689" y="142"/>
                  </a:lnTo>
                  <a:lnTo>
                    <a:pt x="694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87"/>
            <p:cNvSpPr>
              <a:spLocks/>
            </p:cNvSpPr>
            <p:nvPr/>
          </p:nvSpPr>
          <p:spPr bwMode="auto">
            <a:xfrm>
              <a:off x="423" y="2564"/>
              <a:ext cx="368" cy="119"/>
            </a:xfrm>
            <a:custGeom>
              <a:avLst/>
              <a:gdLst>
                <a:gd name="T0" fmla="*/ 0 w 737"/>
                <a:gd name="T1" fmla="*/ 46 h 237"/>
                <a:gd name="T2" fmla="*/ 7 w 737"/>
                <a:gd name="T3" fmla="*/ 60 h 237"/>
                <a:gd name="T4" fmla="*/ 184 w 737"/>
                <a:gd name="T5" fmla="*/ 14 h 237"/>
                <a:gd name="T6" fmla="*/ 169 w 737"/>
                <a:gd name="T7" fmla="*/ 0 h 237"/>
                <a:gd name="T8" fmla="*/ 0 w 737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237"/>
                <a:gd name="T17" fmla="*/ 737 w 737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237">
                  <a:moveTo>
                    <a:pt x="0" y="181"/>
                  </a:moveTo>
                  <a:lnTo>
                    <a:pt x="30" y="237"/>
                  </a:lnTo>
                  <a:lnTo>
                    <a:pt x="737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88"/>
            <p:cNvSpPr>
              <a:spLocks/>
            </p:cNvSpPr>
            <p:nvPr/>
          </p:nvSpPr>
          <p:spPr bwMode="auto">
            <a:xfrm>
              <a:off x="118" y="2343"/>
              <a:ext cx="688" cy="346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3 h 693"/>
                <a:gd name="T22" fmla="*/ 10 w 1377"/>
                <a:gd name="T23" fmla="*/ 73 h 693"/>
                <a:gd name="T24" fmla="*/ 10 w 1377"/>
                <a:gd name="T25" fmla="*/ 73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0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8 w 1377"/>
                <a:gd name="T47" fmla="*/ 163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8 h 693"/>
                <a:gd name="T56" fmla="*/ 153 w 1377"/>
                <a:gd name="T57" fmla="*/ 129 h 693"/>
                <a:gd name="T58" fmla="*/ 157 w 1377"/>
                <a:gd name="T59" fmla="*/ 122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2" y="468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6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4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2" y="296"/>
                  </a:lnTo>
                  <a:lnTo>
                    <a:pt x="42" y="297"/>
                  </a:lnTo>
                  <a:lnTo>
                    <a:pt x="43" y="297"/>
                  </a:lnTo>
                  <a:lnTo>
                    <a:pt x="644" y="693"/>
                  </a:lnTo>
                  <a:lnTo>
                    <a:pt x="646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5" y="655"/>
                  </a:lnTo>
                  <a:lnTo>
                    <a:pt x="628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91"/>
                  </a:lnTo>
                  <a:lnTo>
                    <a:pt x="652" y="4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89"/>
            <p:cNvSpPr>
              <a:spLocks/>
            </p:cNvSpPr>
            <p:nvPr/>
          </p:nvSpPr>
          <p:spPr bwMode="auto">
            <a:xfrm>
              <a:off x="155" y="2355"/>
              <a:ext cx="614" cy="209"/>
            </a:xfrm>
            <a:custGeom>
              <a:avLst/>
              <a:gdLst>
                <a:gd name="T0" fmla="*/ 307 w 1229"/>
                <a:gd name="T1" fmla="*/ 64 h 416"/>
                <a:gd name="T2" fmla="*/ 145 w 1229"/>
                <a:gd name="T3" fmla="*/ 105 h 416"/>
                <a:gd name="T4" fmla="*/ 0 w 1229"/>
                <a:gd name="T5" fmla="*/ 20 h 416"/>
                <a:gd name="T6" fmla="*/ 170 w 1229"/>
                <a:gd name="T7" fmla="*/ 0 h 416"/>
                <a:gd name="T8" fmla="*/ 307 w 1229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6"/>
                <a:gd name="T17" fmla="*/ 1229 w 1229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6">
                  <a:moveTo>
                    <a:pt x="1229" y="254"/>
                  </a:moveTo>
                  <a:lnTo>
                    <a:pt x="581" y="416"/>
                  </a:lnTo>
                  <a:lnTo>
                    <a:pt x="0" y="80"/>
                  </a:lnTo>
                  <a:lnTo>
                    <a:pt x="680" y="0"/>
                  </a:lnTo>
                  <a:lnTo>
                    <a:pt x="1229" y="254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90"/>
            <p:cNvSpPr>
              <a:spLocks/>
            </p:cNvSpPr>
            <p:nvPr/>
          </p:nvSpPr>
          <p:spPr bwMode="auto">
            <a:xfrm>
              <a:off x="128" y="2399"/>
              <a:ext cx="304" cy="265"/>
            </a:xfrm>
            <a:custGeom>
              <a:avLst/>
              <a:gdLst>
                <a:gd name="T0" fmla="*/ 147 w 608"/>
                <a:gd name="T1" fmla="*/ 133 h 529"/>
                <a:gd name="T2" fmla="*/ 10 w 608"/>
                <a:gd name="T3" fmla="*/ 42 h 529"/>
                <a:gd name="T4" fmla="*/ 5 w 608"/>
                <a:gd name="T5" fmla="*/ 34 h 529"/>
                <a:gd name="T6" fmla="*/ 1 w 608"/>
                <a:gd name="T7" fmla="*/ 27 h 529"/>
                <a:gd name="T8" fmla="*/ 1 w 608"/>
                <a:gd name="T9" fmla="*/ 21 h 529"/>
                <a:gd name="T10" fmla="*/ 0 w 608"/>
                <a:gd name="T11" fmla="*/ 15 h 529"/>
                <a:gd name="T12" fmla="*/ 1 w 608"/>
                <a:gd name="T13" fmla="*/ 10 h 529"/>
                <a:gd name="T14" fmla="*/ 1 w 608"/>
                <a:gd name="T15" fmla="*/ 6 h 529"/>
                <a:gd name="T16" fmla="*/ 3 w 608"/>
                <a:gd name="T17" fmla="*/ 3 h 529"/>
                <a:gd name="T18" fmla="*/ 5 w 608"/>
                <a:gd name="T19" fmla="*/ 0 h 529"/>
                <a:gd name="T20" fmla="*/ 152 w 608"/>
                <a:gd name="T21" fmla="*/ 86 h 529"/>
                <a:gd name="T22" fmla="*/ 148 w 608"/>
                <a:gd name="T23" fmla="*/ 90 h 529"/>
                <a:gd name="T24" fmla="*/ 145 w 608"/>
                <a:gd name="T25" fmla="*/ 96 h 529"/>
                <a:gd name="T26" fmla="*/ 143 w 608"/>
                <a:gd name="T27" fmla="*/ 102 h 529"/>
                <a:gd name="T28" fmla="*/ 143 w 608"/>
                <a:gd name="T29" fmla="*/ 108 h 529"/>
                <a:gd name="T30" fmla="*/ 143 w 608"/>
                <a:gd name="T31" fmla="*/ 115 h 529"/>
                <a:gd name="T32" fmla="*/ 143 w 608"/>
                <a:gd name="T33" fmla="*/ 121 h 529"/>
                <a:gd name="T34" fmla="*/ 145 w 608"/>
                <a:gd name="T35" fmla="*/ 127 h 529"/>
                <a:gd name="T36" fmla="*/ 147 w 608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8"/>
                <a:gd name="T58" fmla="*/ 0 h 529"/>
                <a:gd name="T59" fmla="*/ 608 w 608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8" h="529">
                  <a:moveTo>
                    <a:pt x="585" y="529"/>
                  </a:moveTo>
                  <a:lnTo>
                    <a:pt x="38" y="165"/>
                  </a:lnTo>
                  <a:lnTo>
                    <a:pt x="20" y="136"/>
                  </a:lnTo>
                  <a:lnTo>
                    <a:pt x="7" y="108"/>
                  </a:lnTo>
                  <a:lnTo>
                    <a:pt x="2" y="83"/>
                  </a:lnTo>
                  <a:lnTo>
                    <a:pt x="0" y="60"/>
                  </a:lnTo>
                  <a:lnTo>
                    <a:pt x="3" y="40"/>
                  </a:lnTo>
                  <a:lnTo>
                    <a:pt x="7" y="23"/>
                  </a:lnTo>
                  <a:lnTo>
                    <a:pt x="13" y="9"/>
                  </a:lnTo>
                  <a:lnTo>
                    <a:pt x="18" y="0"/>
                  </a:lnTo>
                  <a:lnTo>
                    <a:pt x="608" y="342"/>
                  </a:lnTo>
                  <a:lnTo>
                    <a:pt x="591" y="360"/>
                  </a:lnTo>
                  <a:lnTo>
                    <a:pt x="579" y="382"/>
                  </a:lnTo>
                  <a:lnTo>
                    <a:pt x="572" y="406"/>
                  </a:lnTo>
                  <a:lnTo>
                    <a:pt x="569" y="432"/>
                  </a:lnTo>
                  <a:lnTo>
                    <a:pt x="570" y="457"/>
                  </a:lnTo>
                  <a:lnTo>
                    <a:pt x="572" y="482"/>
                  </a:lnTo>
                  <a:lnTo>
                    <a:pt x="578" y="506"/>
                  </a:lnTo>
                  <a:lnTo>
                    <a:pt x="585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91"/>
            <p:cNvSpPr>
              <a:spLocks/>
            </p:cNvSpPr>
            <p:nvPr/>
          </p:nvSpPr>
          <p:spPr bwMode="auto">
            <a:xfrm>
              <a:off x="423" y="2492"/>
              <a:ext cx="376" cy="197"/>
            </a:xfrm>
            <a:custGeom>
              <a:avLst/>
              <a:gdLst>
                <a:gd name="T0" fmla="*/ 167 w 754"/>
                <a:gd name="T1" fmla="*/ 34 h 393"/>
                <a:gd name="T2" fmla="*/ 0 w 754"/>
                <a:gd name="T3" fmla="*/ 78 h 393"/>
                <a:gd name="T4" fmla="*/ 1 w 754"/>
                <a:gd name="T5" fmla="*/ 83 h 393"/>
                <a:gd name="T6" fmla="*/ 169 w 754"/>
                <a:gd name="T7" fmla="*/ 39 h 393"/>
                <a:gd name="T8" fmla="*/ 178 w 754"/>
                <a:gd name="T9" fmla="*/ 48 h 393"/>
                <a:gd name="T10" fmla="*/ 7 w 754"/>
                <a:gd name="T11" fmla="*/ 94 h 393"/>
                <a:gd name="T12" fmla="*/ 8 w 754"/>
                <a:gd name="T13" fmla="*/ 99 h 393"/>
                <a:gd name="T14" fmla="*/ 188 w 754"/>
                <a:gd name="T15" fmla="*/ 51 h 393"/>
                <a:gd name="T16" fmla="*/ 172 w 754"/>
                <a:gd name="T17" fmla="*/ 35 h 393"/>
                <a:gd name="T18" fmla="*/ 175 w 754"/>
                <a:gd name="T19" fmla="*/ 1 h 393"/>
                <a:gd name="T20" fmla="*/ 170 w 754"/>
                <a:gd name="T21" fmla="*/ 0 h 393"/>
                <a:gd name="T22" fmla="*/ 169 w 754"/>
                <a:gd name="T23" fmla="*/ 11 h 393"/>
                <a:gd name="T24" fmla="*/ 167 w 754"/>
                <a:gd name="T25" fmla="*/ 34 h 3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3"/>
                <a:gd name="T41" fmla="*/ 754 w 754"/>
                <a:gd name="T42" fmla="*/ 393 h 3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3">
                  <a:moveTo>
                    <a:pt x="671" y="135"/>
                  </a:moveTo>
                  <a:lnTo>
                    <a:pt x="0" y="309"/>
                  </a:lnTo>
                  <a:lnTo>
                    <a:pt x="5" y="330"/>
                  </a:lnTo>
                  <a:lnTo>
                    <a:pt x="678" y="155"/>
                  </a:lnTo>
                  <a:lnTo>
                    <a:pt x="715" y="192"/>
                  </a:lnTo>
                  <a:lnTo>
                    <a:pt x="29" y="374"/>
                  </a:lnTo>
                  <a:lnTo>
                    <a:pt x="35" y="393"/>
                  </a:lnTo>
                  <a:lnTo>
                    <a:pt x="754" y="203"/>
                  </a:lnTo>
                  <a:lnTo>
                    <a:pt x="691" y="139"/>
                  </a:lnTo>
                  <a:lnTo>
                    <a:pt x="701" y="1"/>
                  </a:lnTo>
                  <a:lnTo>
                    <a:pt x="681" y="0"/>
                  </a:lnTo>
                  <a:lnTo>
                    <a:pt x="679" y="42"/>
                  </a:lnTo>
                  <a:lnTo>
                    <a:pt x="671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92"/>
            <p:cNvSpPr>
              <a:spLocks/>
            </p:cNvSpPr>
            <p:nvPr/>
          </p:nvSpPr>
          <p:spPr bwMode="auto">
            <a:xfrm>
              <a:off x="452" y="2325"/>
              <a:ext cx="340" cy="156"/>
            </a:xfrm>
            <a:custGeom>
              <a:avLst/>
              <a:gdLst>
                <a:gd name="T0" fmla="*/ 9 w 681"/>
                <a:gd name="T1" fmla="*/ 39 h 312"/>
                <a:gd name="T2" fmla="*/ 1 w 681"/>
                <a:gd name="T3" fmla="*/ 48 h 312"/>
                <a:gd name="T4" fmla="*/ 0 w 681"/>
                <a:gd name="T5" fmla="*/ 62 h 312"/>
                <a:gd name="T6" fmla="*/ 1 w 681"/>
                <a:gd name="T7" fmla="*/ 73 h 312"/>
                <a:gd name="T8" fmla="*/ 2 w 681"/>
                <a:gd name="T9" fmla="*/ 78 h 312"/>
                <a:gd name="T10" fmla="*/ 169 w 681"/>
                <a:gd name="T11" fmla="*/ 35 h 312"/>
                <a:gd name="T12" fmla="*/ 170 w 681"/>
                <a:gd name="T13" fmla="*/ 0 h 312"/>
                <a:gd name="T14" fmla="*/ 9 w 681"/>
                <a:gd name="T15" fmla="*/ 39 h 3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1"/>
                <a:gd name="T25" fmla="*/ 0 h 312"/>
                <a:gd name="T26" fmla="*/ 681 w 681"/>
                <a:gd name="T27" fmla="*/ 312 h 3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1" h="312">
                  <a:moveTo>
                    <a:pt x="39" y="155"/>
                  </a:moveTo>
                  <a:lnTo>
                    <a:pt x="5" y="195"/>
                  </a:lnTo>
                  <a:lnTo>
                    <a:pt x="0" y="251"/>
                  </a:lnTo>
                  <a:lnTo>
                    <a:pt x="7" y="289"/>
                  </a:lnTo>
                  <a:lnTo>
                    <a:pt x="8" y="312"/>
                  </a:lnTo>
                  <a:lnTo>
                    <a:pt x="676" y="138"/>
                  </a:lnTo>
                  <a:lnTo>
                    <a:pt x="681" y="0"/>
                  </a:lnTo>
                  <a:lnTo>
                    <a:pt x="39" y="1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93"/>
            <p:cNvSpPr>
              <a:spLocks/>
            </p:cNvSpPr>
            <p:nvPr/>
          </p:nvSpPr>
          <p:spPr bwMode="auto">
            <a:xfrm>
              <a:off x="456" y="2396"/>
              <a:ext cx="360" cy="116"/>
            </a:xfrm>
            <a:custGeom>
              <a:avLst/>
              <a:gdLst>
                <a:gd name="T0" fmla="*/ 0 w 720"/>
                <a:gd name="T1" fmla="*/ 44 h 234"/>
                <a:gd name="T2" fmla="*/ 7 w 720"/>
                <a:gd name="T3" fmla="*/ 58 h 234"/>
                <a:gd name="T4" fmla="*/ 180 w 720"/>
                <a:gd name="T5" fmla="*/ 13 h 234"/>
                <a:gd name="T6" fmla="*/ 166 w 720"/>
                <a:gd name="T7" fmla="*/ 0 h 234"/>
                <a:gd name="T8" fmla="*/ 0 w 720"/>
                <a:gd name="T9" fmla="*/ 44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234"/>
                <a:gd name="T17" fmla="*/ 720 w 720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234">
                  <a:moveTo>
                    <a:pt x="0" y="179"/>
                  </a:moveTo>
                  <a:lnTo>
                    <a:pt x="29" y="234"/>
                  </a:lnTo>
                  <a:lnTo>
                    <a:pt x="720" y="54"/>
                  </a:lnTo>
                  <a:lnTo>
                    <a:pt x="664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94"/>
            <p:cNvSpPr>
              <a:spLocks/>
            </p:cNvSpPr>
            <p:nvPr/>
          </p:nvSpPr>
          <p:spPr bwMode="auto">
            <a:xfrm>
              <a:off x="156" y="2179"/>
              <a:ext cx="676" cy="340"/>
            </a:xfrm>
            <a:custGeom>
              <a:avLst/>
              <a:gdLst>
                <a:gd name="T0" fmla="*/ 160 w 1350"/>
                <a:gd name="T1" fmla="*/ 114 h 680"/>
                <a:gd name="T2" fmla="*/ 339 w 1350"/>
                <a:gd name="T3" fmla="*/ 71 h 680"/>
                <a:gd name="T4" fmla="*/ 187 w 1350"/>
                <a:gd name="T5" fmla="*/ 0 h 680"/>
                <a:gd name="T6" fmla="*/ 7 w 1350"/>
                <a:gd name="T7" fmla="*/ 21 h 680"/>
                <a:gd name="T8" fmla="*/ 6 w 1350"/>
                <a:gd name="T9" fmla="*/ 22 h 680"/>
                <a:gd name="T10" fmla="*/ 5 w 1350"/>
                <a:gd name="T11" fmla="*/ 25 h 680"/>
                <a:gd name="T12" fmla="*/ 3 w 1350"/>
                <a:gd name="T13" fmla="*/ 30 h 680"/>
                <a:gd name="T14" fmla="*/ 1 w 1350"/>
                <a:gd name="T15" fmla="*/ 37 h 680"/>
                <a:gd name="T16" fmla="*/ 0 w 1350"/>
                <a:gd name="T17" fmla="*/ 44 h 680"/>
                <a:gd name="T18" fmla="*/ 1 w 1350"/>
                <a:gd name="T19" fmla="*/ 52 h 680"/>
                <a:gd name="T20" fmla="*/ 5 w 1350"/>
                <a:gd name="T21" fmla="*/ 62 h 680"/>
                <a:gd name="T22" fmla="*/ 11 w 1350"/>
                <a:gd name="T23" fmla="*/ 72 h 680"/>
                <a:gd name="T24" fmla="*/ 11 w 1350"/>
                <a:gd name="T25" fmla="*/ 73 h 680"/>
                <a:gd name="T26" fmla="*/ 11 w 1350"/>
                <a:gd name="T27" fmla="*/ 73 h 680"/>
                <a:gd name="T28" fmla="*/ 11 w 1350"/>
                <a:gd name="T29" fmla="*/ 73 h 680"/>
                <a:gd name="T30" fmla="*/ 158 w 1350"/>
                <a:gd name="T31" fmla="*/ 170 h 680"/>
                <a:gd name="T32" fmla="*/ 159 w 1350"/>
                <a:gd name="T33" fmla="*/ 168 h 680"/>
                <a:gd name="T34" fmla="*/ 157 w 1350"/>
                <a:gd name="T35" fmla="*/ 163 h 680"/>
                <a:gd name="T36" fmla="*/ 157 w 1350"/>
                <a:gd name="T37" fmla="*/ 162 h 680"/>
                <a:gd name="T38" fmla="*/ 157 w 1350"/>
                <a:gd name="T39" fmla="*/ 162 h 680"/>
                <a:gd name="T40" fmla="*/ 156 w 1350"/>
                <a:gd name="T41" fmla="*/ 161 h 680"/>
                <a:gd name="T42" fmla="*/ 155 w 1350"/>
                <a:gd name="T43" fmla="*/ 157 h 680"/>
                <a:gd name="T44" fmla="*/ 153 w 1350"/>
                <a:gd name="T45" fmla="*/ 151 h 680"/>
                <a:gd name="T46" fmla="*/ 151 w 1350"/>
                <a:gd name="T47" fmla="*/ 143 h 680"/>
                <a:gd name="T48" fmla="*/ 150 w 1350"/>
                <a:gd name="T49" fmla="*/ 135 h 680"/>
                <a:gd name="T50" fmla="*/ 151 w 1350"/>
                <a:gd name="T51" fmla="*/ 127 h 680"/>
                <a:gd name="T52" fmla="*/ 154 w 1350"/>
                <a:gd name="T53" fmla="*/ 120 h 680"/>
                <a:gd name="T54" fmla="*/ 160 w 1350"/>
                <a:gd name="T55" fmla="*/ 114 h 6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50"/>
                <a:gd name="T85" fmla="*/ 0 h 680"/>
                <a:gd name="T86" fmla="*/ 1350 w 1350"/>
                <a:gd name="T87" fmla="*/ 680 h 68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50" h="680">
                  <a:moveTo>
                    <a:pt x="640" y="457"/>
                  </a:moveTo>
                  <a:lnTo>
                    <a:pt x="1350" y="281"/>
                  </a:lnTo>
                  <a:lnTo>
                    <a:pt x="744" y="0"/>
                  </a:lnTo>
                  <a:lnTo>
                    <a:pt x="27" y="85"/>
                  </a:lnTo>
                  <a:lnTo>
                    <a:pt x="24" y="89"/>
                  </a:lnTo>
                  <a:lnTo>
                    <a:pt x="17" y="101"/>
                  </a:lnTo>
                  <a:lnTo>
                    <a:pt x="9" y="120"/>
                  </a:lnTo>
                  <a:lnTo>
                    <a:pt x="2" y="145"/>
                  </a:lnTo>
                  <a:lnTo>
                    <a:pt x="0" y="176"/>
                  </a:lnTo>
                  <a:lnTo>
                    <a:pt x="4" y="210"/>
                  </a:lnTo>
                  <a:lnTo>
                    <a:pt x="17" y="248"/>
                  </a:lnTo>
                  <a:lnTo>
                    <a:pt x="42" y="288"/>
                  </a:lnTo>
                  <a:lnTo>
                    <a:pt x="43" y="291"/>
                  </a:lnTo>
                  <a:lnTo>
                    <a:pt x="632" y="680"/>
                  </a:lnTo>
                  <a:lnTo>
                    <a:pt x="634" y="670"/>
                  </a:lnTo>
                  <a:lnTo>
                    <a:pt x="627" y="650"/>
                  </a:lnTo>
                  <a:lnTo>
                    <a:pt x="627" y="648"/>
                  </a:lnTo>
                  <a:lnTo>
                    <a:pt x="623" y="642"/>
                  </a:lnTo>
                  <a:lnTo>
                    <a:pt x="617" y="625"/>
                  </a:lnTo>
                  <a:lnTo>
                    <a:pt x="609" y="601"/>
                  </a:lnTo>
                  <a:lnTo>
                    <a:pt x="603" y="571"/>
                  </a:lnTo>
                  <a:lnTo>
                    <a:pt x="600" y="540"/>
                  </a:lnTo>
                  <a:lnTo>
                    <a:pt x="604" y="508"/>
                  </a:lnTo>
                  <a:lnTo>
                    <a:pt x="616" y="480"/>
                  </a:lnTo>
                  <a:lnTo>
                    <a:pt x="640" y="4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95"/>
            <p:cNvSpPr>
              <a:spLocks/>
            </p:cNvSpPr>
            <p:nvPr/>
          </p:nvSpPr>
          <p:spPr bwMode="auto">
            <a:xfrm>
              <a:off x="193" y="2191"/>
              <a:ext cx="602" cy="205"/>
            </a:xfrm>
            <a:custGeom>
              <a:avLst/>
              <a:gdLst>
                <a:gd name="T0" fmla="*/ 301 w 1205"/>
                <a:gd name="T1" fmla="*/ 63 h 408"/>
                <a:gd name="T2" fmla="*/ 142 w 1205"/>
                <a:gd name="T3" fmla="*/ 103 h 408"/>
                <a:gd name="T4" fmla="*/ 0 w 1205"/>
                <a:gd name="T5" fmla="*/ 20 h 408"/>
                <a:gd name="T6" fmla="*/ 167 w 1205"/>
                <a:gd name="T7" fmla="*/ 0 h 408"/>
                <a:gd name="T8" fmla="*/ 301 w 1205"/>
                <a:gd name="T9" fmla="*/ 63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5"/>
                <a:gd name="T16" fmla="*/ 0 h 408"/>
                <a:gd name="T17" fmla="*/ 1205 w 1205"/>
                <a:gd name="T18" fmla="*/ 408 h 4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5" h="408">
                  <a:moveTo>
                    <a:pt x="1205" y="250"/>
                  </a:moveTo>
                  <a:lnTo>
                    <a:pt x="570" y="408"/>
                  </a:lnTo>
                  <a:lnTo>
                    <a:pt x="0" y="79"/>
                  </a:lnTo>
                  <a:lnTo>
                    <a:pt x="668" y="0"/>
                  </a:lnTo>
                  <a:lnTo>
                    <a:pt x="1205" y="250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96"/>
            <p:cNvSpPr>
              <a:spLocks/>
            </p:cNvSpPr>
            <p:nvPr/>
          </p:nvSpPr>
          <p:spPr bwMode="auto">
            <a:xfrm>
              <a:off x="167" y="2234"/>
              <a:ext cx="298" cy="259"/>
            </a:xfrm>
            <a:custGeom>
              <a:avLst/>
              <a:gdLst>
                <a:gd name="T0" fmla="*/ 144 w 594"/>
                <a:gd name="T1" fmla="*/ 129 h 519"/>
                <a:gd name="T2" fmla="*/ 9 w 594"/>
                <a:gd name="T3" fmla="*/ 40 h 519"/>
                <a:gd name="T4" fmla="*/ 5 w 594"/>
                <a:gd name="T5" fmla="*/ 33 h 519"/>
                <a:gd name="T6" fmla="*/ 2 w 594"/>
                <a:gd name="T7" fmla="*/ 26 h 519"/>
                <a:gd name="T8" fmla="*/ 1 w 594"/>
                <a:gd name="T9" fmla="*/ 20 h 519"/>
                <a:gd name="T10" fmla="*/ 0 w 594"/>
                <a:gd name="T11" fmla="*/ 14 h 519"/>
                <a:gd name="T12" fmla="*/ 1 w 594"/>
                <a:gd name="T13" fmla="*/ 9 h 519"/>
                <a:gd name="T14" fmla="*/ 2 w 594"/>
                <a:gd name="T15" fmla="*/ 5 h 519"/>
                <a:gd name="T16" fmla="*/ 3 w 594"/>
                <a:gd name="T17" fmla="*/ 2 h 519"/>
                <a:gd name="T18" fmla="*/ 5 w 594"/>
                <a:gd name="T19" fmla="*/ 0 h 519"/>
                <a:gd name="T20" fmla="*/ 150 w 594"/>
                <a:gd name="T21" fmla="*/ 83 h 519"/>
                <a:gd name="T22" fmla="*/ 145 w 594"/>
                <a:gd name="T23" fmla="*/ 88 h 519"/>
                <a:gd name="T24" fmla="*/ 142 w 594"/>
                <a:gd name="T25" fmla="*/ 93 h 519"/>
                <a:gd name="T26" fmla="*/ 141 w 594"/>
                <a:gd name="T27" fmla="*/ 99 h 519"/>
                <a:gd name="T28" fmla="*/ 140 w 594"/>
                <a:gd name="T29" fmla="*/ 105 h 519"/>
                <a:gd name="T30" fmla="*/ 140 w 594"/>
                <a:gd name="T31" fmla="*/ 112 h 519"/>
                <a:gd name="T32" fmla="*/ 141 w 594"/>
                <a:gd name="T33" fmla="*/ 118 h 519"/>
                <a:gd name="T34" fmla="*/ 142 w 594"/>
                <a:gd name="T35" fmla="*/ 124 h 519"/>
                <a:gd name="T36" fmla="*/ 144 w 594"/>
                <a:gd name="T37" fmla="*/ 129 h 5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4"/>
                <a:gd name="T58" fmla="*/ 0 h 519"/>
                <a:gd name="T59" fmla="*/ 594 w 594"/>
                <a:gd name="T60" fmla="*/ 519 h 5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4" h="519">
                  <a:moveTo>
                    <a:pt x="572" y="519"/>
                  </a:moveTo>
                  <a:lnTo>
                    <a:pt x="36" y="162"/>
                  </a:lnTo>
                  <a:lnTo>
                    <a:pt x="18" y="133"/>
                  </a:lnTo>
                  <a:lnTo>
                    <a:pt x="7" y="106"/>
                  </a:lnTo>
                  <a:lnTo>
                    <a:pt x="1" y="82"/>
                  </a:lnTo>
                  <a:lnTo>
                    <a:pt x="0" y="59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594" y="335"/>
                  </a:lnTo>
                  <a:lnTo>
                    <a:pt x="578" y="353"/>
                  </a:lnTo>
                  <a:lnTo>
                    <a:pt x="567" y="375"/>
                  </a:lnTo>
                  <a:lnTo>
                    <a:pt x="560" y="398"/>
                  </a:lnTo>
                  <a:lnTo>
                    <a:pt x="556" y="422"/>
                  </a:lnTo>
                  <a:lnTo>
                    <a:pt x="558" y="448"/>
                  </a:lnTo>
                  <a:lnTo>
                    <a:pt x="560" y="473"/>
                  </a:lnTo>
                  <a:lnTo>
                    <a:pt x="566" y="497"/>
                  </a:lnTo>
                  <a:lnTo>
                    <a:pt x="572" y="51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97"/>
            <p:cNvSpPr>
              <a:spLocks/>
            </p:cNvSpPr>
            <p:nvPr/>
          </p:nvSpPr>
          <p:spPr bwMode="auto">
            <a:xfrm>
              <a:off x="455" y="2325"/>
              <a:ext cx="370" cy="194"/>
            </a:xfrm>
            <a:custGeom>
              <a:avLst/>
              <a:gdLst>
                <a:gd name="T0" fmla="*/ 165 w 738"/>
                <a:gd name="T1" fmla="*/ 33 h 387"/>
                <a:gd name="T2" fmla="*/ 0 w 738"/>
                <a:gd name="T3" fmla="*/ 76 h 387"/>
                <a:gd name="T4" fmla="*/ 2 w 738"/>
                <a:gd name="T5" fmla="*/ 81 h 387"/>
                <a:gd name="T6" fmla="*/ 167 w 738"/>
                <a:gd name="T7" fmla="*/ 38 h 387"/>
                <a:gd name="T8" fmla="*/ 175 w 738"/>
                <a:gd name="T9" fmla="*/ 48 h 387"/>
                <a:gd name="T10" fmla="*/ 8 w 738"/>
                <a:gd name="T11" fmla="*/ 92 h 387"/>
                <a:gd name="T12" fmla="*/ 9 w 738"/>
                <a:gd name="T13" fmla="*/ 97 h 387"/>
                <a:gd name="T14" fmla="*/ 186 w 738"/>
                <a:gd name="T15" fmla="*/ 50 h 387"/>
                <a:gd name="T16" fmla="*/ 170 w 738"/>
                <a:gd name="T17" fmla="*/ 35 h 387"/>
                <a:gd name="T18" fmla="*/ 172 w 738"/>
                <a:gd name="T19" fmla="*/ 1 h 387"/>
                <a:gd name="T20" fmla="*/ 168 w 738"/>
                <a:gd name="T21" fmla="*/ 0 h 387"/>
                <a:gd name="T22" fmla="*/ 167 w 738"/>
                <a:gd name="T23" fmla="*/ 9 h 387"/>
                <a:gd name="T24" fmla="*/ 165 w 738"/>
                <a:gd name="T25" fmla="*/ 33 h 38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8"/>
                <a:gd name="T40" fmla="*/ 0 h 387"/>
                <a:gd name="T41" fmla="*/ 738 w 738"/>
                <a:gd name="T42" fmla="*/ 387 h 38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8" h="387">
                  <a:moveTo>
                    <a:pt x="658" y="132"/>
                  </a:moveTo>
                  <a:lnTo>
                    <a:pt x="0" y="304"/>
                  </a:lnTo>
                  <a:lnTo>
                    <a:pt x="5" y="324"/>
                  </a:lnTo>
                  <a:lnTo>
                    <a:pt x="664" y="152"/>
                  </a:lnTo>
                  <a:lnTo>
                    <a:pt x="699" y="189"/>
                  </a:lnTo>
                  <a:lnTo>
                    <a:pt x="29" y="366"/>
                  </a:lnTo>
                  <a:lnTo>
                    <a:pt x="34" y="387"/>
                  </a:lnTo>
                  <a:lnTo>
                    <a:pt x="738" y="199"/>
                  </a:lnTo>
                  <a:lnTo>
                    <a:pt x="676" y="137"/>
                  </a:lnTo>
                  <a:lnTo>
                    <a:pt x="687" y="1"/>
                  </a:lnTo>
                  <a:lnTo>
                    <a:pt x="668" y="0"/>
                  </a:lnTo>
                  <a:lnTo>
                    <a:pt x="665" y="36"/>
                  </a:lnTo>
                  <a:lnTo>
                    <a:pt x="658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98"/>
            <p:cNvSpPr>
              <a:spLocks/>
            </p:cNvSpPr>
            <p:nvPr/>
          </p:nvSpPr>
          <p:spPr bwMode="auto">
            <a:xfrm>
              <a:off x="471" y="2125"/>
              <a:ext cx="321" cy="200"/>
            </a:xfrm>
            <a:custGeom>
              <a:avLst/>
              <a:gdLst>
                <a:gd name="T0" fmla="*/ 7 w 643"/>
                <a:gd name="T1" fmla="*/ 56 h 401"/>
                <a:gd name="T2" fmla="*/ 0 w 643"/>
                <a:gd name="T3" fmla="*/ 68 h 401"/>
                <a:gd name="T4" fmla="*/ 0 w 643"/>
                <a:gd name="T5" fmla="*/ 83 h 401"/>
                <a:gd name="T6" fmla="*/ 2 w 643"/>
                <a:gd name="T7" fmla="*/ 94 h 401"/>
                <a:gd name="T8" fmla="*/ 3 w 643"/>
                <a:gd name="T9" fmla="*/ 100 h 401"/>
                <a:gd name="T10" fmla="*/ 160 w 643"/>
                <a:gd name="T11" fmla="*/ 37 h 401"/>
                <a:gd name="T12" fmla="*/ 158 w 643"/>
                <a:gd name="T13" fmla="*/ 0 h 401"/>
                <a:gd name="T14" fmla="*/ 7 w 643"/>
                <a:gd name="T15" fmla="*/ 56 h 4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3"/>
                <a:gd name="T25" fmla="*/ 0 h 401"/>
                <a:gd name="T26" fmla="*/ 643 w 643"/>
                <a:gd name="T27" fmla="*/ 401 h 4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3" h="401">
                  <a:moveTo>
                    <a:pt x="30" y="227"/>
                  </a:moveTo>
                  <a:lnTo>
                    <a:pt x="0" y="274"/>
                  </a:lnTo>
                  <a:lnTo>
                    <a:pt x="1" y="335"/>
                  </a:lnTo>
                  <a:lnTo>
                    <a:pt x="11" y="377"/>
                  </a:lnTo>
                  <a:lnTo>
                    <a:pt x="15" y="401"/>
                  </a:lnTo>
                  <a:lnTo>
                    <a:pt x="643" y="149"/>
                  </a:lnTo>
                  <a:lnTo>
                    <a:pt x="635" y="0"/>
                  </a:lnTo>
                  <a:lnTo>
                    <a:pt x="30" y="2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99"/>
            <p:cNvSpPr>
              <a:spLocks/>
            </p:cNvSpPr>
            <p:nvPr/>
          </p:nvSpPr>
          <p:spPr bwMode="auto">
            <a:xfrm>
              <a:off x="478" y="2201"/>
              <a:ext cx="342" cy="157"/>
            </a:xfrm>
            <a:custGeom>
              <a:avLst/>
              <a:gdLst>
                <a:gd name="T0" fmla="*/ 0 w 683"/>
                <a:gd name="T1" fmla="*/ 64 h 316"/>
                <a:gd name="T2" fmla="*/ 9 w 683"/>
                <a:gd name="T3" fmla="*/ 78 h 316"/>
                <a:gd name="T4" fmla="*/ 171 w 683"/>
                <a:gd name="T5" fmla="*/ 13 h 316"/>
                <a:gd name="T6" fmla="*/ 156 w 683"/>
                <a:gd name="T7" fmla="*/ 0 h 316"/>
                <a:gd name="T8" fmla="*/ 0 w 683"/>
                <a:gd name="T9" fmla="*/ 64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3"/>
                <a:gd name="T16" fmla="*/ 0 h 316"/>
                <a:gd name="T17" fmla="*/ 683 w 68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3" h="316">
                  <a:moveTo>
                    <a:pt x="0" y="258"/>
                  </a:moveTo>
                  <a:lnTo>
                    <a:pt x="34" y="316"/>
                  </a:lnTo>
                  <a:lnTo>
                    <a:pt x="683" y="52"/>
                  </a:lnTo>
                  <a:lnTo>
                    <a:pt x="623" y="0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100"/>
            <p:cNvSpPr>
              <a:spLocks/>
            </p:cNvSpPr>
            <p:nvPr/>
          </p:nvSpPr>
          <p:spPr bwMode="auto">
            <a:xfrm>
              <a:off x="166" y="1988"/>
              <a:ext cx="660" cy="377"/>
            </a:xfrm>
            <a:custGeom>
              <a:avLst/>
              <a:gdLst>
                <a:gd name="T0" fmla="*/ 162 w 1321"/>
                <a:gd name="T1" fmla="*/ 128 h 753"/>
                <a:gd name="T2" fmla="*/ 330 w 1321"/>
                <a:gd name="T3" fmla="*/ 64 h 753"/>
                <a:gd name="T4" fmla="*/ 176 w 1321"/>
                <a:gd name="T5" fmla="*/ 0 h 753"/>
                <a:gd name="T6" fmla="*/ 4 w 1321"/>
                <a:gd name="T7" fmla="*/ 39 h 753"/>
                <a:gd name="T8" fmla="*/ 3 w 1321"/>
                <a:gd name="T9" fmla="*/ 40 h 753"/>
                <a:gd name="T10" fmla="*/ 2 w 1321"/>
                <a:gd name="T11" fmla="*/ 44 h 753"/>
                <a:gd name="T12" fmla="*/ 1 w 1321"/>
                <a:gd name="T13" fmla="*/ 49 h 753"/>
                <a:gd name="T14" fmla="*/ 0 w 1321"/>
                <a:gd name="T15" fmla="*/ 56 h 753"/>
                <a:gd name="T16" fmla="*/ 0 w 1321"/>
                <a:gd name="T17" fmla="*/ 65 h 753"/>
                <a:gd name="T18" fmla="*/ 2 w 1321"/>
                <a:gd name="T19" fmla="*/ 75 h 753"/>
                <a:gd name="T20" fmla="*/ 6 w 1321"/>
                <a:gd name="T21" fmla="*/ 85 h 753"/>
                <a:gd name="T22" fmla="*/ 13 w 1321"/>
                <a:gd name="T23" fmla="*/ 96 h 753"/>
                <a:gd name="T24" fmla="*/ 13 w 1321"/>
                <a:gd name="T25" fmla="*/ 96 h 753"/>
                <a:gd name="T26" fmla="*/ 14 w 1321"/>
                <a:gd name="T27" fmla="*/ 96 h 753"/>
                <a:gd name="T28" fmla="*/ 14 w 1321"/>
                <a:gd name="T29" fmla="*/ 96 h 753"/>
                <a:gd name="T30" fmla="*/ 14 w 1321"/>
                <a:gd name="T31" fmla="*/ 96 h 753"/>
                <a:gd name="T32" fmla="*/ 14 w 1321"/>
                <a:gd name="T33" fmla="*/ 96 h 753"/>
                <a:gd name="T34" fmla="*/ 14 w 1321"/>
                <a:gd name="T35" fmla="*/ 96 h 753"/>
                <a:gd name="T36" fmla="*/ 166 w 1321"/>
                <a:gd name="T37" fmla="*/ 189 h 753"/>
                <a:gd name="T38" fmla="*/ 166 w 1321"/>
                <a:gd name="T39" fmla="*/ 186 h 753"/>
                <a:gd name="T40" fmla="*/ 164 w 1321"/>
                <a:gd name="T41" fmla="*/ 181 h 753"/>
                <a:gd name="T42" fmla="*/ 164 w 1321"/>
                <a:gd name="T43" fmla="*/ 181 h 753"/>
                <a:gd name="T44" fmla="*/ 164 w 1321"/>
                <a:gd name="T45" fmla="*/ 181 h 753"/>
                <a:gd name="T46" fmla="*/ 163 w 1321"/>
                <a:gd name="T47" fmla="*/ 179 h 753"/>
                <a:gd name="T48" fmla="*/ 161 w 1321"/>
                <a:gd name="T49" fmla="*/ 174 h 753"/>
                <a:gd name="T50" fmla="*/ 158 w 1321"/>
                <a:gd name="T51" fmla="*/ 168 h 753"/>
                <a:gd name="T52" fmla="*/ 156 w 1321"/>
                <a:gd name="T53" fmla="*/ 160 h 753"/>
                <a:gd name="T54" fmla="*/ 155 w 1321"/>
                <a:gd name="T55" fmla="*/ 151 h 753"/>
                <a:gd name="T56" fmla="*/ 155 w 1321"/>
                <a:gd name="T57" fmla="*/ 143 h 753"/>
                <a:gd name="T58" fmla="*/ 157 w 1321"/>
                <a:gd name="T59" fmla="*/ 135 h 753"/>
                <a:gd name="T60" fmla="*/ 162 w 1321"/>
                <a:gd name="T61" fmla="*/ 128 h 75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1"/>
                <a:gd name="T94" fmla="*/ 0 h 753"/>
                <a:gd name="T95" fmla="*/ 1321 w 1321"/>
                <a:gd name="T96" fmla="*/ 753 h 75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1" h="753">
                  <a:moveTo>
                    <a:pt x="650" y="509"/>
                  </a:moveTo>
                  <a:lnTo>
                    <a:pt x="1321" y="255"/>
                  </a:lnTo>
                  <a:lnTo>
                    <a:pt x="704" y="0"/>
                  </a:lnTo>
                  <a:lnTo>
                    <a:pt x="17" y="154"/>
                  </a:lnTo>
                  <a:lnTo>
                    <a:pt x="15" y="159"/>
                  </a:lnTo>
                  <a:lnTo>
                    <a:pt x="9" y="173"/>
                  </a:lnTo>
                  <a:lnTo>
                    <a:pt x="4" y="195"/>
                  </a:lnTo>
                  <a:lnTo>
                    <a:pt x="0" y="224"/>
                  </a:lnTo>
                  <a:lnTo>
                    <a:pt x="1" y="258"/>
                  </a:lnTo>
                  <a:lnTo>
                    <a:pt x="9" y="298"/>
                  </a:lnTo>
                  <a:lnTo>
                    <a:pt x="27" y="339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57" y="383"/>
                  </a:lnTo>
                  <a:lnTo>
                    <a:pt x="58" y="384"/>
                  </a:lnTo>
                  <a:lnTo>
                    <a:pt x="666" y="753"/>
                  </a:lnTo>
                  <a:lnTo>
                    <a:pt x="666" y="743"/>
                  </a:lnTo>
                  <a:lnTo>
                    <a:pt x="657" y="721"/>
                  </a:lnTo>
                  <a:lnTo>
                    <a:pt x="654" y="714"/>
                  </a:lnTo>
                  <a:lnTo>
                    <a:pt x="645" y="696"/>
                  </a:lnTo>
                  <a:lnTo>
                    <a:pt x="635" y="670"/>
                  </a:lnTo>
                  <a:lnTo>
                    <a:pt x="626" y="638"/>
                  </a:lnTo>
                  <a:lnTo>
                    <a:pt x="620" y="604"/>
                  </a:lnTo>
                  <a:lnTo>
                    <a:pt x="621" y="569"/>
                  </a:lnTo>
                  <a:lnTo>
                    <a:pt x="629" y="537"/>
                  </a:lnTo>
                  <a:lnTo>
                    <a:pt x="650" y="5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198" y="2002"/>
              <a:ext cx="593" cy="227"/>
            </a:xfrm>
            <a:custGeom>
              <a:avLst/>
              <a:gdLst>
                <a:gd name="T0" fmla="*/ 297 w 1186"/>
                <a:gd name="T1" fmla="*/ 56 h 456"/>
                <a:gd name="T2" fmla="*/ 147 w 1186"/>
                <a:gd name="T3" fmla="*/ 113 h 456"/>
                <a:gd name="T4" fmla="*/ 0 w 1186"/>
                <a:gd name="T5" fmla="*/ 36 h 456"/>
                <a:gd name="T6" fmla="*/ 159 w 1186"/>
                <a:gd name="T7" fmla="*/ 0 h 456"/>
                <a:gd name="T8" fmla="*/ 297 w 1186"/>
                <a:gd name="T9" fmla="*/ 5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6"/>
                <a:gd name="T16" fmla="*/ 0 h 456"/>
                <a:gd name="T17" fmla="*/ 1186 w 1186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6" h="456">
                  <a:moveTo>
                    <a:pt x="1186" y="226"/>
                  </a:moveTo>
                  <a:lnTo>
                    <a:pt x="586" y="456"/>
                  </a:lnTo>
                  <a:lnTo>
                    <a:pt x="0" y="144"/>
                  </a:lnTo>
                  <a:lnTo>
                    <a:pt x="639" y="0"/>
                  </a:lnTo>
                  <a:lnTo>
                    <a:pt x="1186" y="2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102"/>
            <p:cNvSpPr>
              <a:spLocks/>
            </p:cNvSpPr>
            <p:nvPr/>
          </p:nvSpPr>
          <p:spPr bwMode="auto">
            <a:xfrm>
              <a:off x="177" y="2079"/>
              <a:ext cx="302" cy="260"/>
            </a:xfrm>
            <a:custGeom>
              <a:avLst/>
              <a:gdLst>
                <a:gd name="T0" fmla="*/ 150 w 605"/>
                <a:gd name="T1" fmla="*/ 130 h 522"/>
                <a:gd name="T2" fmla="*/ 11 w 605"/>
                <a:gd name="T3" fmla="*/ 45 h 522"/>
                <a:gd name="T4" fmla="*/ 6 w 605"/>
                <a:gd name="T5" fmla="*/ 37 h 522"/>
                <a:gd name="T6" fmla="*/ 3 w 605"/>
                <a:gd name="T7" fmla="*/ 30 h 522"/>
                <a:gd name="T8" fmla="*/ 0 w 605"/>
                <a:gd name="T9" fmla="*/ 23 h 522"/>
                <a:gd name="T10" fmla="*/ 0 w 605"/>
                <a:gd name="T11" fmla="*/ 17 h 522"/>
                <a:gd name="T12" fmla="*/ 0 w 605"/>
                <a:gd name="T13" fmla="*/ 11 h 522"/>
                <a:gd name="T14" fmla="*/ 0 w 605"/>
                <a:gd name="T15" fmla="*/ 6 h 522"/>
                <a:gd name="T16" fmla="*/ 1 w 605"/>
                <a:gd name="T17" fmla="*/ 3 h 522"/>
                <a:gd name="T18" fmla="*/ 2 w 605"/>
                <a:gd name="T19" fmla="*/ 0 h 522"/>
                <a:gd name="T20" fmla="*/ 151 w 605"/>
                <a:gd name="T21" fmla="*/ 79 h 522"/>
                <a:gd name="T22" fmla="*/ 147 w 605"/>
                <a:gd name="T23" fmla="*/ 84 h 522"/>
                <a:gd name="T24" fmla="*/ 145 w 605"/>
                <a:gd name="T25" fmla="*/ 90 h 522"/>
                <a:gd name="T26" fmla="*/ 144 w 605"/>
                <a:gd name="T27" fmla="*/ 97 h 522"/>
                <a:gd name="T28" fmla="*/ 144 w 605"/>
                <a:gd name="T29" fmla="*/ 104 h 522"/>
                <a:gd name="T30" fmla="*/ 145 w 605"/>
                <a:gd name="T31" fmla="*/ 111 h 522"/>
                <a:gd name="T32" fmla="*/ 146 w 605"/>
                <a:gd name="T33" fmla="*/ 117 h 522"/>
                <a:gd name="T34" fmla="*/ 148 w 605"/>
                <a:gd name="T35" fmla="*/ 124 h 522"/>
                <a:gd name="T36" fmla="*/ 150 w 605"/>
                <a:gd name="T37" fmla="*/ 130 h 5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5"/>
                <a:gd name="T58" fmla="*/ 0 h 522"/>
                <a:gd name="T59" fmla="*/ 605 w 605"/>
                <a:gd name="T60" fmla="*/ 522 h 5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5" h="522">
                  <a:moveTo>
                    <a:pt x="602" y="522"/>
                  </a:moveTo>
                  <a:lnTo>
                    <a:pt x="47" y="180"/>
                  </a:lnTo>
                  <a:lnTo>
                    <a:pt x="26" y="149"/>
                  </a:lnTo>
                  <a:lnTo>
                    <a:pt x="12" y="120"/>
                  </a:lnTo>
                  <a:lnTo>
                    <a:pt x="3" y="94"/>
                  </a:lnTo>
                  <a:lnTo>
                    <a:pt x="0" y="68"/>
                  </a:lnTo>
                  <a:lnTo>
                    <a:pt x="0" y="46"/>
                  </a:lnTo>
                  <a:lnTo>
                    <a:pt x="2" y="27"/>
                  </a:lnTo>
                  <a:lnTo>
                    <a:pt x="6" y="12"/>
                  </a:lnTo>
                  <a:lnTo>
                    <a:pt x="9" y="0"/>
                  </a:lnTo>
                  <a:lnTo>
                    <a:pt x="605" y="318"/>
                  </a:lnTo>
                  <a:lnTo>
                    <a:pt x="591" y="340"/>
                  </a:lnTo>
                  <a:lnTo>
                    <a:pt x="582" y="364"/>
                  </a:lnTo>
                  <a:lnTo>
                    <a:pt x="577" y="390"/>
                  </a:lnTo>
                  <a:lnTo>
                    <a:pt x="577" y="418"/>
                  </a:lnTo>
                  <a:lnTo>
                    <a:pt x="580" y="446"/>
                  </a:lnTo>
                  <a:lnTo>
                    <a:pt x="586" y="472"/>
                  </a:lnTo>
                  <a:lnTo>
                    <a:pt x="592" y="497"/>
                  </a:lnTo>
                  <a:lnTo>
                    <a:pt x="602" y="5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103"/>
            <p:cNvSpPr>
              <a:spLocks/>
            </p:cNvSpPr>
            <p:nvPr/>
          </p:nvSpPr>
          <p:spPr bwMode="auto">
            <a:xfrm>
              <a:off x="478" y="2125"/>
              <a:ext cx="351" cy="240"/>
            </a:xfrm>
            <a:custGeom>
              <a:avLst/>
              <a:gdLst>
                <a:gd name="T0" fmla="*/ 155 w 701"/>
                <a:gd name="T1" fmla="*/ 36 h 480"/>
                <a:gd name="T2" fmla="*/ 0 w 701"/>
                <a:gd name="T3" fmla="*/ 99 h 480"/>
                <a:gd name="T4" fmla="*/ 2 w 701"/>
                <a:gd name="T5" fmla="*/ 104 h 480"/>
                <a:gd name="T6" fmla="*/ 157 w 701"/>
                <a:gd name="T7" fmla="*/ 42 h 480"/>
                <a:gd name="T8" fmla="*/ 166 w 701"/>
                <a:gd name="T9" fmla="*/ 51 h 480"/>
                <a:gd name="T10" fmla="*/ 9 w 701"/>
                <a:gd name="T11" fmla="*/ 115 h 480"/>
                <a:gd name="T12" fmla="*/ 11 w 701"/>
                <a:gd name="T13" fmla="*/ 120 h 480"/>
                <a:gd name="T14" fmla="*/ 176 w 701"/>
                <a:gd name="T15" fmla="*/ 53 h 480"/>
                <a:gd name="T16" fmla="*/ 159 w 701"/>
                <a:gd name="T17" fmla="*/ 37 h 480"/>
                <a:gd name="T18" fmla="*/ 159 w 701"/>
                <a:gd name="T19" fmla="*/ 0 h 480"/>
                <a:gd name="T20" fmla="*/ 154 w 701"/>
                <a:gd name="T21" fmla="*/ 0 h 480"/>
                <a:gd name="T22" fmla="*/ 154 w 701"/>
                <a:gd name="T23" fmla="*/ 12 h 480"/>
                <a:gd name="T24" fmla="*/ 155 w 701"/>
                <a:gd name="T25" fmla="*/ 36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1"/>
                <a:gd name="T40" fmla="*/ 0 h 480"/>
                <a:gd name="T41" fmla="*/ 701 w 701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1" h="480">
                  <a:moveTo>
                    <a:pt x="617" y="144"/>
                  </a:moveTo>
                  <a:lnTo>
                    <a:pt x="0" y="394"/>
                  </a:lnTo>
                  <a:lnTo>
                    <a:pt x="6" y="416"/>
                  </a:lnTo>
                  <a:lnTo>
                    <a:pt x="626" y="165"/>
                  </a:lnTo>
                  <a:lnTo>
                    <a:pt x="663" y="201"/>
                  </a:lnTo>
                  <a:lnTo>
                    <a:pt x="33" y="459"/>
                  </a:lnTo>
                  <a:lnTo>
                    <a:pt x="41" y="480"/>
                  </a:lnTo>
                  <a:lnTo>
                    <a:pt x="701" y="209"/>
                  </a:lnTo>
                  <a:lnTo>
                    <a:pt x="636" y="148"/>
                  </a:lnTo>
                  <a:lnTo>
                    <a:pt x="634" y="0"/>
                  </a:lnTo>
                  <a:lnTo>
                    <a:pt x="615" y="0"/>
                  </a:lnTo>
                  <a:lnTo>
                    <a:pt x="616" y="46"/>
                  </a:lnTo>
                  <a:lnTo>
                    <a:pt x="617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104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105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106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107"/>
            <p:cNvSpPr>
              <a:spLocks/>
            </p:cNvSpPr>
            <p:nvPr/>
          </p:nvSpPr>
          <p:spPr bwMode="auto">
            <a:xfrm>
              <a:off x="434" y="2042"/>
              <a:ext cx="349" cy="113"/>
            </a:xfrm>
            <a:custGeom>
              <a:avLst/>
              <a:gdLst>
                <a:gd name="T0" fmla="*/ 0 w 698"/>
                <a:gd name="T1" fmla="*/ 43 h 225"/>
                <a:gd name="T2" fmla="*/ 7 w 698"/>
                <a:gd name="T3" fmla="*/ 57 h 225"/>
                <a:gd name="T4" fmla="*/ 175 w 698"/>
                <a:gd name="T5" fmla="*/ 13 h 225"/>
                <a:gd name="T6" fmla="*/ 161 w 698"/>
                <a:gd name="T7" fmla="*/ 0 h 225"/>
                <a:gd name="T8" fmla="*/ 0 w 698"/>
                <a:gd name="T9" fmla="*/ 43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8"/>
                <a:gd name="T16" fmla="*/ 0 h 225"/>
                <a:gd name="T17" fmla="*/ 698 w 698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8" h="225">
                  <a:moveTo>
                    <a:pt x="0" y="171"/>
                  </a:moveTo>
                  <a:lnTo>
                    <a:pt x="29" y="225"/>
                  </a:lnTo>
                  <a:lnTo>
                    <a:pt x="698" y="50"/>
                  </a:lnTo>
                  <a:lnTo>
                    <a:pt x="644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108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109"/>
            <p:cNvSpPr>
              <a:spLocks/>
            </p:cNvSpPr>
            <p:nvPr/>
          </p:nvSpPr>
          <p:spPr bwMode="auto">
            <a:xfrm>
              <a:off x="179" y="1843"/>
              <a:ext cx="584" cy="199"/>
            </a:xfrm>
            <a:custGeom>
              <a:avLst/>
              <a:gdLst>
                <a:gd name="T0" fmla="*/ 292 w 1167"/>
                <a:gd name="T1" fmla="*/ 61 h 397"/>
                <a:gd name="T2" fmla="*/ 138 w 1167"/>
                <a:gd name="T3" fmla="*/ 100 h 397"/>
                <a:gd name="T4" fmla="*/ 0 w 1167"/>
                <a:gd name="T5" fmla="*/ 20 h 397"/>
                <a:gd name="T6" fmla="*/ 162 w 1167"/>
                <a:gd name="T7" fmla="*/ 0 h 397"/>
                <a:gd name="T8" fmla="*/ 292 w 1167"/>
                <a:gd name="T9" fmla="*/ 61 h 3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7"/>
                <a:gd name="T16" fmla="*/ 0 h 397"/>
                <a:gd name="T17" fmla="*/ 1167 w 1167"/>
                <a:gd name="T18" fmla="*/ 397 h 3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7" h="397">
                  <a:moveTo>
                    <a:pt x="1167" y="243"/>
                  </a:moveTo>
                  <a:lnTo>
                    <a:pt x="551" y="397"/>
                  </a:lnTo>
                  <a:lnTo>
                    <a:pt x="0" y="78"/>
                  </a:lnTo>
                  <a:lnTo>
                    <a:pt x="646" y="0"/>
                  </a:lnTo>
                  <a:lnTo>
                    <a:pt x="1167" y="2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110"/>
            <p:cNvSpPr>
              <a:spLocks/>
            </p:cNvSpPr>
            <p:nvPr/>
          </p:nvSpPr>
          <p:spPr bwMode="auto">
            <a:xfrm>
              <a:off x="154" y="1885"/>
              <a:ext cx="288" cy="252"/>
            </a:xfrm>
            <a:custGeom>
              <a:avLst/>
              <a:gdLst>
                <a:gd name="T0" fmla="*/ 139 w 576"/>
                <a:gd name="T1" fmla="*/ 126 h 503"/>
                <a:gd name="T2" fmla="*/ 9 w 576"/>
                <a:gd name="T3" fmla="*/ 39 h 503"/>
                <a:gd name="T4" fmla="*/ 5 w 576"/>
                <a:gd name="T5" fmla="*/ 33 h 503"/>
                <a:gd name="T6" fmla="*/ 1 w 576"/>
                <a:gd name="T7" fmla="*/ 26 h 503"/>
                <a:gd name="T8" fmla="*/ 1 w 576"/>
                <a:gd name="T9" fmla="*/ 20 h 503"/>
                <a:gd name="T10" fmla="*/ 0 w 576"/>
                <a:gd name="T11" fmla="*/ 15 h 503"/>
                <a:gd name="T12" fmla="*/ 1 w 576"/>
                <a:gd name="T13" fmla="*/ 10 h 503"/>
                <a:gd name="T14" fmla="*/ 1 w 576"/>
                <a:gd name="T15" fmla="*/ 6 h 503"/>
                <a:gd name="T16" fmla="*/ 3 w 576"/>
                <a:gd name="T17" fmla="*/ 3 h 503"/>
                <a:gd name="T18" fmla="*/ 4 w 576"/>
                <a:gd name="T19" fmla="*/ 0 h 503"/>
                <a:gd name="T20" fmla="*/ 144 w 576"/>
                <a:gd name="T21" fmla="*/ 81 h 503"/>
                <a:gd name="T22" fmla="*/ 140 w 576"/>
                <a:gd name="T23" fmla="*/ 86 h 503"/>
                <a:gd name="T24" fmla="*/ 138 w 576"/>
                <a:gd name="T25" fmla="*/ 91 h 503"/>
                <a:gd name="T26" fmla="*/ 136 w 576"/>
                <a:gd name="T27" fmla="*/ 97 h 503"/>
                <a:gd name="T28" fmla="*/ 135 w 576"/>
                <a:gd name="T29" fmla="*/ 103 h 503"/>
                <a:gd name="T30" fmla="*/ 135 w 576"/>
                <a:gd name="T31" fmla="*/ 109 h 503"/>
                <a:gd name="T32" fmla="*/ 136 w 576"/>
                <a:gd name="T33" fmla="*/ 115 h 503"/>
                <a:gd name="T34" fmla="*/ 137 w 576"/>
                <a:gd name="T35" fmla="*/ 121 h 503"/>
                <a:gd name="T36" fmla="*/ 139 w 576"/>
                <a:gd name="T37" fmla="*/ 126 h 5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76"/>
                <a:gd name="T58" fmla="*/ 0 h 503"/>
                <a:gd name="T59" fmla="*/ 576 w 576"/>
                <a:gd name="T60" fmla="*/ 503 h 5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76" h="503">
                  <a:moveTo>
                    <a:pt x="555" y="503"/>
                  </a:moveTo>
                  <a:lnTo>
                    <a:pt x="36" y="156"/>
                  </a:lnTo>
                  <a:lnTo>
                    <a:pt x="17" y="129"/>
                  </a:lnTo>
                  <a:lnTo>
                    <a:pt x="6" y="102"/>
                  </a:lnTo>
                  <a:lnTo>
                    <a:pt x="1" y="78"/>
                  </a:lnTo>
                  <a:lnTo>
                    <a:pt x="0" y="57"/>
                  </a:lnTo>
                  <a:lnTo>
                    <a:pt x="2" y="38"/>
                  </a:lnTo>
                  <a:lnTo>
                    <a:pt x="6" y="22"/>
                  </a:lnTo>
                  <a:lnTo>
                    <a:pt x="12" y="9"/>
                  </a:lnTo>
                  <a:lnTo>
                    <a:pt x="16" y="0"/>
                  </a:lnTo>
                  <a:lnTo>
                    <a:pt x="576" y="324"/>
                  </a:lnTo>
                  <a:lnTo>
                    <a:pt x="560" y="343"/>
                  </a:lnTo>
                  <a:lnTo>
                    <a:pt x="549" y="362"/>
                  </a:lnTo>
                  <a:lnTo>
                    <a:pt x="542" y="385"/>
                  </a:lnTo>
                  <a:lnTo>
                    <a:pt x="540" y="409"/>
                  </a:lnTo>
                  <a:lnTo>
                    <a:pt x="540" y="434"/>
                  </a:lnTo>
                  <a:lnTo>
                    <a:pt x="543" y="458"/>
                  </a:lnTo>
                  <a:lnTo>
                    <a:pt x="548" y="481"/>
                  </a:lnTo>
                  <a:lnTo>
                    <a:pt x="555" y="50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111"/>
            <p:cNvSpPr>
              <a:spLocks/>
            </p:cNvSpPr>
            <p:nvPr/>
          </p:nvSpPr>
          <p:spPr bwMode="auto">
            <a:xfrm>
              <a:off x="434" y="1973"/>
              <a:ext cx="357" cy="188"/>
            </a:xfrm>
            <a:custGeom>
              <a:avLst/>
              <a:gdLst>
                <a:gd name="T0" fmla="*/ 159 w 716"/>
                <a:gd name="T1" fmla="*/ 33 h 375"/>
                <a:gd name="T2" fmla="*/ 0 w 716"/>
                <a:gd name="T3" fmla="*/ 74 h 375"/>
                <a:gd name="T4" fmla="*/ 1 w 716"/>
                <a:gd name="T5" fmla="*/ 79 h 375"/>
                <a:gd name="T6" fmla="*/ 160 w 716"/>
                <a:gd name="T7" fmla="*/ 37 h 375"/>
                <a:gd name="T8" fmla="*/ 169 w 716"/>
                <a:gd name="T9" fmla="*/ 46 h 375"/>
                <a:gd name="T10" fmla="*/ 7 w 716"/>
                <a:gd name="T11" fmla="*/ 89 h 375"/>
                <a:gd name="T12" fmla="*/ 8 w 716"/>
                <a:gd name="T13" fmla="*/ 94 h 375"/>
                <a:gd name="T14" fmla="*/ 178 w 716"/>
                <a:gd name="T15" fmla="*/ 49 h 375"/>
                <a:gd name="T16" fmla="*/ 163 w 716"/>
                <a:gd name="T17" fmla="*/ 34 h 375"/>
                <a:gd name="T18" fmla="*/ 166 w 716"/>
                <a:gd name="T19" fmla="*/ 1 h 375"/>
                <a:gd name="T20" fmla="*/ 161 w 716"/>
                <a:gd name="T21" fmla="*/ 0 h 375"/>
                <a:gd name="T22" fmla="*/ 160 w 716"/>
                <a:gd name="T23" fmla="*/ 11 h 375"/>
                <a:gd name="T24" fmla="*/ 159 w 716"/>
                <a:gd name="T25" fmla="*/ 33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6"/>
                <a:gd name="T40" fmla="*/ 0 h 375"/>
                <a:gd name="T41" fmla="*/ 716 w 716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6" h="375">
                  <a:moveTo>
                    <a:pt x="637" y="129"/>
                  </a:moveTo>
                  <a:lnTo>
                    <a:pt x="0" y="295"/>
                  </a:lnTo>
                  <a:lnTo>
                    <a:pt x="5" y="315"/>
                  </a:lnTo>
                  <a:lnTo>
                    <a:pt x="643" y="148"/>
                  </a:lnTo>
                  <a:lnTo>
                    <a:pt x="678" y="184"/>
                  </a:lnTo>
                  <a:lnTo>
                    <a:pt x="28" y="355"/>
                  </a:lnTo>
                  <a:lnTo>
                    <a:pt x="32" y="375"/>
                  </a:lnTo>
                  <a:lnTo>
                    <a:pt x="716" y="194"/>
                  </a:lnTo>
                  <a:lnTo>
                    <a:pt x="656" y="133"/>
                  </a:lnTo>
                  <a:lnTo>
                    <a:pt x="665" y="2"/>
                  </a:lnTo>
                  <a:lnTo>
                    <a:pt x="647" y="0"/>
                  </a:lnTo>
                  <a:lnTo>
                    <a:pt x="644" y="41"/>
                  </a:lnTo>
                  <a:lnTo>
                    <a:pt x="637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112"/>
            <p:cNvSpPr>
              <a:spLocks/>
            </p:cNvSpPr>
            <p:nvPr/>
          </p:nvSpPr>
          <p:spPr bwMode="auto">
            <a:xfrm>
              <a:off x="488" y="1756"/>
              <a:ext cx="311" cy="194"/>
            </a:xfrm>
            <a:custGeom>
              <a:avLst/>
              <a:gdLst>
                <a:gd name="T0" fmla="*/ 7 w 623"/>
                <a:gd name="T1" fmla="*/ 55 h 389"/>
                <a:gd name="T2" fmla="*/ 0 w 623"/>
                <a:gd name="T3" fmla="*/ 66 h 389"/>
                <a:gd name="T4" fmla="*/ 0 w 623"/>
                <a:gd name="T5" fmla="*/ 81 h 389"/>
                <a:gd name="T6" fmla="*/ 2 w 623"/>
                <a:gd name="T7" fmla="*/ 91 h 389"/>
                <a:gd name="T8" fmla="*/ 3 w 623"/>
                <a:gd name="T9" fmla="*/ 97 h 389"/>
                <a:gd name="T10" fmla="*/ 155 w 623"/>
                <a:gd name="T11" fmla="*/ 36 h 389"/>
                <a:gd name="T12" fmla="*/ 153 w 623"/>
                <a:gd name="T13" fmla="*/ 0 h 389"/>
                <a:gd name="T14" fmla="*/ 7 w 623"/>
                <a:gd name="T15" fmla="*/ 55 h 3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3"/>
                <a:gd name="T25" fmla="*/ 0 h 389"/>
                <a:gd name="T26" fmla="*/ 623 w 623"/>
                <a:gd name="T27" fmla="*/ 389 h 3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3" h="389">
                  <a:moveTo>
                    <a:pt x="29" y="221"/>
                  </a:moveTo>
                  <a:lnTo>
                    <a:pt x="0" y="266"/>
                  </a:lnTo>
                  <a:lnTo>
                    <a:pt x="2" y="326"/>
                  </a:lnTo>
                  <a:lnTo>
                    <a:pt x="11" y="365"/>
                  </a:lnTo>
                  <a:lnTo>
                    <a:pt x="15" y="389"/>
                  </a:lnTo>
                  <a:lnTo>
                    <a:pt x="623" y="145"/>
                  </a:lnTo>
                  <a:lnTo>
                    <a:pt x="615" y="0"/>
                  </a:lnTo>
                  <a:lnTo>
                    <a:pt x="29" y="2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113"/>
            <p:cNvSpPr>
              <a:spLocks/>
            </p:cNvSpPr>
            <p:nvPr/>
          </p:nvSpPr>
          <p:spPr bwMode="auto">
            <a:xfrm>
              <a:off x="496" y="1830"/>
              <a:ext cx="330" cy="153"/>
            </a:xfrm>
            <a:custGeom>
              <a:avLst/>
              <a:gdLst>
                <a:gd name="T0" fmla="*/ 0 w 662"/>
                <a:gd name="T1" fmla="*/ 63 h 305"/>
                <a:gd name="T2" fmla="*/ 8 w 662"/>
                <a:gd name="T3" fmla="*/ 77 h 305"/>
                <a:gd name="T4" fmla="*/ 165 w 662"/>
                <a:gd name="T5" fmla="*/ 13 h 305"/>
                <a:gd name="T6" fmla="*/ 150 w 662"/>
                <a:gd name="T7" fmla="*/ 0 h 305"/>
                <a:gd name="T8" fmla="*/ 0 w 662"/>
                <a:gd name="T9" fmla="*/ 63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2"/>
                <a:gd name="T16" fmla="*/ 0 h 305"/>
                <a:gd name="T17" fmla="*/ 662 w 662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2" h="305">
                  <a:moveTo>
                    <a:pt x="0" y="250"/>
                  </a:moveTo>
                  <a:lnTo>
                    <a:pt x="33" y="305"/>
                  </a:lnTo>
                  <a:lnTo>
                    <a:pt x="662" y="51"/>
                  </a:lnTo>
                  <a:lnTo>
                    <a:pt x="604" y="0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114"/>
            <p:cNvSpPr>
              <a:spLocks/>
            </p:cNvSpPr>
            <p:nvPr/>
          </p:nvSpPr>
          <p:spPr bwMode="auto">
            <a:xfrm>
              <a:off x="193" y="1624"/>
              <a:ext cx="639" cy="365"/>
            </a:xfrm>
            <a:custGeom>
              <a:avLst/>
              <a:gdLst>
                <a:gd name="T0" fmla="*/ 157 w 1279"/>
                <a:gd name="T1" fmla="*/ 123 h 731"/>
                <a:gd name="T2" fmla="*/ 319 w 1279"/>
                <a:gd name="T3" fmla="*/ 62 h 731"/>
                <a:gd name="T4" fmla="*/ 170 w 1279"/>
                <a:gd name="T5" fmla="*/ 0 h 731"/>
                <a:gd name="T6" fmla="*/ 4 w 1279"/>
                <a:gd name="T7" fmla="*/ 37 h 731"/>
                <a:gd name="T8" fmla="*/ 3 w 1279"/>
                <a:gd name="T9" fmla="*/ 39 h 731"/>
                <a:gd name="T10" fmla="*/ 2 w 1279"/>
                <a:gd name="T11" fmla="*/ 42 h 731"/>
                <a:gd name="T12" fmla="*/ 1 w 1279"/>
                <a:gd name="T13" fmla="*/ 47 h 731"/>
                <a:gd name="T14" fmla="*/ 0 w 1279"/>
                <a:gd name="T15" fmla="*/ 54 h 731"/>
                <a:gd name="T16" fmla="*/ 0 w 1279"/>
                <a:gd name="T17" fmla="*/ 62 h 731"/>
                <a:gd name="T18" fmla="*/ 2 w 1279"/>
                <a:gd name="T19" fmla="*/ 72 h 731"/>
                <a:gd name="T20" fmla="*/ 6 w 1279"/>
                <a:gd name="T21" fmla="*/ 82 h 731"/>
                <a:gd name="T22" fmla="*/ 13 w 1279"/>
                <a:gd name="T23" fmla="*/ 92 h 731"/>
                <a:gd name="T24" fmla="*/ 13 w 1279"/>
                <a:gd name="T25" fmla="*/ 92 h 731"/>
                <a:gd name="T26" fmla="*/ 13 w 1279"/>
                <a:gd name="T27" fmla="*/ 92 h 731"/>
                <a:gd name="T28" fmla="*/ 13 w 1279"/>
                <a:gd name="T29" fmla="*/ 93 h 731"/>
                <a:gd name="T30" fmla="*/ 13 w 1279"/>
                <a:gd name="T31" fmla="*/ 93 h 731"/>
                <a:gd name="T32" fmla="*/ 13 w 1279"/>
                <a:gd name="T33" fmla="*/ 93 h 731"/>
                <a:gd name="T34" fmla="*/ 13 w 1279"/>
                <a:gd name="T35" fmla="*/ 93 h 731"/>
                <a:gd name="T36" fmla="*/ 161 w 1279"/>
                <a:gd name="T37" fmla="*/ 182 h 731"/>
                <a:gd name="T38" fmla="*/ 161 w 1279"/>
                <a:gd name="T39" fmla="*/ 180 h 731"/>
                <a:gd name="T40" fmla="*/ 159 w 1279"/>
                <a:gd name="T41" fmla="*/ 175 h 731"/>
                <a:gd name="T42" fmla="*/ 159 w 1279"/>
                <a:gd name="T43" fmla="*/ 175 h 731"/>
                <a:gd name="T44" fmla="*/ 159 w 1279"/>
                <a:gd name="T45" fmla="*/ 174 h 731"/>
                <a:gd name="T46" fmla="*/ 158 w 1279"/>
                <a:gd name="T47" fmla="*/ 173 h 731"/>
                <a:gd name="T48" fmla="*/ 156 w 1279"/>
                <a:gd name="T49" fmla="*/ 169 h 731"/>
                <a:gd name="T50" fmla="*/ 154 w 1279"/>
                <a:gd name="T51" fmla="*/ 162 h 731"/>
                <a:gd name="T52" fmla="*/ 151 w 1279"/>
                <a:gd name="T53" fmla="*/ 154 h 731"/>
                <a:gd name="T54" fmla="*/ 150 w 1279"/>
                <a:gd name="T55" fmla="*/ 146 h 731"/>
                <a:gd name="T56" fmla="*/ 150 w 1279"/>
                <a:gd name="T57" fmla="*/ 138 h 731"/>
                <a:gd name="T58" fmla="*/ 152 w 1279"/>
                <a:gd name="T59" fmla="*/ 130 h 731"/>
                <a:gd name="T60" fmla="*/ 157 w 1279"/>
                <a:gd name="T61" fmla="*/ 123 h 7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79"/>
                <a:gd name="T94" fmla="*/ 0 h 731"/>
                <a:gd name="T95" fmla="*/ 1279 w 1279"/>
                <a:gd name="T96" fmla="*/ 731 h 73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79" h="731">
                  <a:moveTo>
                    <a:pt x="629" y="495"/>
                  </a:moveTo>
                  <a:lnTo>
                    <a:pt x="1279" y="248"/>
                  </a:lnTo>
                  <a:lnTo>
                    <a:pt x="681" y="0"/>
                  </a:lnTo>
                  <a:lnTo>
                    <a:pt x="16" y="150"/>
                  </a:lnTo>
                  <a:lnTo>
                    <a:pt x="14" y="156"/>
                  </a:lnTo>
                  <a:lnTo>
                    <a:pt x="8" y="169"/>
                  </a:lnTo>
                  <a:lnTo>
                    <a:pt x="4" y="190"/>
                  </a:lnTo>
                  <a:lnTo>
                    <a:pt x="0" y="219"/>
                  </a:lnTo>
                  <a:lnTo>
                    <a:pt x="0" y="251"/>
                  </a:lnTo>
                  <a:lnTo>
                    <a:pt x="8" y="289"/>
                  </a:lnTo>
                  <a:lnTo>
                    <a:pt x="26" y="329"/>
                  </a:lnTo>
                  <a:lnTo>
                    <a:pt x="53" y="371"/>
                  </a:lnTo>
                  <a:lnTo>
                    <a:pt x="54" y="371"/>
                  </a:lnTo>
                  <a:lnTo>
                    <a:pt x="54" y="372"/>
                  </a:lnTo>
                  <a:lnTo>
                    <a:pt x="644" y="731"/>
                  </a:lnTo>
                  <a:lnTo>
                    <a:pt x="646" y="721"/>
                  </a:lnTo>
                  <a:lnTo>
                    <a:pt x="636" y="700"/>
                  </a:lnTo>
                  <a:lnTo>
                    <a:pt x="636" y="699"/>
                  </a:lnTo>
                  <a:lnTo>
                    <a:pt x="633" y="692"/>
                  </a:lnTo>
                  <a:lnTo>
                    <a:pt x="625" y="676"/>
                  </a:lnTo>
                  <a:lnTo>
                    <a:pt x="616" y="650"/>
                  </a:lnTo>
                  <a:lnTo>
                    <a:pt x="606" y="619"/>
                  </a:lnTo>
                  <a:lnTo>
                    <a:pt x="601" y="586"/>
                  </a:lnTo>
                  <a:lnTo>
                    <a:pt x="601" y="553"/>
                  </a:lnTo>
                  <a:lnTo>
                    <a:pt x="610" y="521"/>
                  </a:lnTo>
                  <a:lnTo>
                    <a:pt x="629" y="4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115"/>
            <p:cNvSpPr>
              <a:spLocks/>
            </p:cNvSpPr>
            <p:nvPr/>
          </p:nvSpPr>
          <p:spPr bwMode="auto">
            <a:xfrm>
              <a:off x="224" y="1637"/>
              <a:ext cx="574" cy="221"/>
            </a:xfrm>
            <a:custGeom>
              <a:avLst/>
              <a:gdLst>
                <a:gd name="T0" fmla="*/ 287 w 1148"/>
                <a:gd name="T1" fmla="*/ 55 h 443"/>
                <a:gd name="T2" fmla="*/ 142 w 1148"/>
                <a:gd name="T3" fmla="*/ 110 h 443"/>
                <a:gd name="T4" fmla="*/ 0 w 1148"/>
                <a:gd name="T5" fmla="*/ 35 h 443"/>
                <a:gd name="T6" fmla="*/ 154 w 1148"/>
                <a:gd name="T7" fmla="*/ 0 h 443"/>
                <a:gd name="T8" fmla="*/ 287 w 1148"/>
                <a:gd name="T9" fmla="*/ 55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8"/>
                <a:gd name="T16" fmla="*/ 0 h 443"/>
                <a:gd name="T17" fmla="*/ 1148 w 1148"/>
                <a:gd name="T18" fmla="*/ 443 h 4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8" h="443">
                  <a:moveTo>
                    <a:pt x="1148" y="220"/>
                  </a:moveTo>
                  <a:lnTo>
                    <a:pt x="567" y="443"/>
                  </a:lnTo>
                  <a:lnTo>
                    <a:pt x="0" y="140"/>
                  </a:lnTo>
                  <a:lnTo>
                    <a:pt x="619" y="0"/>
                  </a:lnTo>
                  <a:lnTo>
                    <a:pt x="1148" y="22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116"/>
            <p:cNvSpPr>
              <a:spLocks/>
            </p:cNvSpPr>
            <p:nvPr/>
          </p:nvSpPr>
          <p:spPr bwMode="auto">
            <a:xfrm>
              <a:off x="203" y="1712"/>
              <a:ext cx="293" cy="252"/>
            </a:xfrm>
            <a:custGeom>
              <a:avLst/>
              <a:gdLst>
                <a:gd name="T0" fmla="*/ 146 w 585"/>
                <a:gd name="T1" fmla="*/ 126 h 504"/>
                <a:gd name="T2" fmla="*/ 12 w 585"/>
                <a:gd name="T3" fmla="*/ 44 h 504"/>
                <a:gd name="T4" fmla="*/ 6 w 585"/>
                <a:gd name="T5" fmla="*/ 36 h 504"/>
                <a:gd name="T6" fmla="*/ 3 w 585"/>
                <a:gd name="T7" fmla="*/ 30 h 504"/>
                <a:gd name="T8" fmla="*/ 1 w 585"/>
                <a:gd name="T9" fmla="*/ 23 h 504"/>
                <a:gd name="T10" fmla="*/ 0 w 585"/>
                <a:gd name="T11" fmla="*/ 17 h 504"/>
                <a:gd name="T12" fmla="*/ 0 w 585"/>
                <a:gd name="T13" fmla="*/ 11 h 504"/>
                <a:gd name="T14" fmla="*/ 1 w 585"/>
                <a:gd name="T15" fmla="*/ 7 h 504"/>
                <a:gd name="T16" fmla="*/ 2 w 585"/>
                <a:gd name="T17" fmla="*/ 3 h 504"/>
                <a:gd name="T18" fmla="*/ 3 w 585"/>
                <a:gd name="T19" fmla="*/ 0 h 504"/>
                <a:gd name="T20" fmla="*/ 147 w 585"/>
                <a:gd name="T21" fmla="*/ 77 h 504"/>
                <a:gd name="T22" fmla="*/ 143 w 585"/>
                <a:gd name="T23" fmla="*/ 83 h 504"/>
                <a:gd name="T24" fmla="*/ 141 w 585"/>
                <a:gd name="T25" fmla="*/ 89 h 504"/>
                <a:gd name="T26" fmla="*/ 140 w 585"/>
                <a:gd name="T27" fmla="*/ 95 h 504"/>
                <a:gd name="T28" fmla="*/ 140 w 585"/>
                <a:gd name="T29" fmla="*/ 101 h 504"/>
                <a:gd name="T30" fmla="*/ 141 w 585"/>
                <a:gd name="T31" fmla="*/ 108 h 504"/>
                <a:gd name="T32" fmla="*/ 142 w 585"/>
                <a:gd name="T33" fmla="*/ 115 h 504"/>
                <a:gd name="T34" fmla="*/ 144 w 585"/>
                <a:gd name="T35" fmla="*/ 121 h 504"/>
                <a:gd name="T36" fmla="*/ 146 w 585"/>
                <a:gd name="T37" fmla="*/ 126 h 5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5"/>
                <a:gd name="T58" fmla="*/ 0 h 504"/>
                <a:gd name="T59" fmla="*/ 585 w 585"/>
                <a:gd name="T60" fmla="*/ 504 h 5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5" h="504">
                  <a:moveTo>
                    <a:pt x="583" y="504"/>
                  </a:moveTo>
                  <a:lnTo>
                    <a:pt x="45" y="174"/>
                  </a:lnTo>
                  <a:lnTo>
                    <a:pt x="24" y="144"/>
                  </a:lnTo>
                  <a:lnTo>
                    <a:pt x="10" y="117"/>
                  </a:lnTo>
                  <a:lnTo>
                    <a:pt x="2" y="90"/>
                  </a:lnTo>
                  <a:lnTo>
                    <a:pt x="0" y="66"/>
                  </a:lnTo>
                  <a:lnTo>
                    <a:pt x="0" y="44"/>
                  </a:lnTo>
                  <a:lnTo>
                    <a:pt x="2" y="26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85" y="308"/>
                  </a:lnTo>
                  <a:lnTo>
                    <a:pt x="572" y="330"/>
                  </a:lnTo>
                  <a:lnTo>
                    <a:pt x="562" y="353"/>
                  </a:lnTo>
                  <a:lnTo>
                    <a:pt x="559" y="378"/>
                  </a:lnTo>
                  <a:lnTo>
                    <a:pt x="559" y="404"/>
                  </a:lnTo>
                  <a:lnTo>
                    <a:pt x="561" y="431"/>
                  </a:lnTo>
                  <a:lnTo>
                    <a:pt x="567" y="457"/>
                  </a:lnTo>
                  <a:lnTo>
                    <a:pt x="574" y="481"/>
                  </a:lnTo>
                  <a:lnTo>
                    <a:pt x="583" y="50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117"/>
            <p:cNvSpPr>
              <a:spLocks/>
            </p:cNvSpPr>
            <p:nvPr/>
          </p:nvSpPr>
          <p:spPr bwMode="auto">
            <a:xfrm>
              <a:off x="495" y="1757"/>
              <a:ext cx="339" cy="232"/>
            </a:xfrm>
            <a:custGeom>
              <a:avLst/>
              <a:gdLst>
                <a:gd name="T0" fmla="*/ 149 w 680"/>
                <a:gd name="T1" fmla="*/ 34 h 465"/>
                <a:gd name="T2" fmla="*/ 0 w 680"/>
                <a:gd name="T3" fmla="*/ 95 h 465"/>
                <a:gd name="T4" fmla="*/ 1 w 680"/>
                <a:gd name="T5" fmla="*/ 100 h 465"/>
                <a:gd name="T6" fmla="*/ 151 w 680"/>
                <a:gd name="T7" fmla="*/ 39 h 465"/>
                <a:gd name="T8" fmla="*/ 160 w 680"/>
                <a:gd name="T9" fmla="*/ 48 h 465"/>
                <a:gd name="T10" fmla="*/ 8 w 680"/>
                <a:gd name="T11" fmla="*/ 111 h 465"/>
                <a:gd name="T12" fmla="*/ 10 w 680"/>
                <a:gd name="T13" fmla="*/ 116 h 465"/>
                <a:gd name="T14" fmla="*/ 169 w 680"/>
                <a:gd name="T15" fmla="*/ 50 h 465"/>
                <a:gd name="T16" fmla="*/ 154 w 680"/>
                <a:gd name="T17" fmla="*/ 35 h 465"/>
                <a:gd name="T18" fmla="*/ 153 w 680"/>
                <a:gd name="T19" fmla="*/ 0 h 465"/>
                <a:gd name="T20" fmla="*/ 149 w 680"/>
                <a:gd name="T21" fmla="*/ 0 h 465"/>
                <a:gd name="T22" fmla="*/ 149 w 680"/>
                <a:gd name="T23" fmla="*/ 11 h 465"/>
                <a:gd name="T24" fmla="*/ 149 w 680"/>
                <a:gd name="T25" fmla="*/ 34 h 4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0"/>
                <a:gd name="T40" fmla="*/ 0 h 465"/>
                <a:gd name="T41" fmla="*/ 680 w 680"/>
                <a:gd name="T42" fmla="*/ 465 h 46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0" h="465">
                  <a:moveTo>
                    <a:pt x="599" y="139"/>
                  </a:moveTo>
                  <a:lnTo>
                    <a:pt x="0" y="381"/>
                  </a:lnTo>
                  <a:lnTo>
                    <a:pt x="7" y="402"/>
                  </a:lnTo>
                  <a:lnTo>
                    <a:pt x="606" y="159"/>
                  </a:lnTo>
                  <a:lnTo>
                    <a:pt x="643" y="193"/>
                  </a:lnTo>
                  <a:lnTo>
                    <a:pt x="33" y="444"/>
                  </a:lnTo>
                  <a:lnTo>
                    <a:pt x="40" y="465"/>
                  </a:lnTo>
                  <a:lnTo>
                    <a:pt x="680" y="201"/>
                  </a:lnTo>
                  <a:lnTo>
                    <a:pt x="617" y="142"/>
                  </a:lnTo>
                  <a:lnTo>
                    <a:pt x="614" y="0"/>
                  </a:lnTo>
                  <a:lnTo>
                    <a:pt x="597" y="0"/>
                  </a:lnTo>
                  <a:lnTo>
                    <a:pt x="597" y="44"/>
                  </a:lnTo>
                  <a:lnTo>
                    <a:pt x="599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118"/>
            <p:cNvSpPr>
              <a:spLocks/>
            </p:cNvSpPr>
            <p:nvPr/>
          </p:nvSpPr>
          <p:spPr bwMode="auto">
            <a:xfrm>
              <a:off x="442" y="1589"/>
              <a:ext cx="323" cy="148"/>
            </a:xfrm>
            <a:custGeom>
              <a:avLst/>
              <a:gdLst>
                <a:gd name="T0" fmla="*/ 9 w 647"/>
                <a:gd name="T1" fmla="*/ 37 h 296"/>
                <a:gd name="T2" fmla="*/ 1 w 647"/>
                <a:gd name="T3" fmla="*/ 46 h 296"/>
                <a:gd name="T4" fmla="*/ 0 w 647"/>
                <a:gd name="T5" fmla="*/ 59 h 296"/>
                <a:gd name="T6" fmla="*/ 1 w 647"/>
                <a:gd name="T7" fmla="*/ 69 h 296"/>
                <a:gd name="T8" fmla="*/ 2 w 647"/>
                <a:gd name="T9" fmla="*/ 74 h 296"/>
                <a:gd name="T10" fmla="*/ 160 w 647"/>
                <a:gd name="T11" fmla="*/ 33 h 296"/>
                <a:gd name="T12" fmla="*/ 161 w 647"/>
                <a:gd name="T13" fmla="*/ 0 h 296"/>
                <a:gd name="T14" fmla="*/ 9 w 647"/>
                <a:gd name="T15" fmla="*/ 37 h 2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7"/>
                <a:gd name="T25" fmla="*/ 0 h 296"/>
                <a:gd name="T26" fmla="*/ 647 w 647"/>
                <a:gd name="T27" fmla="*/ 296 h 2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7" h="296">
                  <a:moveTo>
                    <a:pt x="38" y="149"/>
                  </a:moveTo>
                  <a:lnTo>
                    <a:pt x="5" y="185"/>
                  </a:lnTo>
                  <a:lnTo>
                    <a:pt x="0" y="238"/>
                  </a:lnTo>
                  <a:lnTo>
                    <a:pt x="7" y="274"/>
                  </a:lnTo>
                  <a:lnTo>
                    <a:pt x="9" y="296"/>
                  </a:lnTo>
                  <a:lnTo>
                    <a:pt x="642" y="131"/>
                  </a:lnTo>
                  <a:lnTo>
                    <a:pt x="647" y="0"/>
                  </a:lnTo>
                  <a:lnTo>
                    <a:pt x="38" y="1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119"/>
            <p:cNvSpPr>
              <a:spLocks/>
            </p:cNvSpPr>
            <p:nvPr/>
          </p:nvSpPr>
          <p:spPr bwMode="auto">
            <a:xfrm>
              <a:off x="446" y="1656"/>
              <a:ext cx="342" cy="111"/>
            </a:xfrm>
            <a:custGeom>
              <a:avLst/>
              <a:gdLst>
                <a:gd name="T0" fmla="*/ 0 w 685"/>
                <a:gd name="T1" fmla="*/ 43 h 221"/>
                <a:gd name="T2" fmla="*/ 7 w 685"/>
                <a:gd name="T3" fmla="*/ 56 h 221"/>
                <a:gd name="T4" fmla="*/ 171 w 685"/>
                <a:gd name="T5" fmla="*/ 13 h 221"/>
                <a:gd name="T6" fmla="*/ 157 w 685"/>
                <a:gd name="T7" fmla="*/ 0 h 221"/>
                <a:gd name="T8" fmla="*/ 0 w 685"/>
                <a:gd name="T9" fmla="*/ 43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5"/>
                <a:gd name="T16" fmla="*/ 0 h 221"/>
                <a:gd name="T17" fmla="*/ 685 w 685"/>
                <a:gd name="T18" fmla="*/ 221 h 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5" h="221">
                  <a:moveTo>
                    <a:pt x="0" y="169"/>
                  </a:moveTo>
                  <a:lnTo>
                    <a:pt x="29" y="221"/>
                  </a:lnTo>
                  <a:lnTo>
                    <a:pt x="685" y="50"/>
                  </a:lnTo>
                  <a:lnTo>
                    <a:pt x="631" y="0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120"/>
            <p:cNvSpPr>
              <a:spLocks/>
            </p:cNvSpPr>
            <p:nvPr/>
          </p:nvSpPr>
          <p:spPr bwMode="auto">
            <a:xfrm>
              <a:off x="162" y="1450"/>
              <a:ext cx="640" cy="323"/>
            </a:xfrm>
            <a:custGeom>
              <a:avLst/>
              <a:gdLst>
                <a:gd name="T0" fmla="*/ 152 w 1281"/>
                <a:gd name="T1" fmla="*/ 109 h 644"/>
                <a:gd name="T2" fmla="*/ 320 w 1281"/>
                <a:gd name="T3" fmla="*/ 67 h 644"/>
                <a:gd name="T4" fmla="*/ 176 w 1281"/>
                <a:gd name="T5" fmla="*/ 0 h 644"/>
                <a:gd name="T6" fmla="*/ 6 w 1281"/>
                <a:gd name="T7" fmla="*/ 21 h 644"/>
                <a:gd name="T8" fmla="*/ 5 w 1281"/>
                <a:gd name="T9" fmla="*/ 21 h 644"/>
                <a:gd name="T10" fmla="*/ 4 w 1281"/>
                <a:gd name="T11" fmla="*/ 24 h 644"/>
                <a:gd name="T12" fmla="*/ 2 w 1281"/>
                <a:gd name="T13" fmla="*/ 29 h 644"/>
                <a:gd name="T14" fmla="*/ 0 w 1281"/>
                <a:gd name="T15" fmla="*/ 35 h 644"/>
                <a:gd name="T16" fmla="*/ 0 w 1281"/>
                <a:gd name="T17" fmla="*/ 42 h 644"/>
                <a:gd name="T18" fmla="*/ 1 w 1281"/>
                <a:gd name="T19" fmla="*/ 50 h 644"/>
                <a:gd name="T20" fmla="*/ 4 w 1281"/>
                <a:gd name="T21" fmla="*/ 59 h 644"/>
                <a:gd name="T22" fmla="*/ 9 w 1281"/>
                <a:gd name="T23" fmla="*/ 69 h 644"/>
                <a:gd name="T24" fmla="*/ 9 w 1281"/>
                <a:gd name="T25" fmla="*/ 69 h 644"/>
                <a:gd name="T26" fmla="*/ 10 w 1281"/>
                <a:gd name="T27" fmla="*/ 69 h 644"/>
                <a:gd name="T28" fmla="*/ 10 w 1281"/>
                <a:gd name="T29" fmla="*/ 69 h 644"/>
                <a:gd name="T30" fmla="*/ 10 w 1281"/>
                <a:gd name="T31" fmla="*/ 69 h 644"/>
                <a:gd name="T32" fmla="*/ 10 w 1281"/>
                <a:gd name="T33" fmla="*/ 69 h 644"/>
                <a:gd name="T34" fmla="*/ 10 w 1281"/>
                <a:gd name="T35" fmla="*/ 69 h 644"/>
                <a:gd name="T36" fmla="*/ 150 w 1281"/>
                <a:gd name="T37" fmla="*/ 162 h 644"/>
                <a:gd name="T38" fmla="*/ 150 w 1281"/>
                <a:gd name="T39" fmla="*/ 160 h 644"/>
                <a:gd name="T40" fmla="*/ 148 w 1281"/>
                <a:gd name="T41" fmla="*/ 155 h 644"/>
                <a:gd name="T42" fmla="*/ 148 w 1281"/>
                <a:gd name="T43" fmla="*/ 155 h 644"/>
                <a:gd name="T44" fmla="*/ 148 w 1281"/>
                <a:gd name="T45" fmla="*/ 155 h 644"/>
                <a:gd name="T46" fmla="*/ 148 w 1281"/>
                <a:gd name="T47" fmla="*/ 153 h 644"/>
                <a:gd name="T48" fmla="*/ 146 w 1281"/>
                <a:gd name="T49" fmla="*/ 149 h 644"/>
                <a:gd name="T50" fmla="*/ 144 w 1281"/>
                <a:gd name="T51" fmla="*/ 143 h 644"/>
                <a:gd name="T52" fmla="*/ 143 w 1281"/>
                <a:gd name="T53" fmla="*/ 136 h 644"/>
                <a:gd name="T54" fmla="*/ 142 w 1281"/>
                <a:gd name="T55" fmla="*/ 129 h 644"/>
                <a:gd name="T56" fmla="*/ 143 w 1281"/>
                <a:gd name="T57" fmla="*/ 121 h 644"/>
                <a:gd name="T58" fmla="*/ 146 w 1281"/>
                <a:gd name="T59" fmla="*/ 115 h 644"/>
                <a:gd name="T60" fmla="*/ 152 w 1281"/>
                <a:gd name="T61" fmla="*/ 109 h 6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81"/>
                <a:gd name="T94" fmla="*/ 0 h 644"/>
                <a:gd name="T95" fmla="*/ 1281 w 1281"/>
                <a:gd name="T96" fmla="*/ 644 h 6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81" h="644">
                  <a:moveTo>
                    <a:pt x="608" y="434"/>
                  </a:moveTo>
                  <a:lnTo>
                    <a:pt x="1281" y="267"/>
                  </a:lnTo>
                  <a:lnTo>
                    <a:pt x="705" y="0"/>
                  </a:lnTo>
                  <a:lnTo>
                    <a:pt x="26" y="81"/>
                  </a:lnTo>
                  <a:lnTo>
                    <a:pt x="22" y="84"/>
                  </a:lnTo>
                  <a:lnTo>
                    <a:pt x="16" y="95"/>
                  </a:lnTo>
                  <a:lnTo>
                    <a:pt x="8" y="114"/>
                  </a:lnTo>
                  <a:lnTo>
                    <a:pt x="3" y="138"/>
                  </a:lnTo>
                  <a:lnTo>
                    <a:pt x="0" y="167"/>
                  </a:lnTo>
                  <a:lnTo>
                    <a:pt x="4" y="200"/>
                  </a:lnTo>
                  <a:lnTo>
                    <a:pt x="16" y="236"/>
                  </a:lnTo>
                  <a:lnTo>
                    <a:pt x="39" y="275"/>
                  </a:lnTo>
                  <a:lnTo>
                    <a:pt x="41" y="275"/>
                  </a:lnTo>
                  <a:lnTo>
                    <a:pt x="41" y="276"/>
                  </a:lnTo>
                  <a:lnTo>
                    <a:pt x="42" y="276"/>
                  </a:lnTo>
                  <a:lnTo>
                    <a:pt x="600" y="644"/>
                  </a:lnTo>
                  <a:lnTo>
                    <a:pt x="602" y="636"/>
                  </a:lnTo>
                  <a:lnTo>
                    <a:pt x="595" y="617"/>
                  </a:lnTo>
                  <a:lnTo>
                    <a:pt x="594" y="616"/>
                  </a:lnTo>
                  <a:lnTo>
                    <a:pt x="592" y="610"/>
                  </a:lnTo>
                  <a:lnTo>
                    <a:pt x="585" y="594"/>
                  </a:lnTo>
                  <a:lnTo>
                    <a:pt x="578" y="571"/>
                  </a:lnTo>
                  <a:lnTo>
                    <a:pt x="572" y="543"/>
                  </a:lnTo>
                  <a:lnTo>
                    <a:pt x="570" y="513"/>
                  </a:lnTo>
                  <a:lnTo>
                    <a:pt x="573" y="483"/>
                  </a:lnTo>
                  <a:lnTo>
                    <a:pt x="585" y="456"/>
                  </a:lnTo>
                  <a:lnTo>
                    <a:pt x="608" y="4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121"/>
            <p:cNvSpPr>
              <a:spLocks/>
            </p:cNvSpPr>
            <p:nvPr/>
          </p:nvSpPr>
          <p:spPr bwMode="auto">
            <a:xfrm>
              <a:off x="197" y="1462"/>
              <a:ext cx="571" cy="194"/>
            </a:xfrm>
            <a:custGeom>
              <a:avLst/>
              <a:gdLst>
                <a:gd name="T0" fmla="*/ 285 w 1143"/>
                <a:gd name="T1" fmla="*/ 59 h 389"/>
                <a:gd name="T2" fmla="*/ 135 w 1143"/>
                <a:gd name="T3" fmla="*/ 97 h 389"/>
                <a:gd name="T4" fmla="*/ 0 w 1143"/>
                <a:gd name="T5" fmla="*/ 19 h 389"/>
                <a:gd name="T6" fmla="*/ 158 w 1143"/>
                <a:gd name="T7" fmla="*/ 0 h 389"/>
                <a:gd name="T8" fmla="*/ 285 w 1143"/>
                <a:gd name="T9" fmla="*/ 59 h 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3"/>
                <a:gd name="T16" fmla="*/ 0 h 389"/>
                <a:gd name="T17" fmla="*/ 1143 w 1143"/>
                <a:gd name="T18" fmla="*/ 389 h 3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3" h="389">
                  <a:moveTo>
                    <a:pt x="1143" y="237"/>
                  </a:moveTo>
                  <a:lnTo>
                    <a:pt x="540" y="389"/>
                  </a:lnTo>
                  <a:lnTo>
                    <a:pt x="0" y="76"/>
                  </a:lnTo>
                  <a:lnTo>
                    <a:pt x="633" y="0"/>
                  </a:lnTo>
                  <a:lnTo>
                    <a:pt x="1143" y="237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122"/>
            <p:cNvSpPr>
              <a:spLocks/>
            </p:cNvSpPr>
            <p:nvPr/>
          </p:nvSpPr>
          <p:spPr bwMode="auto">
            <a:xfrm>
              <a:off x="172" y="1503"/>
              <a:ext cx="282" cy="246"/>
            </a:xfrm>
            <a:custGeom>
              <a:avLst/>
              <a:gdLst>
                <a:gd name="T0" fmla="*/ 136 w 565"/>
                <a:gd name="T1" fmla="*/ 123 h 492"/>
                <a:gd name="T2" fmla="*/ 8 w 565"/>
                <a:gd name="T3" fmla="*/ 39 h 492"/>
                <a:gd name="T4" fmla="*/ 4 w 565"/>
                <a:gd name="T5" fmla="*/ 31 h 492"/>
                <a:gd name="T6" fmla="*/ 1 w 565"/>
                <a:gd name="T7" fmla="*/ 26 h 492"/>
                <a:gd name="T8" fmla="*/ 0 w 565"/>
                <a:gd name="T9" fmla="*/ 20 h 492"/>
                <a:gd name="T10" fmla="*/ 0 w 565"/>
                <a:gd name="T11" fmla="*/ 14 h 492"/>
                <a:gd name="T12" fmla="*/ 0 w 565"/>
                <a:gd name="T13" fmla="*/ 10 h 492"/>
                <a:gd name="T14" fmla="*/ 1 w 565"/>
                <a:gd name="T15" fmla="*/ 6 h 492"/>
                <a:gd name="T16" fmla="*/ 2 w 565"/>
                <a:gd name="T17" fmla="*/ 3 h 492"/>
                <a:gd name="T18" fmla="*/ 4 w 565"/>
                <a:gd name="T19" fmla="*/ 0 h 492"/>
                <a:gd name="T20" fmla="*/ 141 w 565"/>
                <a:gd name="T21" fmla="*/ 80 h 492"/>
                <a:gd name="T22" fmla="*/ 137 w 565"/>
                <a:gd name="T23" fmla="*/ 84 h 492"/>
                <a:gd name="T24" fmla="*/ 134 w 565"/>
                <a:gd name="T25" fmla="*/ 89 h 492"/>
                <a:gd name="T26" fmla="*/ 132 w 565"/>
                <a:gd name="T27" fmla="*/ 95 h 492"/>
                <a:gd name="T28" fmla="*/ 132 w 565"/>
                <a:gd name="T29" fmla="*/ 101 h 492"/>
                <a:gd name="T30" fmla="*/ 132 w 565"/>
                <a:gd name="T31" fmla="*/ 106 h 492"/>
                <a:gd name="T32" fmla="*/ 133 w 565"/>
                <a:gd name="T33" fmla="*/ 112 h 492"/>
                <a:gd name="T34" fmla="*/ 134 w 565"/>
                <a:gd name="T35" fmla="*/ 118 h 492"/>
                <a:gd name="T36" fmla="*/ 136 w 565"/>
                <a:gd name="T37" fmla="*/ 123 h 4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5"/>
                <a:gd name="T58" fmla="*/ 0 h 492"/>
                <a:gd name="T59" fmla="*/ 565 w 565"/>
                <a:gd name="T60" fmla="*/ 492 h 4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5" h="492">
                  <a:moveTo>
                    <a:pt x="544" y="492"/>
                  </a:moveTo>
                  <a:lnTo>
                    <a:pt x="34" y="154"/>
                  </a:lnTo>
                  <a:lnTo>
                    <a:pt x="17" y="126"/>
                  </a:lnTo>
                  <a:lnTo>
                    <a:pt x="7" y="101"/>
                  </a:lnTo>
                  <a:lnTo>
                    <a:pt x="1" y="78"/>
                  </a:lnTo>
                  <a:lnTo>
                    <a:pt x="0" y="56"/>
                  </a:lnTo>
                  <a:lnTo>
                    <a:pt x="2" y="38"/>
                  </a:lnTo>
                  <a:lnTo>
                    <a:pt x="7" y="22"/>
                  </a:lnTo>
                  <a:lnTo>
                    <a:pt x="11" y="9"/>
                  </a:lnTo>
                  <a:lnTo>
                    <a:pt x="16" y="0"/>
                  </a:lnTo>
                  <a:lnTo>
                    <a:pt x="565" y="318"/>
                  </a:lnTo>
                  <a:lnTo>
                    <a:pt x="549" y="336"/>
                  </a:lnTo>
                  <a:lnTo>
                    <a:pt x="538" y="356"/>
                  </a:lnTo>
                  <a:lnTo>
                    <a:pt x="531" y="378"/>
                  </a:lnTo>
                  <a:lnTo>
                    <a:pt x="529" y="401"/>
                  </a:lnTo>
                  <a:lnTo>
                    <a:pt x="529" y="424"/>
                  </a:lnTo>
                  <a:lnTo>
                    <a:pt x="532" y="448"/>
                  </a:lnTo>
                  <a:lnTo>
                    <a:pt x="537" y="471"/>
                  </a:lnTo>
                  <a:lnTo>
                    <a:pt x="544" y="49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123"/>
            <p:cNvSpPr>
              <a:spLocks/>
            </p:cNvSpPr>
            <p:nvPr/>
          </p:nvSpPr>
          <p:spPr bwMode="auto">
            <a:xfrm>
              <a:off x="446" y="1589"/>
              <a:ext cx="350" cy="184"/>
            </a:xfrm>
            <a:custGeom>
              <a:avLst/>
              <a:gdLst>
                <a:gd name="T0" fmla="*/ 156 w 701"/>
                <a:gd name="T1" fmla="*/ 26 h 367"/>
                <a:gd name="T2" fmla="*/ 156 w 701"/>
                <a:gd name="T3" fmla="*/ 32 h 367"/>
                <a:gd name="T4" fmla="*/ 0 w 701"/>
                <a:gd name="T5" fmla="*/ 73 h 367"/>
                <a:gd name="T6" fmla="*/ 1 w 701"/>
                <a:gd name="T7" fmla="*/ 78 h 367"/>
                <a:gd name="T8" fmla="*/ 157 w 701"/>
                <a:gd name="T9" fmla="*/ 37 h 367"/>
                <a:gd name="T10" fmla="*/ 166 w 701"/>
                <a:gd name="T11" fmla="*/ 45 h 367"/>
                <a:gd name="T12" fmla="*/ 7 w 701"/>
                <a:gd name="T13" fmla="*/ 88 h 367"/>
                <a:gd name="T14" fmla="*/ 8 w 701"/>
                <a:gd name="T15" fmla="*/ 92 h 367"/>
                <a:gd name="T16" fmla="*/ 175 w 701"/>
                <a:gd name="T17" fmla="*/ 48 h 367"/>
                <a:gd name="T18" fmla="*/ 160 w 701"/>
                <a:gd name="T19" fmla="*/ 33 h 367"/>
                <a:gd name="T20" fmla="*/ 162 w 701"/>
                <a:gd name="T21" fmla="*/ 1 h 367"/>
                <a:gd name="T22" fmla="*/ 158 w 701"/>
                <a:gd name="T23" fmla="*/ 0 h 367"/>
                <a:gd name="T24" fmla="*/ 157 w 701"/>
                <a:gd name="T25" fmla="*/ 11 h 367"/>
                <a:gd name="T26" fmla="*/ 156 w 701"/>
                <a:gd name="T27" fmla="*/ 26 h 3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1"/>
                <a:gd name="T43" fmla="*/ 0 h 367"/>
                <a:gd name="T44" fmla="*/ 701 w 701"/>
                <a:gd name="T45" fmla="*/ 367 h 3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1" h="367">
                  <a:moveTo>
                    <a:pt x="626" y="104"/>
                  </a:moveTo>
                  <a:lnTo>
                    <a:pt x="625" y="127"/>
                  </a:lnTo>
                  <a:lnTo>
                    <a:pt x="0" y="289"/>
                  </a:lnTo>
                  <a:lnTo>
                    <a:pt x="5" y="309"/>
                  </a:lnTo>
                  <a:lnTo>
                    <a:pt x="631" y="146"/>
                  </a:lnTo>
                  <a:lnTo>
                    <a:pt x="664" y="180"/>
                  </a:lnTo>
                  <a:lnTo>
                    <a:pt x="28" y="349"/>
                  </a:lnTo>
                  <a:lnTo>
                    <a:pt x="33" y="367"/>
                  </a:lnTo>
                  <a:lnTo>
                    <a:pt x="701" y="190"/>
                  </a:lnTo>
                  <a:lnTo>
                    <a:pt x="642" y="131"/>
                  </a:lnTo>
                  <a:lnTo>
                    <a:pt x="651" y="3"/>
                  </a:lnTo>
                  <a:lnTo>
                    <a:pt x="634" y="0"/>
                  </a:lnTo>
                  <a:lnTo>
                    <a:pt x="631" y="41"/>
                  </a:lnTo>
                  <a:lnTo>
                    <a:pt x="626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124"/>
            <p:cNvSpPr>
              <a:spLocks/>
            </p:cNvSpPr>
            <p:nvPr/>
          </p:nvSpPr>
          <p:spPr bwMode="auto">
            <a:xfrm>
              <a:off x="480" y="1376"/>
              <a:ext cx="301" cy="188"/>
            </a:xfrm>
            <a:custGeom>
              <a:avLst/>
              <a:gdLst>
                <a:gd name="T0" fmla="*/ 7 w 603"/>
                <a:gd name="T1" fmla="*/ 53 h 376"/>
                <a:gd name="T2" fmla="*/ 0 w 603"/>
                <a:gd name="T3" fmla="*/ 64 h 376"/>
                <a:gd name="T4" fmla="*/ 0 w 603"/>
                <a:gd name="T5" fmla="*/ 79 h 376"/>
                <a:gd name="T6" fmla="*/ 2 w 603"/>
                <a:gd name="T7" fmla="*/ 89 h 376"/>
                <a:gd name="T8" fmla="*/ 3 w 603"/>
                <a:gd name="T9" fmla="*/ 94 h 376"/>
                <a:gd name="T10" fmla="*/ 150 w 603"/>
                <a:gd name="T11" fmla="*/ 35 h 376"/>
                <a:gd name="T12" fmla="*/ 148 w 603"/>
                <a:gd name="T13" fmla="*/ 0 h 376"/>
                <a:gd name="T14" fmla="*/ 7 w 603"/>
                <a:gd name="T15" fmla="*/ 53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376"/>
                <a:gd name="T26" fmla="*/ 603 w 603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376">
                  <a:moveTo>
                    <a:pt x="28" y="212"/>
                  </a:moveTo>
                  <a:lnTo>
                    <a:pt x="0" y="256"/>
                  </a:lnTo>
                  <a:lnTo>
                    <a:pt x="1" y="314"/>
                  </a:lnTo>
                  <a:lnTo>
                    <a:pt x="11" y="353"/>
                  </a:lnTo>
                  <a:lnTo>
                    <a:pt x="14" y="376"/>
                  </a:lnTo>
                  <a:lnTo>
                    <a:pt x="603" y="139"/>
                  </a:lnTo>
                  <a:lnTo>
                    <a:pt x="595" y="0"/>
                  </a:lnTo>
                  <a:lnTo>
                    <a:pt x="28" y="2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125"/>
            <p:cNvSpPr>
              <a:spLocks/>
            </p:cNvSpPr>
            <p:nvPr/>
          </p:nvSpPr>
          <p:spPr bwMode="auto">
            <a:xfrm>
              <a:off x="487" y="1448"/>
              <a:ext cx="320" cy="147"/>
            </a:xfrm>
            <a:custGeom>
              <a:avLst/>
              <a:gdLst>
                <a:gd name="T0" fmla="*/ 0 w 641"/>
                <a:gd name="T1" fmla="*/ 60 h 296"/>
                <a:gd name="T2" fmla="*/ 8 w 641"/>
                <a:gd name="T3" fmla="*/ 73 h 296"/>
                <a:gd name="T4" fmla="*/ 160 w 641"/>
                <a:gd name="T5" fmla="*/ 12 h 296"/>
                <a:gd name="T6" fmla="*/ 146 w 641"/>
                <a:gd name="T7" fmla="*/ 0 h 296"/>
                <a:gd name="T8" fmla="*/ 0 w 641"/>
                <a:gd name="T9" fmla="*/ 60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1"/>
                <a:gd name="T16" fmla="*/ 0 h 296"/>
                <a:gd name="T17" fmla="*/ 641 w 641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1" h="296">
                  <a:moveTo>
                    <a:pt x="0" y="242"/>
                  </a:moveTo>
                  <a:lnTo>
                    <a:pt x="32" y="296"/>
                  </a:lnTo>
                  <a:lnTo>
                    <a:pt x="641" y="49"/>
                  </a:lnTo>
                  <a:lnTo>
                    <a:pt x="586" y="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126"/>
            <p:cNvSpPr>
              <a:spLocks/>
            </p:cNvSpPr>
            <p:nvPr/>
          </p:nvSpPr>
          <p:spPr bwMode="auto">
            <a:xfrm>
              <a:off x="193" y="1248"/>
              <a:ext cx="619" cy="353"/>
            </a:xfrm>
            <a:custGeom>
              <a:avLst/>
              <a:gdLst>
                <a:gd name="T0" fmla="*/ 153 w 1238"/>
                <a:gd name="T1" fmla="*/ 119 h 706"/>
                <a:gd name="T2" fmla="*/ 310 w 1238"/>
                <a:gd name="T3" fmla="*/ 59 h 706"/>
                <a:gd name="T4" fmla="*/ 165 w 1238"/>
                <a:gd name="T5" fmla="*/ 0 h 706"/>
                <a:gd name="T6" fmla="*/ 4 w 1238"/>
                <a:gd name="T7" fmla="*/ 36 h 706"/>
                <a:gd name="T8" fmla="*/ 3 w 1238"/>
                <a:gd name="T9" fmla="*/ 37 h 706"/>
                <a:gd name="T10" fmla="*/ 2 w 1238"/>
                <a:gd name="T11" fmla="*/ 41 h 706"/>
                <a:gd name="T12" fmla="*/ 1 w 1238"/>
                <a:gd name="T13" fmla="*/ 46 h 706"/>
                <a:gd name="T14" fmla="*/ 0 w 1238"/>
                <a:gd name="T15" fmla="*/ 52 h 706"/>
                <a:gd name="T16" fmla="*/ 1 w 1238"/>
                <a:gd name="T17" fmla="*/ 60 h 706"/>
                <a:gd name="T18" fmla="*/ 2 w 1238"/>
                <a:gd name="T19" fmla="*/ 70 h 706"/>
                <a:gd name="T20" fmla="*/ 6 w 1238"/>
                <a:gd name="T21" fmla="*/ 80 h 706"/>
                <a:gd name="T22" fmla="*/ 13 w 1238"/>
                <a:gd name="T23" fmla="*/ 89 h 706"/>
                <a:gd name="T24" fmla="*/ 13 w 1238"/>
                <a:gd name="T25" fmla="*/ 89 h 706"/>
                <a:gd name="T26" fmla="*/ 13 w 1238"/>
                <a:gd name="T27" fmla="*/ 90 h 706"/>
                <a:gd name="T28" fmla="*/ 13 w 1238"/>
                <a:gd name="T29" fmla="*/ 90 h 706"/>
                <a:gd name="T30" fmla="*/ 156 w 1238"/>
                <a:gd name="T31" fmla="*/ 177 h 706"/>
                <a:gd name="T32" fmla="*/ 156 w 1238"/>
                <a:gd name="T33" fmla="*/ 175 h 706"/>
                <a:gd name="T34" fmla="*/ 154 w 1238"/>
                <a:gd name="T35" fmla="*/ 170 h 706"/>
                <a:gd name="T36" fmla="*/ 154 w 1238"/>
                <a:gd name="T37" fmla="*/ 170 h 706"/>
                <a:gd name="T38" fmla="*/ 154 w 1238"/>
                <a:gd name="T39" fmla="*/ 170 h 706"/>
                <a:gd name="T40" fmla="*/ 153 w 1238"/>
                <a:gd name="T41" fmla="*/ 168 h 706"/>
                <a:gd name="T42" fmla="*/ 152 w 1238"/>
                <a:gd name="T43" fmla="*/ 164 h 706"/>
                <a:gd name="T44" fmla="*/ 149 w 1238"/>
                <a:gd name="T45" fmla="*/ 158 h 706"/>
                <a:gd name="T46" fmla="*/ 147 w 1238"/>
                <a:gd name="T47" fmla="*/ 150 h 706"/>
                <a:gd name="T48" fmla="*/ 146 w 1238"/>
                <a:gd name="T49" fmla="*/ 142 h 706"/>
                <a:gd name="T50" fmla="*/ 146 w 1238"/>
                <a:gd name="T51" fmla="*/ 134 h 706"/>
                <a:gd name="T52" fmla="*/ 148 w 1238"/>
                <a:gd name="T53" fmla="*/ 126 h 706"/>
                <a:gd name="T54" fmla="*/ 153 w 1238"/>
                <a:gd name="T55" fmla="*/ 119 h 70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8"/>
                <a:gd name="T85" fmla="*/ 0 h 706"/>
                <a:gd name="T86" fmla="*/ 1238 w 1238"/>
                <a:gd name="T87" fmla="*/ 706 h 70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8" h="706">
                  <a:moveTo>
                    <a:pt x="610" y="479"/>
                  </a:moveTo>
                  <a:lnTo>
                    <a:pt x="1238" y="239"/>
                  </a:lnTo>
                  <a:lnTo>
                    <a:pt x="661" y="0"/>
                  </a:lnTo>
                  <a:lnTo>
                    <a:pt x="16" y="144"/>
                  </a:lnTo>
                  <a:lnTo>
                    <a:pt x="14" y="148"/>
                  </a:lnTo>
                  <a:lnTo>
                    <a:pt x="10" y="162"/>
                  </a:lnTo>
                  <a:lnTo>
                    <a:pt x="4" y="184"/>
                  </a:lnTo>
                  <a:lnTo>
                    <a:pt x="0" y="211"/>
                  </a:lnTo>
                  <a:lnTo>
                    <a:pt x="2" y="243"/>
                  </a:lnTo>
                  <a:lnTo>
                    <a:pt x="10" y="278"/>
                  </a:lnTo>
                  <a:lnTo>
                    <a:pt x="26" y="318"/>
                  </a:lnTo>
                  <a:lnTo>
                    <a:pt x="52" y="358"/>
                  </a:lnTo>
                  <a:lnTo>
                    <a:pt x="53" y="359"/>
                  </a:lnTo>
                  <a:lnTo>
                    <a:pt x="53" y="360"/>
                  </a:lnTo>
                  <a:lnTo>
                    <a:pt x="54" y="360"/>
                  </a:lnTo>
                  <a:lnTo>
                    <a:pt x="624" y="706"/>
                  </a:lnTo>
                  <a:lnTo>
                    <a:pt x="625" y="697"/>
                  </a:lnTo>
                  <a:lnTo>
                    <a:pt x="616" y="677"/>
                  </a:lnTo>
                  <a:lnTo>
                    <a:pt x="612" y="670"/>
                  </a:lnTo>
                  <a:lnTo>
                    <a:pt x="605" y="653"/>
                  </a:lnTo>
                  <a:lnTo>
                    <a:pt x="596" y="629"/>
                  </a:lnTo>
                  <a:lnTo>
                    <a:pt x="587" y="599"/>
                  </a:lnTo>
                  <a:lnTo>
                    <a:pt x="582" y="567"/>
                  </a:lnTo>
                  <a:lnTo>
                    <a:pt x="582" y="535"/>
                  </a:lnTo>
                  <a:lnTo>
                    <a:pt x="590" y="504"/>
                  </a:lnTo>
                  <a:lnTo>
                    <a:pt x="610" y="4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127"/>
            <p:cNvSpPr>
              <a:spLocks/>
            </p:cNvSpPr>
            <p:nvPr/>
          </p:nvSpPr>
          <p:spPr bwMode="auto">
            <a:xfrm>
              <a:off x="224" y="1261"/>
              <a:ext cx="555" cy="214"/>
            </a:xfrm>
            <a:custGeom>
              <a:avLst/>
              <a:gdLst>
                <a:gd name="T0" fmla="*/ 277 w 1112"/>
                <a:gd name="T1" fmla="*/ 54 h 428"/>
                <a:gd name="T2" fmla="*/ 137 w 1112"/>
                <a:gd name="T3" fmla="*/ 107 h 428"/>
                <a:gd name="T4" fmla="*/ 0 w 1112"/>
                <a:gd name="T5" fmla="*/ 34 h 428"/>
                <a:gd name="T6" fmla="*/ 149 w 1112"/>
                <a:gd name="T7" fmla="*/ 0 h 428"/>
                <a:gd name="T8" fmla="*/ 277 w 1112"/>
                <a:gd name="T9" fmla="*/ 54 h 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2"/>
                <a:gd name="T16" fmla="*/ 0 h 428"/>
                <a:gd name="T17" fmla="*/ 1112 w 1112"/>
                <a:gd name="T18" fmla="*/ 428 h 4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2" h="428">
                  <a:moveTo>
                    <a:pt x="1112" y="213"/>
                  </a:moveTo>
                  <a:lnTo>
                    <a:pt x="549" y="428"/>
                  </a:lnTo>
                  <a:lnTo>
                    <a:pt x="0" y="136"/>
                  </a:lnTo>
                  <a:lnTo>
                    <a:pt x="598" y="0"/>
                  </a:lnTo>
                  <a:lnTo>
                    <a:pt x="1112" y="213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128"/>
            <p:cNvSpPr>
              <a:spLocks/>
            </p:cNvSpPr>
            <p:nvPr/>
          </p:nvSpPr>
          <p:spPr bwMode="auto">
            <a:xfrm>
              <a:off x="203" y="1334"/>
              <a:ext cx="284" cy="244"/>
            </a:xfrm>
            <a:custGeom>
              <a:avLst/>
              <a:gdLst>
                <a:gd name="T0" fmla="*/ 142 w 568"/>
                <a:gd name="T1" fmla="*/ 122 h 488"/>
                <a:gd name="T2" fmla="*/ 11 w 568"/>
                <a:gd name="T3" fmla="*/ 42 h 488"/>
                <a:gd name="T4" fmla="*/ 6 w 568"/>
                <a:gd name="T5" fmla="*/ 35 h 488"/>
                <a:gd name="T6" fmla="*/ 2 w 568"/>
                <a:gd name="T7" fmla="*/ 28 h 488"/>
                <a:gd name="T8" fmla="*/ 1 w 568"/>
                <a:gd name="T9" fmla="*/ 22 h 488"/>
                <a:gd name="T10" fmla="*/ 1 w 568"/>
                <a:gd name="T11" fmla="*/ 16 h 488"/>
                <a:gd name="T12" fmla="*/ 0 w 568"/>
                <a:gd name="T13" fmla="*/ 11 h 488"/>
                <a:gd name="T14" fmla="*/ 1 w 568"/>
                <a:gd name="T15" fmla="*/ 7 h 488"/>
                <a:gd name="T16" fmla="*/ 1 w 568"/>
                <a:gd name="T17" fmla="*/ 3 h 488"/>
                <a:gd name="T18" fmla="*/ 2 w 568"/>
                <a:gd name="T19" fmla="*/ 0 h 488"/>
                <a:gd name="T20" fmla="*/ 142 w 568"/>
                <a:gd name="T21" fmla="*/ 75 h 488"/>
                <a:gd name="T22" fmla="*/ 139 w 568"/>
                <a:gd name="T23" fmla="*/ 80 h 488"/>
                <a:gd name="T24" fmla="*/ 137 w 568"/>
                <a:gd name="T25" fmla="*/ 86 h 488"/>
                <a:gd name="T26" fmla="*/ 136 w 568"/>
                <a:gd name="T27" fmla="*/ 92 h 488"/>
                <a:gd name="T28" fmla="*/ 136 w 568"/>
                <a:gd name="T29" fmla="*/ 98 h 488"/>
                <a:gd name="T30" fmla="*/ 136 w 568"/>
                <a:gd name="T31" fmla="*/ 105 h 488"/>
                <a:gd name="T32" fmla="*/ 138 w 568"/>
                <a:gd name="T33" fmla="*/ 111 h 488"/>
                <a:gd name="T34" fmla="*/ 140 w 568"/>
                <a:gd name="T35" fmla="*/ 117 h 488"/>
                <a:gd name="T36" fmla="*/ 142 w 568"/>
                <a:gd name="T37" fmla="*/ 122 h 4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8"/>
                <a:gd name="T58" fmla="*/ 0 h 488"/>
                <a:gd name="T59" fmla="*/ 568 w 568"/>
                <a:gd name="T60" fmla="*/ 488 h 4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8" h="488">
                  <a:moveTo>
                    <a:pt x="565" y="488"/>
                  </a:moveTo>
                  <a:lnTo>
                    <a:pt x="45" y="168"/>
                  </a:lnTo>
                  <a:lnTo>
                    <a:pt x="25" y="140"/>
                  </a:lnTo>
                  <a:lnTo>
                    <a:pt x="11" y="112"/>
                  </a:lnTo>
                  <a:lnTo>
                    <a:pt x="5" y="87"/>
                  </a:lnTo>
                  <a:lnTo>
                    <a:pt x="1" y="64"/>
                  </a:lnTo>
                  <a:lnTo>
                    <a:pt x="0" y="43"/>
                  </a:lnTo>
                  <a:lnTo>
                    <a:pt x="2" y="25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68" y="297"/>
                  </a:lnTo>
                  <a:lnTo>
                    <a:pt x="554" y="318"/>
                  </a:lnTo>
                  <a:lnTo>
                    <a:pt x="546" y="341"/>
                  </a:lnTo>
                  <a:lnTo>
                    <a:pt x="542" y="365"/>
                  </a:lnTo>
                  <a:lnTo>
                    <a:pt x="542" y="390"/>
                  </a:lnTo>
                  <a:lnTo>
                    <a:pt x="544" y="417"/>
                  </a:lnTo>
                  <a:lnTo>
                    <a:pt x="550" y="442"/>
                  </a:lnTo>
                  <a:lnTo>
                    <a:pt x="557" y="466"/>
                  </a:lnTo>
                  <a:lnTo>
                    <a:pt x="565" y="488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129"/>
            <p:cNvSpPr>
              <a:spLocks/>
            </p:cNvSpPr>
            <p:nvPr/>
          </p:nvSpPr>
          <p:spPr bwMode="auto">
            <a:xfrm>
              <a:off x="486" y="1377"/>
              <a:ext cx="329" cy="224"/>
            </a:xfrm>
            <a:custGeom>
              <a:avLst/>
              <a:gdLst>
                <a:gd name="T0" fmla="*/ 145 w 658"/>
                <a:gd name="T1" fmla="*/ 28 h 448"/>
                <a:gd name="T2" fmla="*/ 145 w 658"/>
                <a:gd name="T3" fmla="*/ 34 h 448"/>
                <a:gd name="T4" fmla="*/ 0 w 658"/>
                <a:gd name="T5" fmla="*/ 92 h 448"/>
                <a:gd name="T6" fmla="*/ 1 w 658"/>
                <a:gd name="T7" fmla="*/ 97 h 448"/>
                <a:gd name="T8" fmla="*/ 147 w 658"/>
                <a:gd name="T9" fmla="*/ 39 h 448"/>
                <a:gd name="T10" fmla="*/ 156 w 658"/>
                <a:gd name="T11" fmla="*/ 47 h 448"/>
                <a:gd name="T12" fmla="*/ 7 w 658"/>
                <a:gd name="T13" fmla="*/ 108 h 448"/>
                <a:gd name="T14" fmla="*/ 10 w 658"/>
                <a:gd name="T15" fmla="*/ 112 h 448"/>
                <a:gd name="T16" fmla="*/ 165 w 658"/>
                <a:gd name="T17" fmla="*/ 49 h 448"/>
                <a:gd name="T18" fmla="*/ 150 w 658"/>
                <a:gd name="T19" fmla="*/ 35 h 448"/>
                <a:gd name="T20" fmla="*/ 149 w 658"/>
                <a:gd name="T21" fmla="*/ 0 h 448"/>
                <a:gd name="T22" fmla="*/ 145 w 658"/>
                <a:gd name="T23" fmla="*/ 0 h 448"/>
                <a:gd name="T24" fmla="*/ 145 w 658"/>
                <a:gd name="T25" fmla="*/ 11 h 448"/>
                <a:gd name="T26" fmla="*/ 145 w 658"/>
                <a:gd name="T27" fmla="*/ 28 h 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8"/>
                <a:gd name="T43" fmla="*/ 0 h 448"/>
                <a:gd name="T44" fmla="*/ 658 w 658"/>
                <a:gd name="T45" fmla="*/ 448 h 4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8" h="448">
                  <a:moveTo>
                    <a:pt x="578" y="109"/>
                  </a:moveTo>
                  <a:lnTo>
                    <a:pt x="580" y="134"/>
                  </a:lnTo>
                  <a:lnTo>
                    <a:pt x="0" y="368"/>
                  </a:lnTo>
                  <a:lnTo>
                    <a:pt x="6" y="387"/>
                  </a:lnTo>
                  <a:lnTo>
                    <a:pt x="587" y="153"/>
                  </a:lnTo>
                  <a:lnTo>
                    <a:pt x="622" y="186"/>
                  </a:lnTo>
                  <a:lnTo>
                    <a:pt x="31" y="429"/>
                  </a:lnTo>
                  <a:lnTo>
                    <a:pt x="38" y="448"/>
                  </a:lnTo>
                  <a:lnTo>
                    <a:pt x="658" y="194"/>
                  </a:lnTo>
                  <a:lnTo>
                    <a:pt x="597" y="137"/>
                  </a:lnTo>
                  <a:lnTo>
                    <a:pt x="595" y="0"/>
                  </a:lnTo>
                  <a:lnTo>
                    <a:pt x="577" y="0"/>
                  </a:lnTo>
                  <a:lnTo>
                    <a:pt x="577" y="41"/>
                  </a:lnTo>
                  <a:lnTo>
                    <a:pt x="578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418059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,4 Answers,B,60,65,6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Прямоугольник 102"/>
          <p:cNvSpPr/>
          <p:nvPr/>
        </p:nvSpPr>
        <p:spPr>
          <a:xfrm>
            <a:off x="1619672" y="1700808"/>
            <a:ext cx="7128792" cy="2160239"/>
          </a:xfrm>
          <a:prstGeom prst="rect">
            <a:avLst/>
          </a:prstGeom>
          <a:solidFill>
            <a:srgbClr val="B8E6C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9221" name="Group 35" descr="Stack of books"/>
          <p:cNvGrpSpPr>
            <a:grpSpLocks noChangeAspect="1"/>
          </p:cNvGrpSpPr>
          <p:nvPr/>
        </p:nvGrpSpPr>
        <p:grpSpPr bwMode="auto">
          <a:xfrm>
            <a:off x="250825" y="2133600"/>
            <a:ext cx="1196975" cy="4525963"/>
            <a:chOff x="96" y="1248"/>
            <a:chExt cx="754" cy="2851"/>
          </a:xfrm>
        </p:grpSpPr>
        <p:sp>
          <p:nvSpPr>
            <p:cNvPr id="9236" name="AutoShape 36"/>
            <p:cNvSpPr>
              <a:spLocks noChangeAspect="1" noChangeArrowheads="1" noTextEdit="1"/>
            </p:cNvSpPr>
            <p:nvPr/>
          </p:nvSpPr>
          <p:spPr bwMode="auto">
            <a:xfrm>
              <a:off x="96" y="1248"/>
              <a:ext cx="754" cy="2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Freeform 37"/>
            <p:cNvSpPr>
              <a:spLocks/>
            </p:cNvSpPr>
            <p:nvPr/>
          </p:nvSpPr>
          <p:spPr bwMode="auto">
            <a:xfrm>
              <a:off x="450" y="3902"/>
              <a:ext cx="347" cy="158"/>
            </a:xfrm>
            <a:custGeom>
              <a:avLst/>
              <a:gdLst>
                <a:gd name="T0" fmla="*/ 10 w 693"/>
                <a:gd name="T1" fmla="*/ 39 h 318"/>
                <a:gd name="T2" fmla="*/ 1 w 693"/>
                <a:gd name="T3" fmla="*/ 49 h 318"/>
                <a:gd name="T4" fmla="*/ 0 w 693"/>
                <a:gd name="T5" fmla="*/ 64 h 318"/>
                <a:gd name="T6" fmla="*/ 2 w 693"/>
                <a:gd name="T7" fmla="*/ 73 h 318"/>
                <a:gd name="T8" fmla="*/ 2 w 693"/>
                <a:gd name="T9" fmla="*/ 79 h 318"/>
                <a:gd name="T10" fmla="*/ 173 w 693"/>
                <a:gd name="T11" fmla="*/ 35 h 318"/>
                <a:gd name="T12" fmla="*/ 174 w 693"/>
                <a:gd name="T13" fmla="*/ 0 h 318"/>
                <a:gd name="T14" fmla="*/ 10 w 693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3"/>
                <a:gd name="T25" fmla="*/ 0 h 318"/>
                <a:gd name="T26" fmla="*/ 693 w 693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3" h="318">
                  <a:moveTo>
                    <a:pt x="39" y="159"/>
                  </a:moveTo>
                  <a:lnTo>
                    <a:pt x="4" y="199"/>
                  </a:lnTo>
                  <a:lnTo>
                    <a:pt x="0" y="257"/>
                  </a:lnTo>
                  <a:lnTo>
                    <a:pt x="5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3" y="0"/>
                  </a:lnTo>
                  <a:lnTo>
                    <a:pt x="39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8" name="Freeform 38"/>
            <p:cNvSpPr>
              <a:spLocks/>
            </p:cNvSpPr>
            <p:nvPr/>
          </p:nvSpPr>
          <p:spPr bwMode="auto">
            <a:xfrm>
              <a:off x="454" y="3974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9" name="Freeform 39"/>
            <p:cNvSpPr>
              <a:spLocks/>
            </p:cNvSpPr>
            <p:nvPr/>
          </p:nvSpPr>
          <p:spPr bwMode="auto">
            <a:xfrm>
              <a:off x="148" y="3753"/>
              <a:ext cx="689" cy="346"/>
            </a:xfrm>
            <a:custGeom>
              <a:avLst/>
              <a:gdLst>
                <a:gd name="T0" fmla="*/ 164 w 1378"/>
                <a:gd name="T1" fmla="*/ 116 h 693"/>
                <a:gd name="T2" fmla="*/ 345 w 1378"/>
                <a:gd name="T3" fmla="*/ 71 h 693"/>
                <a:gd name="T4" fmla="*/ 189 w 1378"/>
                <a:gd name="T5" fmla="*/ 0 h 693"/>
                <a:gd name="T6" fmla="*/ 6 w 1378"/>
                <a:gd name="T7" fmla="*/ 21 h 693"/>
                <a:gd name="T8" fmla="*/ 6 w 1378"/>
                <a:gd name="T9" fmla="*/ 22 h 693"/>
                <a:gd name="T10" fmla="*/ 5 w 1378"/>
                <a:gd name="T11" fmla="*/ 26 h 693"/>
                <a:gd name="T12" fmla="*/ 3 w 1378"/>
                <a:gd name="T13" fmla="*/ 30 h 693"/>
                <a:gd name="T14" fmla="*/ 1 w 1378"/>
                <a:gd name="T15" fmla="*/ 37 h 693"/>
                <a:gd name="T16" fmla="*/ 0 w 1378"/>
                <a:gd name="T17" fmla="*/ 45 h 693"/>
                <a:gd name="T18" fmla="*/ 1 w 1378"/>
                <a:gd name="T19" fmla="*/ 54 h 693"/>
                <a:gd name="T20" fmla="*/ 5 w 1378"/>
                <a:gd name="T21" fmla="*/ 63 h 693"/>
                <a:gd name="T22" fmla="*/ 11 w 1378"/>
                <a:gd name="T23" fmla="*/ 73 h 693"/>
                <a:gd name="T24" fmla="*/ 11 w 1378"/>
                <a:gd name="T25" fmla="*/ 74 h 693"/>
                <a:gd name="T26" fmla="*/ 11 w 1378"/>
                <a:gd name="T27" fmla="*/ 74 h 693"/>
                <a:gd name="T28" fmla="*/ 11 w 1378"/>
                <a:gd name="T29" fmla="*/ 74 h 693"/>
                <a:gd name="T30" fmla="*/ 162 w 1378"/>
                <a:gd name="T31" fmla="*/ 173 h 693"/>
                <a:gd name="T32" fmla="*/ 162 w 1378"/>
                <a:gd name="T33" fmla="*/ 171 h 693"/>
                <a:gd name="T34" fmla="*/ 160 w 1378"/>
                <a:gd name="T35" fmla="*/ 165 h 693"/>
                <a:gd name="T36" fmla="*/ 160 w 1378"/>
                <a:gd name="T37" fmla="*/ 165 h 693"/>
                <a:gd name="T38" fmla="*/ 160 w 1378"/>
                <a:gd name="T39" fmla="*/ 165 h 693"/>
                <a:gd name="T40" fmla="*/ 159 w 1378"/>
                <a:gd name="T41" fmla="*/ 163 h 693"/>
                <a:gd name="T42" fmla="*/ 158 w 1378"/>
                <a:gd name="T43" fmla="*/ 159 h 693"/>
                <a:gd name="T44" fmla="*/ 156 w 1378"/>
                <a:gd name="T45" fmla="*/ 153 h 693"/>
                <a:gd name="T46" fmla="*/ 154 w 1378"/>
                <a:gd name="T47" fmla="*/ 146 h 693"/>
                <a:gd name="T48" fmla="*/ 154 w 1378"/>
                <a:gd name="T49" fmla="*/ 137 h 693"/>
                <a:gd name="T50" fmla="*/ 154 w 1378"/>
                <a:gd name="T51" fmla="*/ 129 h 693"/>
                <a:gd name="T52" fmla="*/ 158 w 1378"/>
                <a:gd name="T53" fmla="*/ 122 h 693"/>
                <a:gd name="T54" fmla="*/ 164 w 1378"/>
                <a:gd name="T55" fmla="*/ 116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8"/>
                <a:gd name="T85" fmla="*/ 0 h 693"/>
                <a:gd name="T86" fmla="*/ 1378 w 1378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8" h="693">
                  <a:moveTo>
                    <a:pt x="653" y="467"/>
                  </a:moveTo>
                  <a:lnTo>
                    <a:pt x="1378" y="287"/>
                  </a:lnTo>
                  <a:lnTo>
                    <a:pt x="759" y="0"/>
                  </a:lnTo>
                  <a:lnTo>
                    <a:pt x="27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3"/>
                  </a:lnTo>
                  <a:lnTo>
                    <a:pt x="42" y="295"/>
                  </a:lnTo>
                  <a:lnTo>
                    <a:pt x="43" y="296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7" y="684"/>
                  </a:lnTo>
                  <a:lnTo>
                    <a:pt x="639" y="663"/>
                  </a:lnTo>
                  <a:lnTo>
                    <a:pt x="639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2" y="614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1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0" name="Freeform 40"/>
            <p:cNvSpPr>
              <a:spLocks/>
            </p:cNvSpPr>
            <p:nvPr/>
          </p:nvSpPr>
          <p:spPr bwMode="auto">
            <a:xfrm>
              <a:off x="186" y="3765"/>
              <a:ext cx="615" cy="209"/>
            </a:xfrm>
            <a:custGeom>
              <a:avLst/>
              <a:gdLst>
                <a:gd name="T0" fmla="*/ 308 w 1228"/>
                <a:gd name="T1" fmla="*/ 64 h 416"/>
                <a:gd name="T2" fmla="*/ 145 w 1228"/>
                <a:gd name="T3" fmla="*/ 105 h 416"/>
                <a:gd name="T4" fmla="*/ 0 w 1228"/>
                <a:gd name="T5" fmla="*/ 20 h 416"/>
                <a:gd name="T6" fmla="*/ 170 w 1228"/>
                <a:gd name="T7" fmla="*/ 0 h 416"/>
                <a:gd name="T8" fmla="*/ 308 w 1228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6"/>
                <a:gd name="T17" fmla="*/ 1228 w 1228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6">
                  <a:moveTo>
                    <a:pt x="1228" y="254"/>
                  </a:moveTo>
                  <a:lnTo>
                    <a:pt x="579" y="416"/>
                  </a:lnTo>
                  <a:lnTo>
                    <a:pt x="0" y="80"/>
                  </a:lnTo>
                  <a:lnTo>
                    <a:pt x="679" y="0"/>
                  </a:lnTo>
                  <a:lnTo>
                    <a:pt x="1228" y="25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1" name="Freeform 41"/>
            <p:cNvSpPr>
              <a:spLocks/>
            </p:cNvSpPr>
            <p:nvPr/>
          </p:nvSpPr>
          <p:spPr bwMode="auto">
            <a:xfrm>
              <a:off x="159" y="3809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10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1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3 w 607"/>
                <a:gd name="T31" fmla="*/ 115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9" y="136"/>
                  </a:lnTo>
                  <a:lnTo>
                    <a:pt x="6" y="108"/>
                  </a:lnTo>
                  <a:lnTo>
                    <a:pt x="1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1" y="406"/>
                  </a:lnTo>
                  <a:lnTo>
                    <a:pt x="568" y="432"/>
                  </a:lnTo>
                  <a:lnTo>
                    <a:pt x="569" y="457"/>
                  </a:lnTo>
                  <a:lnTo>
                    <a:pt x="571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2" name="Freeform 42"/>
            <p:cNvSpPr>
              <a:spLocks/>
            </p:cNvSpPr>
            <p:nvPr/>
          </p:nvSpPr>
          <p:spPr bwMode="auto">
            <a:xfrm>
              <a:off x="454" y="3902"/>
              <a:ext cx="376" cy="197"/>
            </a:xfrm>
            <a:custGeom>
              <a:avLst/>
              <a:gdLst>
                <a:gd name="T0" fmla="*/ 167 w 754"/>
                <a:gd name="T1" fmla="*/ 34 h 395"/>
                <a:gd name="T2" fmla="*/ 0 w 754"/>
                <a:gd name="T3" fmla="*/ 77 h 395"/>
                <a:gd name="T4" fmla="*/ 1 w 754"/>
                <a:gd name="T5" fmla="*/ 83 h 395"/>
                <a:gd name="T6" fmla="*/ 169 w 754"/>
                <a:gd name="T7" fmla="*/ 39 h 395"/>
                <a:gd name="T8" fmla="*/ 178 w 754"/>
                <a:gd name="T9" fmla="*/ 48 h 395"/>
                <a:gd name="T10" fmla="*/ 7 w 754"/>
                <a:gd name="T11" fmla="*/ 93 h 395"/>
                <a:gd name="T12" fmla="*/ 8 w 754"/>
                <a:gd name="T13" fmla="*/ 98 h 395"/>
                <a:gd name="T14" fmla="*/ 188 w 754"/>
                <a:gd name="T15" fmla="*/ 51 h 395"/>
                <a:gd name="T16" fmla="*/ 172 w 754"/>
                <a:gd name="T17" fmla="*/ 35 h 395"/>
                <a:gd name="T18" fmla="*/ 175 w 754"/>
                <a:gd name="T19" fmla="*/ 0 h 395"/>
                <a:gd name="T20" fmla="*/ 170 w 754"/>
                <a:gd name="T21" fmla="*/ 0 h 395"/>
                <a:gd name="T22" fmla="*/ 169 w 754"/>
                <a:gd name="T23" fmla="*/ 11 h 395"/>
                <a:gd name="T24" fmla="*/ 167 w 754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5"/>
                <a:gd name="T41" fmla="*/ 754 w 754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5">
                  <a:moveTo>
                    <a:pt x="671" y="137"/>
                  </a:moveTo>
                  <a:lnTo>
                    <a:pt x="0" y="311"/>
                  </a:lnTo>
                  <a:lnTo>
                    <a:pt x="5" y="332"/>
                  </a:lnTo>
                  <a:lnTo>
                    <a:pt x="678" y="157"/>
                  </a:lnTo>
                  <a:lnTo>
                    <a:pt x="714" y="194"/>
                  </a:lnTo>
                  <a:lnTo>
                    <a:pt x="29" y="375"/>
                  </a:lnTo>
                  <a:lnTo>
                    <a:pt x="35" y="395"/>
                  </a:lnTo>
                  <a:lnTo>
                    <a:pt x="754" y="205"/>
                  </a:lnTo>
                  <a:lnTo>
                    <a:pt x="691" y="141"/>
                  </a:lnTo>
                  <a:lnTo>
                    <a:pt x="701" y="3"/>
                  </a:lnTo>
                  <a:lnTo>
                    <a:pt x="681" y="0"/>
                  </a:lnTo>
                  <a:lnTo>
                    <a:pt x="678" y="44"/>
                  </a:lnTo>
                  <a:lnTo>
                    <a:pt x="671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3" name="Freeform 43"/>
            <p:cNvSpPr>
              <a:spLocks/>
            </p:cNvSpPr>
            <p:nvPr/>
          </p:nvSpPr>
          <p:spPr bwMode="auto">
            <a:xfrm>
              <a:off x="469" y="3700"/>
              <a:ext cx="334" cy="209"/>
            </a:xfrm>
            <a:custGeom>
              <a:avLst/>
              <a:gdLst>
                <a:gd name="T0" fmla="*/ 7 w 670"/>
                <a:gd name="T1" fmla="*/ 59 h 417"/>
                <a:gd name="T2" fmla="*/ 0 w 670"/>
                <a:gd name="T3" fmla="*/ 72 h 417"/>
                <a:gd name="T4" fmla="*/ 0 w 670"/>
                <a:gd name="T5" fmla="*/ 87 h 417"/>
                <a:gd name="T6" fmla="*/ 3 w 670"/>
                <a:gd name="T7" fmla="*/ 98 h 417"/>
                <a:gd name="T8" fmla="*/ 4 w 670"/>
                <a:gd name="T9" fmla="*/ 105 h 417"/>
                <a:gd name="T10" fmla="*/ 167 w 670"/>
                <a:gd name="T11" fmla="*/ 39 h 417"/>
                <a:gd name="T12" fmla="*/ 165 w 670"/>
                <a:gd name="T13" fmla="*/ 0 h 417"/>
                <a:gd name="T14" fmla="*/ 7 w 670"/>
                <a:gd name="T15" fmla="*/ 59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1" y="235"/>
                  </a:moveTo>
                  <a:lnTo>
                    <a:pt x="0" y="285"/>
                  </a:lnTo>
                  <a:lnTo>
                    <a:pt x="2" y="348"/>
                  </a:lnTo>
                  <a:lnTo>
                    <a:pt x="12" y="391"/>
                  </a:lnTo>
                  <a:lnTo>
                    <a:pt x="16" y="417"/>
                  </a:lnTo>
                  <a:lnTo>
                    <a:pt x="670" y="154"/>
                  </a:lnTo>
                  <a:lnTo>
                    <a:pt x="662" y="0"/>
                  </a:lnTo>
                  <a:lnTo>
                    <a:pt x="31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4" name="Freeform 44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Freeform 45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Freeform 46"/>
            <p:cNvSpPr>
              <a:spLocks/>
            </p:cNvSpPr>
            <p:nvPr/>
          </p:nvSpPr>
          <p:spPr bwMode="auto">
            <a:xfrm>
              <a:off x="151" y="3557"/>
              <a:ext cx="687" cy="393"/>
            </a:xfrm>
            <a:custGeom>
              <a:avLst/>
              <a:gdLst>
                <a:gd name="T0" fmla="*/ 169 w 1376"/>
                <a:gd name="T1" fmla="*/ 133 h 786"/>
                <a:gd name="T2" fmla="*/ 343 w 1376"/>
                <a:gd name="T3" fmla="*/ 67 h 786"/>
                <a:gd name="T4" fmla="*/ 183 w 1376"/>
                <a:gd name="T5" fmla="*/ 0 h 786"/>
                <a:gd name="T6" fmla="*/ 4 w 1376"/>
                <a:gd name="T7" fmla="*/ 40 h 786"/>
                <a:gd name="T8" fmla="*/ 3 w 1376"/>
                <a:gd name="T9" fmla="*/ 42 h 786"/>
                <a:gd name="T10" fmla="*/ 2 w 1376"/>
                <a:gd name="T11" fmla="*/ 46 h 786"/>
                <a:gd name="T12" fmla="*/ 1 w 1376"/>
                <a:gd name="T13" fmla="*/ 51 h 786"/>
                <a:gd name="T14" fmla="*/ 0 w 1376"/>
                <a:gd name="T15" fmla="*/ 58 h 786"/>
                <a:gd name="T16" fmla="*/ 0 w 1376"/>
                <a:gd name="T17" fmla="*/ 68 h 786"/>
                <a:gd name="T18" fmla="*/ 2 w 1376"/>
                <a:gd name="T19" fmla="*/ 78 h 786"/>
                <a:gd name="T20" fmla="*/ 7 w 1376"/>
                <a:gd name="T21" fmla="*/ 89 h 786"/>
                <a:gd name="T22" fmla="*/ 14 w 1376"/>
                <a:gd name="T23" fmla="*/ 99 h 786"/>
                <a:gd name="T24" fmla="*/ 14 w 1376"/>
                <a:gd name="T25" fmla="*/ 99 h 786"/>
                <a:gd name="T26" fmla="*/ 14 w 1376"/>
                <a:gd name="T27" fmla="*/ 99 h 786"/>
                <a:gd name="T28" fmla="*/ 15 w 1376"/>
                <a:gd name="T29" fmla="*/ 100 h 786"/>
                <a:gd name="T30" fmla="*/ 173 w 1376"/>
                <a:gd name="T31" fmla="*/ 197 h 786"/>
                <a:gd name="T32" fmla="*/ 173 w 1376"/>
                <a:gd name="T33" fmla="*/ 194 h 786"/>
                <a:gd name="T34" fmla="*/ 171 w 1376"/>
                <a:gd name="T35" fmla="*/ 188 h 786"/>
                <a:gd name="T36" fmla="*/ 171 w 1376"/>
                <a:gd name="T37" fmla="*/ 188 h 786"/>
                <a:gd name="T38" fmla="*/ 171 w 1376"/>
                <a:gd name="T39" fmla="*/ 188 h 786"/>
                <a:gd name="T40" fmla="*/ 170 w 1376"/>
                <a:gd name="T41" fmla="*/ 187 h 786"/>
                <a:gd name="T42" fmla="*/ 168 w 1376"/>
                <a:gd name="T43" fmla="*/ 182 h 786"/>
                <a:gd name="T44" fmla="*/ 165 w 1376"/>
                <a:gd name="T45" fmla="*/ 175 h 786"/>
                <a:gd name="T46" fmla="*/ 163 w 1376"/>
                <a:gd name="T47" fmla="*/ 167 h 786"/>
                <a:gd name="T48" fmla="*/ 161 w 1376"/>
                <a:gd name="T49" fmla="*/ 158 h 786"/>
                <a:gd name="T50" fmla="*/ 161 w 1376"/>
                <a:gd name="T51" fmla="*/ 149 h 786"/>
                <a:gd name="T52" fmla="*/ 164 w 1376"/>
                <a:gd name="T53" fmla="*/ 141 h 786"/>
                <a:gd name="T54" fmla="*/ 169 w 1376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6"/>
                <a:gd name="T85" fmla="*/ 0 h 786"/>
                <a:gd name="T86" fmla="*/ 1376 w 1376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6" h="786">
                  <a:moveTo>
                    <a:pt x="678" y="532"/>
                  </a:moveTo>
                  <a:lnTo>
                    <a:pt x="1376" y="266"/>
                  </a:lnTo>
                  <a:lnTo>
                    <a:pt x="734" y="0"/>
                  </a:lnTo>
                  <a:lnTo>
                    <a:pt x="18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4" y="204"/>
                  </a:lnTo>
                  <a:lnTo>
                    <a:pt x="0" y="234"/>
                  </a:lnTo>
                  <a:lnTo>
                    <a:pt x="1" y="271"/>
                  </a:lnTo>
                  <a:lnTo>
                    <a:pt x="9" y="310"/>
                  </a:lnTo>
                  <a:lnTo>
                    <a:pt x="28" y="353"/>
                  </a:lnTo>
                  <a:lnTo>
                    <a:pt x="58" y="398"/>
                  </a:lnTo>
                  <a:lnTo>
                    <a:pt x="59" y="399"/>
                  </a:lnTo>
                  <a:lnTo>
                    <a:pt x="60" y="401"/>
                  </a:lnTo>
                  <a:lnTo>
                    <a:pt x="694" y="786"/>
                  </a:lnTo>
                  <a:lnTo>
                    <a:pt x="694" y="775"/>
                  </a:lnTo>
                  <a:lnTo>
                    <a:pt x="685" y="751"/>
                  </a:lnTo>
                  <a:lnTo>
                    <a:pt x="681" y="745"/>
                  </a:lnTo>
                  <a:lnTo>
                    <a:pt x="673" y="726"/>
                  </a:lnTo>
                  <a:lnTo>
                    <a:pt x="663" y="699"/>
                  </a:lnTo>
                  <a:lnTo>
                    <a:pt x="652" y="666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7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Freeform 47"/>
            <p:cNvSpPr>
              <a:spLocks/>
            </p:cNvSpPr>
            <p:nvPr/>
          </p:nvSpPr>
          <p:spPr bwMode="auto">
            <a:xfrm>
              <a:off x="184" y="3571"/>
              <a:ext cx="618" cy="238"/>
            </a:xfrm>
            <a:custGeom>
              <a:avLst/>
              <a:gdLst>
                <a:gd name="T0" fmla="*/ 309 w 1235"/>
                <a:gd name="T1" fmla="*/ 59 h 475"/>
                <a:gd name="T2" fmla="*/ 153 w 1235"/>
                <a:gd name="T3" fmla="*/ 119 h 475"/>
                <a:gd name="T4" fmla="*/ 0 w 1235"/>
                <a:gd name="T5" fmla="*/ 38 h 475"/>
                <a:gd name="T6" fmla="*/ 167 w 1235"/>
                <a:gd name="T7" fmla="*/ 0 h 475"/>
                <a:gd name="T8" fmla="*/ 309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Freeform 48"/>
            <p:cNvSpPr>
              <a:spLocks/>
            </p:cNvSpPr>
            <p:nvPr/>
          </p:nvSpPr>
          <p:spPr bwMode="auto">
            <a:xfrm>
              <a:off x="162" y="3652"/>
              <a:ext cx="315" cy="272"/>
            </a:xfrm>
            <a:custGeom>
              <a:avLst/>
              <a:gdLst>
                <a:gd name="T0" fmla="*/ 157 w 630"/>
                <a:gd name="T1" fmla="*/ 136 h 543"/>
                <a:gd name="T2" fmla="*/ 12 w 630"/>
                <a:gd name="T3" fmla="*/ 47 h 543"/>
                <a:gd name="T4" fmla="*/ 7 w 630"/>
                <a:gd name="T5" fmla="*/ 39 h 543"/>
                <a:gd name="T6" fmla="*/ 3 w 630"/>
                <a:gd name="T7" fmla="*/ 31 h 543"/>
                <a:gd name="T8" fmla="*/ 1 w 630"/>
                <a:gd name="T9" fmla="*/ 24 h 543"/>
                <a:gd name="T10" fmla="*/ 1 w 630"/>
                <a:gd name="T11" fmla="*/ 18 h 543"/>
                <a:gd name="T12" fmla="*/ 0 w 630"/>
                <a:gd name="T13" fmla="*/ 12 h 543"/>
                <a:gd name="T14" fmla="*/ 1 w 630"/>
                <a:gd name="T15" fmla="*/ 7 h 543"/>
                <a:gd name="T16" fmla="*/ 1 w 630"/>
                <a:gd name="T17" fmla="*/ 3 h 543"/>
                <a:gd name="T18" fmla="*/ 2 w 630"/>
                <a:gd name="T19" fmla="*/ 0 h 543"/>
                <a:gd name="T20" fmla="*/ 158 w 630"/>
                <a:gd name="T21" fmla="*/ 83 h 543"/>
                <a:gd name="T22" fmla="*/ 154 w 630"/>
                <a:gd name="T23" fmla="*/ 89 h 543"/>
                <a:gd name="T24" fmla="*/ 152 w 630"/>
                <a:gd name="T25" fmla="*/ 95 h 543"/>
                <a:gd name="T26" fmla="*/ 151 w 630"/>
                <a:gd name="T27" fmla="*/ 102 h 543"/>
                <a:gd name="T28" fmla="*/ 151 w 630"/>
                <a:gd name="T29" fmla="*/ 109 h 543"/>
                <a:gd name="T30" fmla="*/ 152 w 630"/>
                <a:gd name="T31" fmla="*/ 116 h 543"/>
                <a:gd name="T32" fmla="*/ 153 w 630"/>
                <a:gd name="T33" fmla="*/ 123 h 543"/>
                <a:gd name="T34" fmla="*/ 155 w 630"/>
                <a:gd name="T35" fmla="*/ 130 h 543"/>
                <a:gd name="T36" fmla="*/ 157 w 630"/>
                <a:gd name="T37" fmla="*/ 136 h 5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0"/>
                <a:gd name="T58" fmla="*/ 0 h 543"/>
                <a:gd name="T59" fmla="*/ 630 w 630"/>
                <a:gd name="T60" fmla="*/ 543 h 5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0" h="543">
                  <a:moveTo>
                    <a:pt x="628" y="543"/>
                  </a:moveTo>
                  <a:lnTo>
                    <a:pt x="50" y="186"/>
                  </a:lnTo>
                  <a:lnTo>
                    <a:pt x="28" y="154"/>
                  </a:lnTo>
                  <a:lnTo>
                    <a:pt x="13" y="124"/>
                  </a:lnTo>
                  <a:lnTo>
                    <a:pt x="5" y="96"/>
                  </a:lnTo>
                  <a:lnTo>
                    <a:pt x="1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0" y="0"/>
                  </a:lnTo>
                  <a:lnTo>
                    <a:pt x="630" y="330"/>
                  </a:lnTo>
                  <a:lnTo>
                    <a:pt x="616" y="353"/>
                  </a:lnTo>
                  <a:lnTo>
                    <a:pt x="606" y="379"/>
                  </a:lnTo>
                  <a:lnTo>
                    <a:pt x="603" y="406"/>
                  </a:lnTo>
                  <a:lnTo>
                    <a:pt x="602" y="434"/>
                  </a:lnTo>
                  <a:lnTo>
                    <a:pt x="605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9" name="Freeform 49"/>
            <p:cNvSpPr>
              <a:spLocks/>
            </p:cNvSpPr>
            <p:nvPr/>
          </p:nvSpPr>
          <p:spPr bwMode="auto">
            <a:xfrm>
              <a:off x="476" y="3700"/>
              <a:ext cx="365" cy="250"/>
            </a:xfrm>
            <a:custGeom>
              <a:avLst/>
              <a:gdLst>
                <a:gd name="T0" fmla="*/ 160 w 731"/>
                <a:gd name="T1" fmla="*/ 38 h 500"/>
                <a:gd name="T2" fmla="*/ 0 w 731"/>
                <a:gd name="T3" fmla="*/ 103 h 500"/>
                <a:gd name="T4" fmla="*/ 1 w 731"/>
                <a:gd name="T5" fmla="*/ 108 h 500"/>
                <a:gd name="T6" fmla="*/ 162 w 731"/>
                <a:gd name="T7" fmla="*/ 43 h 500"/>
                <a:gd name="T8" fmla="*/ 172 w 731"/>
                <a:gd name="T9" fmla="*/ 52 h 500"/>
                <a:gd name="T10" fmla="*/ 8 w 731"/>
                <a:gd name="T11" fmla="*/ 120 h 500"/>
                <a:gd name="T12" fmla="*/ 10 w 731"/>
                <a:gd name="T13" fmla="*/ 125 h 500"/>
                <a:gd name="T14" fmla="*/ 182 w 731"/>
                <a:gd name="T15" fmla="*/ 54 h 500"/>
                <a:gd name="T16" fmla="*/ 165 w 731"/>
                <a:gd name="T17" fmla="*/ 39 h 500"/>
                <a:gd name="T18" fmla="*/ 165 w 731"/>
                <a:gd name="T19" fmla="*/ 1 h 500"/>
                <a:gd name="T20" fmla="*/ 160 w 731"/>
                <a:gd name="T21" fmla="*/ 0 h 500"/>
                <a:gd name="T22" fmla="*/ 160 w 731"/>
                <a:gd name="T23" fmla="*/ 12 h 500"/>
                <a:gd name="T24" fmla="*/ 160 w 731"/>
                <a:gd name="T25" fmla="*/ 38 h 5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1"/>
                <a:gd name="T40" fmla="*/ 0 h 500"/>
                <a:gd name="T41" fmla="*/ 731 w 731"/>
                <a:gd name="T42" fmla="*/ 500 h 5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1" h="500">
                  <a:moveTo>
                    <a:pt x="643" y="149"/>
                  </a:moveTo>
                  <a:lnTo>
                    <a:pt x="0" y="409"/>
                  </a:lnTo>
                  <a:lnTo>
                    <a:pt x="6" y="432"/>
                  </a:lnTo>
                  <a:lnTo>
                    <a:pt x="651" y="171"/>
                  </a:lnTo>
                  <a:lnTo>
                    <a:pt x="690" y="208"/>
                  </a:lnTo>
                  <a:lnTo>
                    <a:pt x="35" y="477"/>
                  </a:lnTo>
                  <a:lnTo>
                    <a:pt x="43" y="500"/>
                  </a:lnTo>
                  <a:lnTo>
                    <a:pt x="731" y="216"/>
                  </a:lnTo>
                  <a:lnTo>
                    <a:pt x="663" y="153"/>
                  </a:lnTo>
                  <a:lnTo>
                    <a:pt x="661" y="1"/>
                  </a:lnTo>
                  <a:lnTo>
                    <a:pt x="641" y="0"/>
                  </a:lnTo>
                  <a:lnTo>
                    <a:pt x="642" y="47"/>
                  </a:lnTo>
                  <a:lnTo>
                    <a:pt x="643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0" name="Freeform 50"/>
            <p:cNvSpPr>
              <a:spLocks/>
            </p:cNvSpPr>
            <p:nvPr/>
          </p:nvSpPr>
          <p:spPr bwMode="auto">
            <a:xfrm>
              <a:off x="427" y="3550"/>
              <a:ext cx="347" cy="158"/>
            </a:xfrm>
            <a:custGeom>
              <a:avLst/>
              <a:gdLst>
                <a:gd name="T0" fmla="*/ 10 w 695"/>
                <a:gd name="T1" fmla="*/ 39 h 318"/>
                <a:gd name="T2" fmla="*/ 1 w 695"/>
                <a:gd name="T3" fmla="*/ 49 h 318"/>
                <a:gd name="T4" fmla="*/ 0 w 695"/>
                <a:gd name="T5" fmla="*/ 63 h 318"/>
                <a:gd name="T6" fmla="*/ 1 w 695"/>
                <a:gd name="T7" fmla="*/ 73 h 318"/>
                <a:gd name="T8" fmla="*/ 2 w 695"/>
                <a:gd name="T9" fmla="*/ 79 h 318"/>
                <a:gd name="T10" fmla="*/ 172 w 695"/>
                <a:gd name="T11" fmla="*/ 35 h 318"/>
                <a:gd name="T12" fmla="*/ 173 w 695"/>
                <a:gd name="T13" fmla="*/ 0 h 318"/>
                <a:gd name="T14" fmla="*/ 10 w 695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1" y="159"/>
                  </a:moveTo>
                  <a:lnTo>
                    <a:pt x="5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1" y="141"/>
                  </a:lnTo>
                  <a:lnTo>
                    <a:pt x="695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Freeform 51"/>
            <p:cNvSpPr>
              <a:spLocks/>
            </p:cNvSpPr>
            <p:nvPr/>
          </p:nvSpPr>
          <p:spPr bwMode="auto">
            <a:xfrm>
              <a:off x="431" y="3622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2" name="Freeform 52"/>
            <p:cNvSpPr>
              <a:spLocks/>
            </p:cNvSpPr>
            <p:nvPr/>
          </p:nvSpPr>
          <p:spPr bwMode="auto">
            <a:xfrm>
              <a:off x="125" y="3400"/>
              <a:ext cx="689" cy="347"/>
            </a:xfrm>
            <a:custGeom>
              <a:avLst/>
              <a:gdLst>
                <a:gd name="T0" fmla="*/ 163 w 1377"/>
                <a:gd name="T1" fmla="*/ 116 h 694"/>
                <a:gd name="T2" fmla="*/ 345 w 1377"/>
                <a:gd name="T3" fmla="*/ 72 h 694"/>
                <a:gd name="T4" fmla="*/ 190 w 1377"/>
                <a:gd name="T5" fmla="*/ 0 h 694"/>
                <a:gd name="T6" fmla="*/ 7 w 1377"/>
                <a:gd name="T7" fmla="*/ 22 h 694"/>
                <a:gd name="T8" fmla="*/ 6 w 1377"/>
                <a:gd name="T9" fmla="*/ 22 h 694"/>
                <a:gd name="T10" fmla="*/ 5 w 1377"/>
                <a:gd name="T11" fmla="*/ 26 h 694"/>
                <a:gd name="T12" fmla="*/ 3 w 1377"/>
                <a:gd name="T13" fmla="*/ 30 h 694"/>
                <a:gd name="T14" fmla="*/ 1 w 1377"/>
                <a:gd name="T15" fmla="*/ 38 h 694"/>
                <a:gd name="T16" fmla="*/ 0 w 1377"/>
                <a:gd name="T17" fmla="*/ 45 h 694"/>
                <a:gd name="T18" fmla="*/ 1 w 1377"/>
                <a:gd name="T19" fmla="*/ 53 h 694"/>
                <a:gd name="T20" fmla="*/ 5 w 1377"/>
                <a:gd name="T21" fmla="*/ 63 h 694"/>
                <a:gd name="T22" fmla="*/ 11 w 1377"/>
                <a:gd name="T23" fmla="*/ 74 h 694"/>
                <a:gd name="T24" fmla="*/ 11 w 1377"/>
                <a:gd name="T25" fmla="*/ 74 h 694"/>
                <a:gd name="T26" fmla="*/ 11 w 1377"/>
                <a:gd name="T27" fmla="*/ 74 h 694"/>
                <a:gd name="T28" fmla="*/ 11 w 1377"/>
                <a:gd name="T29" fmla="*/ 75 h 694"/>
                <a:gd name="T30" fmla="*/ 11 w 1377"/>
                <a:gd name="T31" fmla="*/ 75 h 694"/>
                <a:gd name="T32" fmla="*/ 11 w 1377"/>
                <a:gd name="T33" fmla="*/ 75 h 694"/>
                <a:gd name="T34" fmla="*/ 12 w 1377"/>
                <a:gd name="T35" fmla="*/ 75 h 694"/>
                <a:gd name="T36" fmla="*/ 161 w 1377"/>
                <a:gd name="T37" fmla="*/ 174 h 694"/>
                <a:gd name="T38" fmla="*/ 162 w 1377"/>
                <a:gd name="T39" fmla="*/ 172 h 694"/>
                <a:gd name="T40" fmla="*/ 160 w 1377"/>
                <a:gd name="T41" fmla="*/ 166 h 694"/>
                <a:gd name="T42" fmla="*/ 160 w 1377"/>
                <a:gd name="T43" fmla="*/ 166 h 694"/>
                <a:gd name="T44" fmla="*/ 160 w 1377"/>
                <a:gd name="T45" fmla="*/ 166 h 694"/>
                <a:gd name="T46" fmla="*/ 159 w 1377"/>
                <a:gd name="T47" fmla="*/ 164 h 694"/>
                <a:gd name="T48" fmla="*/ 158 w 1377"/>
                <a:gd name="T49" fmla="*/ 160 h 694"/>
                <a:gd name="T50" fmla="*/ 156 w 1377"/>
                <a:gd name="T51" fmla="*/ 154 h 694"/>
                <a:gd name="T52" fmla="*/ 154 w 1377"/>
                <a:gd name="T53" fmla="*/ 146 h 694"/>
                <a:gd name="T54" fmla="*/ 153 w 1377"/>
                <a:gd name="T55" fmla="*/ 138 h 694"/>
                <a:gd name="T56" fmla="*/ 154 w 1377"/>
                <a:gd name="T57" fmla="*/ 130 h 694"/>
                <a:gd name="T58" fmla="*/ 157 w 1377"/>
                <a:gd name="T59" fmla="*/ 122 h 694"/>
                <a:gd name="T60" fmla="*/ 163 w 1377"/>
                <a:gd name="T61" fmla="*/ 11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4"/>
                <a:gd name="T95" fmla="*/ 1377 w 1377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4">
                  <a:moveTo>
                    <a:pt x="652" y="467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7" y="86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6"/>
                  </a:lnTo>
                  <a:lnTo>
                    <a:pt x="43" y="296"/>
                  </a:lnTo>
                  <a:lnTo>
                    <a:pt x="43" y="297"/>
                  </a:lnTo>
                  <a:lnTo>
                    <a:pt x="45" y="298"/>
                  </a:lnTo>
                  <a:lnTo>
                    <a:pt x="644" y="694"/>
                  </a:lnTo>
                  <a:lnTo>
                    <a:pt x="646" y="685"/>
                  </a:lnTo>
                  <a:lnTo>
                    <a:pt x="638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1" y="614"/>
                  </a:lnTo>
                  <a:lnTo>
                    <a:pt x="614" y="583"/>
                  </a:lnTo>
                  <a:lnTo>
                    <a:pt x="612" y="551"/>
                  </a:lnTo>
                  <a:lnTo>
                    <a:pt x="615" y="519"/>
                  </a:lnTo>
                  <a:lnTo>
                    <a:pt x="628" y="490"/>
                  </a:lnTo>
                  <a:lnTo>
                    <a:pt x="652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3" name="Freeform 53"/>
            <p:cNvSpPr>
              <a:spLocks/>
            </p:cNvSpPr>
            <p:nvPr/>
          </p:nvSpPr>
          <p:spPr bwMode="auto">
            <a:xfrm>
              <a:off x="163" y="3413"/>
              <a:ext cx="614" cy="209"/>
            </a:xfrm>
            <a:custGeom>
              <a:avLst/>
              <a:gdLst>
                <a:gd name="T0" fmla="*/ 307 w 1229"/>
                <a:gd name="T1" fmla="*/ 64 h 418"/>
                <a:gd name="T2" fmla="*/ 145 w 1229"/>
                <a:gd name="T3" fmla="*/ 105 h 418"/>
                <a:gd name="T4" fmla="*/ 0 w 1229"/>
                <a:gd name="T5" fmla="*/ 21 h 418"/>
                <a:gd name="T6" fmla="*/ 170 w 1229"/>
                <a:gd name="T7" fmla="*/ 0 h 418"/>
                <a:gd name="T8" fmla="*/ 307 w 1229"/>
                <a:gd name="T9" fmla="*/ 64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8"/>
                <a:gd name="T17" fmla="*/ 1229 w 1229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8">
                  <a:moveTo>
                    <a:pt x="1229" y="256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29" y="25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4" name="Freeform 54"/>
            <p:cNvSpPr>
              <a:spLocks/>
            </p:cNvSpPr>
            <p:nvPr/>
          </p:nvSpPr>
          <p:spPr bwMode="auto">
            <a:xfrm>
              <a:off x="136" y="3457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9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0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2 w 607"/>
                <a:gd name="T31" fmla="*/ 114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5" y="108"/>
                  </a:lnTo>
                  <a:lnTo>
                    <a:pt x="0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6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0" y="405"/>
                  </a:lnTo>
                  <a:lnTo>
                    <a:pt x="568" y="430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5" name="Freeform 55"/>
            <p:cNvSpPr>
              <a:spLocks/>
            </p:cNvSpPr>
            <p:nvPr/>
          </p:nvSpPr>
          <p:spPr bwMode="auto">
            <a:xfrm>
              <a:off x="431" y="3550"/>
              <a:ext cx="376" cy="197"/>
            </a:xfrm>
            <a:custGeom>
              <a:avLst/>
              <a:gdLst>
                <a:gd name="T0" fmla="*/ 167 w 753"/>
                <a:gd name="T1" fmla="*/ 34 h 395"/>
                <a:gd name="T2" fmla="*/ 0 w 753"/>
                <a:gd name="T3" fmla="*/ 77 h 395"/>
                <a:gd name="T4" fmla="*/ 1 w 753"/>
                <a:gd name="T5" fmla="*/ 83 h 395"/>
                <a:gd name="T6" fmla="*/ 169 w 753"/>
                <a:gd name="T7" fmla="*/ 39 h 395"/>
                <a:gd name="T8" fmla="*/ 178 w 753"/>
                <a:gd name="T9" fmla="*/ 48 h 395"/>
                <a:gd name="T10" fmla="*/ 7 w 753"/>
                <a:gd name="T11" fmla="*/ 93 h 395"/>
                <a:gd name="T12" fmla="*/ 8 w 753"/>
                <a:gd name="T13" fmla="*/ 98 h 395"/>
                <a:gd name="T14" fmla="*/ 188 w 753"/>
                <a:gd name="T15" fmla="*/ 51 h 395"/>
                <a:gd name="T16" fmla="*/ 172 w 753"/>
                <a:gd name="T17" fmla="*/ 35 h 395"/>
                <a:gd name="T18" fmla="*/ 175 w 753"/>
                <a:gd name="T19" fmla="*/ 0 h 395"/>
                <a:gd name="T20" fmla="*/ 170 w 753"/>
                <a:gd name="T21" fmla="*/ 0 h 395"/>
                <a:gd name="T22" fmla="*/ 169 w 753"/>
                <a:gd name="T23" fmla="*/ 10 h 395"/>
                <a:gd name="T24" fmla="*/ 167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4"/>
                  </a:lnTo>
                  <a:lnTo>
                    <a:pt x="689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6" name="Freeform 56"/>
            <p:cNvSpPr>
              <a:spLocks/>
            </p:cNvSpPr>
            <p:nvPr/>
          </p:nvSpPr>
          <p:spPr bwMode="auto">
            <a:xfrm>
              <a:off x="459" y="3382"/>
              <a:ext cx="347" cy="159"/>
            </a:xfrm>
            <a:custGeom>
              <a:avLst/>
              <a:gdLst>
                <a:gd name="T0" fmla="*/ 10 w 695"/>
                <a:gd name="T1" fmla="*/ 40 h 318"/>
                <a:gd name="T2" fmla="*/ 1 w 695"/>
                <a:gd name="T3" fmla="*/ 49 h 318"/>
                <a:gd name="T4" fmla="*/ 0 w 695"/>
                <a:gd name="T5" fmla="*/ 64 h 318"/>
                <a:gd name="T6" fmla="*/ 1 w 695"/>
                <a:gd name="T7" fmla="*/ 74 h 318"/>
                <a:gd name="T8" fmla="*/ 2 w 695"/>
                <a:gd name="T9" fmla="*/ 80 h 318"/>
                <a:gd name="T10" fmla="*/ 172 w 695"/>
                <a:gd name="T11" fmla="*/ 36 h 318"/>
                <a:gd name="T12" fmla="*/ 173 w 695"/>
                <a:gd name="T13" fmla="*/ 0 h 318"/>
                <a:gd name="T14" fmla="*/ 10 w 695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0" y="159"/>
                  </a:moveTo>
                  <a:lnTo>
                    <a:pt x="4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5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7" name="Freeform 57"/>
            <p:cNvSpPr>
              <a:spLocks/>
            </p:cNvSpPr>
            <p:nvPr/>
          </p:nvSpPr>
          <p:spPr bwMode="auto">
            <a:xfrm>
              <a:off x="462" y="3455"/>
              <a:ext cx="368" cy="118"/>
            </a:xfrm>
            <a:custGeom>
              <a:avLst/>
              <a:gdLst>
                <a:gd name="T0" fmla="*/ 0 w 736"/>
                <a:gd name="T1" fmla="*/ 45 h 237"/>
                <a:gd name="T2" fmla="*/ 7 w 736"/>
                <a:gd name="T3" fmla="*/ 59 h 237"/>
                <a:gd name="T4" fmla="*/ 184 w 736"/>
                <a:gd name="T5" fmla="*/ 13 h 237"/>
                <a:gd name="T6" fmla="*/ 170 w 736"/>
                <a:gd name="T7" fmla="*/ 0 h 237"/>
                <a:gd name="T8" fmla="*/ 0 w 736"/>
                <a:gd name="T9" fmla="*/ 45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6"/>
                <a:gd name="T16" fmla="*/ 0 h 237"/>
                <a:gd name="T17" fmla="*/ 736 w 736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6" h="237">
                  <a:moveTo>
                    <a:pt x="0" y="181"/>
                  </a:moveTo>
                  <a:lnTo>
                    <a:pt x="30" y="237"/>
                  </a:lnTo>
                  <a:lnTo>
                    <a:pt x="736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8" name="Freeform 58"/>
            <p:cNvSpPr>
              <a:spLocks/>
            </p:cNvSpPr>
            <p:nvPr/>
          </p:nvSpPr>
          <p:spPr bwMode="auto">
            <a:xfrm>
              <a:off x="158" y="3233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1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1 w 1377"/>
                <a:gd name="T25" fmla="*/ 74 h 693"/>
                <a:gd name="T26" fmla="*/ 11 w 1377"/>
                <a:gd name="T27" fmla="*/ 75 h 693"/>
                <a:gd name="T28" fmla="*/ 11 w 1377"/>
                <a:gd name="T29" fmla="*/ 75 h 693"/>
                <a:gd name="T30" fmla="*/ 161 w 1377"/>
                <a:gd name="T31" fmla="*/ 174 h 693"/>
                <a:gd name="T32" fmla="*/ 161 w 1377"/>
                <a:gd name="T33" fmla="*/ 171 h 693"/>
                <a:gd name="T34" fmla="*/ 159 w 1377"/>
                <a:gd name="T35" fmla="*/ 166 h 693"/>
                <a:gd name="T36" fmla="*/ 159 w 1377"/>
                <a:gd name="T37" fmla="*/ 166 h 693"/>
                <a:gd name="T38" fmla="*/ 159 w 1377"/>
                <a:gd name="T39" fmla="*/ 166 h 693"/>
                <a:gd name="T40" fmla="*/ 159 w 1377"/>
                <a:gd name="T41" fmla="*/ 164 h 693"/>
                <a:gd name="T42" fmla="*/ 157 w 1377"/>
                <a:gd name="T43" fmla="*/ 160 h 693"/>
                <a:gd name="T44" fmla="*/ 155 w 1377"/>
                <a:gd name="T45" fmla="*/ 154 h 693"/>
                <a:gd name="T46" fmla="*/ 153 w 1377"/>
                <a:gd name="T47" fmla="*/ 146 h 693"/>
                <a:gd name="T48" fmla="*/ 153 w 1377"/>
                <a:gd name="T49" fmla="*/ 138 h 693"/>
                <a:gd name="T50" fmla="*/ 153 w 1377"/>
                <a:gd name="T51" fmla="*/ 130 h 693"/>
                <a:gd name="T52" fmla="*/ 157 w 1377"/>
                <a:gd name="T53" fmla="*/ 123 h 693"/>
                <a:gd name="T54" fmla="*/ 163 w 1377"/>
                <a:gd name="T55" fmla="*/ 117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7"/>
                <a:gd name="T85" fmla="*/ 0 h 693"/>
                <a:gd name="T86" fmla="*/ 1377 w 1377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7" h="693">
                  <a:moveTo>
                    <a:pt x="652" y="466"/>
                  </a:moveTo>
                  <a:lnTo>
                    <a:pt x="1377" y="287"/>
                  </a:lnTo>
                  <a:lnTo>
                    <a:pt x="758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3"/>
                  </a:lnTo>
                  <a:lnTo>
                    <a:pt x="9" y="122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4" y="214"/>
                  </a:lnTo>
                  <a:lnTo>
                    <a:pt x="17" y="254"/>
                  </a:lnTo>
                  <a:lnTo>
                    <a:pt x="43" y="295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644" y="693"/>
                  </a:lnTo>
                  <a:lnTo>
                    <a:pt x="647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89"/>
                  </a:lnTo>
                  <a:lnTo>
                    <a:pt x="652" y="4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9" name="Freeform 59"/>
            <p:cNvSpPr>
              <a:spLocks/>
            </p:cNvSpPr>
            <p:nvPr/>
          </p:nvSpPr>
          <p:spPr bwMode="auto">
            <a:xfrm>
              <a:off x="195" y="3245"/>
              <a:ext cx="614" cy="209"/>
            </a:xfrm>
            <a:custGeom>
              <a:avLst/>
              <a:gdLst>
                <a:gd name="T0" fmla="*/ 307 w 1228"/>
                <a:gd name="T1" fmla="*/ 64 h 417"/>
                <a:gd name="T2" fmla="*/ 146 w 1228"/>
                <a:gd name="T3" fmla="*/ 105 h 417"/>
                <a:gd name="T4" fmla="*/ 0 w 1228"/>
                <a:gd name="T5" fmla="*/ 21 h 417"/>
                <a:gd name="T6" fmla="*/ 170 w 1228"/>
                <a:gd name="T7" fmla="*/ 0 h 417"/>
                <a:gd name="T8" fmla="*/ 307 w 1228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7"/>
                <a:gd name="T17" fmla="*/ 1228 w 1228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7">
                  <a:moveTo>
                    <a:pt x="1228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0" y="0"/>
                  </a:lnTo>
                  <a:lnTo>
                    <a:pt x="1228" y="25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0" name="Freeform 60"/>
            <p:cNvSpPr>
              <a:spLocks/>
            </p:cNvSpPr>
            <p:nvPr/>
          </p:nvSpPr>
          <p:spPr bwMode="auto">
            <a:xfrm>
              <a:off x="168" y="3290"/>
              <a:ext cx="304" cy="264"/>
            </a:xfrm>
            <a:custGeom>
              <a:avLst/>
              <a:gdLst>
                <a:gd name="T0" fmla="*/ 146 w 607"/>
                <a:gd name="T1" fmla="*/ 132 h 529"/>
                <a:gd name="T2" fmla="*/ 10 w 607"/>
                <a:gd name="T3" fmla="*/ 41 h 529"/>
                <a:gd name="T4" fmla="*/ 5 w 607"/>
                <a:gd name="T5" fmla="*/ 33 h 529"/>
                <a:gd name="T6" fmla="*/ 2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5 h 529"/>
                <a:gd name="T16" fmla="*/ 3 w 607"/>
                <a:gd name="T17" fmla="*/ 2 h 529"/>
                <a:gd name="T18" fmla="*/ 5 w 607"/>
                <a:gd name="T19" fmla="*/ 0 h 529"/>
                <a:gd name="T20" fmla="*/ 152 w 607"/>
                <a:gd name="T21" fmla="*/ 85 h 529"/>
                <a:gd name="T22" fmla="*/ 148 w 607"/>
                <a:gd name="T23" fmla="*/ 90 h 529"/>
                <a:gd name="T24" fmla="*/ 145 w 607"/>
                <a:gd name="T25" fmla="*/ 95 h 529"/>
                <a:gd name="T26" fmla="*/ 143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3 w 607"/>
                <a:gd name="T33" fmla="*/ 120 h 529"/>
                <a:gd name="T34" fmla="*/ 145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6" y="108"/>
                  </a:lnTo>
                  <a:lnTo>
                    <a:pt x="0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9" y="382"/>
                  </a:lnTo>
                  <a:lnTo>
                    <a:pt x="570" y="406"/>
                  </a:lnTo>
                  <a:lnTo>
                    <a:pt x="568" y="431"/>
                  </a:lnTo>
                  <a:lnTo>
                    <a:pt x="568" y="457"/>
                  </a:lnTo>
                  <a:lnTo>
                    <a:pt x="572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1" name="Freeform 61"/>
            <p:cNvSpPr>
              <a:spLocks/>
            </p:cNvSpPr>
            <p:nvPr/>
          </p:nvSpPr>
          <p:spPr bwMode="auto">
            <a:xfrm>
              <a:off x="462" y="3382"/>
              <a:ext cx="377" cy="198"/>
            </a:xfrm>
            <a:custGeom>
              <a:avLst/>
              <a:gdLst>
                <a:gd name="T0" fmla="*/ 168 w 753"/>
                <a:gd name="T1" fmla="*/ 34 h 395"/>
                <a:gd name="T2" fmla="*/ 0 w 753"/>
                <a:gd name="T3" fmla="*/ 78 h 395"/>
                <a:gd name="T4" fmla="*/ 1 w 753"/>
                <a:gd name="T5" fmla="*/ 83 h 395"/>
                <a:gd name="T6" fmla="*/ 170 w 753"/>
                <a:gd name="T7" fmla="*/ 40 h 395"/>
                <a:gd name="T8" fmla="*/ 179 w 753"/>
                <a:gd name="T9" fmla="*/ 49 h 395"/>
                <a:gd name="T10" fmla="*/ 7 w 753"/>
                <a:gd name="T11" fmla="*/ 94 h 395"/>
                <a:gd name="T12" fmla="*/ 9 w 753"/>
                <a:gd name="T13" fmla="*/ 99 h 395"/>
                <a:gd name="T14" fmla="*/ 189 w 753"/>
                <a:gd name="T15" fmla="*/ 52 h 395"/>
                <a:gd name="T16" fmla="*/ 173 w 753"/>
                <a:gd name="T17" fmla="*/ 36 h 395"/>
                <a:gd name="T18" fmla="*/ 175 w 753"/>
                <a:gd name="T19" fmla="*/ 1 h 395"/>
                <a:gd name="T20" fmla="*/ 171 w 753"/>
                <a:gd name="T21" fmla="*/ 0 h 395"/>
                <a:gd name="T22" fmla="*/ 170 w 753"/>
                <a:gd name="T23" fmla="*/ 11 h 395"/>
                <a:gd name="T24" fmla="*/ 168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5"/>
                  </a:lnTo>
                  <a:lnTo>
                    <a:pt x="690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2" name="Freeform 62"/>
            <p:cNvSpPr>
              <a:spLocks/>
            </p:cNvSpPr>
            <p:nvPr/>
          </p:nvSpPr>
          <p:spPr bwMode="auto">
            <a:xfrm>
              <a:off x="478" y="3180"/>
              <a:ext cx="334" cy="209"/>
            </a:xfrm>
            <a:custGeom>
              <a:avLst/>
              <a:gdLst>
                <a:gd name="T0" fmla="*/ 7 w 668"/>
                <a:gd name="T1" fmla="*/ 59 h 416"/>
                <a:gd name="T2" fmla="*/ 0 w 668"/>
                <a:gd name="T3" fmla="*/ 72 h 416"/>
                <a:gd name="T4" fmla="*/ 1 w 668"/>
                <a:gd name="T5" fmla="*/ 88 h 416"/>
                <a:gd name="T6" fmla="*/ 3 w 668"/>
                <a:gd name="T7" fmla="*/ 98 h 416"/>
                <a:gd name="T8" fmla="*/ 3 w 668"/>
                <a:gd name="T9" fmla="*/ 105 h 416"/>
                <a:gd name="T10" fmla="*/ 167 w 668"/>
                <a:gd name="T11" fmla="*/ 39 h 416"/>
                <a:gd name="T12" fmla="*/ 165 w 668"/>
                <a:gd name="T13" fmla="*/ 0 h 416"/>
                <a:gd name="T14" fmla="*/ 7 w 668"/>
                <a:gd name="T15" fmla="*/ 59 h 4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8"/>
                <a:gd name="T25" fmla="*/ 0 h 416"/>
                <a:gd name="T26" fmla="*/ 668 w 668"/>
                <a:gd name="T27" fmla="*/ 416 h 4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8" h="416">
                  <a:moveTo>
                    <a:pt x="30" y="235"/>
                  </a:moveTo>
                  <a:lnTo>
                    <a:pt x="0" y="285"/>
                  </a:lnTo>
                  <a:lnTo>
                    <a:pt x="1" y="348"/>
                  </a:lnTo>
                  <a:lnTo>
                    <a:pt x="11" y="391"/>
                  </a:lnTo>
                  <a:lnTo>
                    <a:pt x="15" y="416"/>
                  </a:lnTo>
                  <a:lnTo>
                    <a:pt x="668" y="154"/>
                  </a:lnTo>
                  <a:lnTo>
                    <a:pt x="660" y="0"/>
                  </a:lnTo>
                  <a:lnTo>
                    <a:pt x="30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3" name="Freeform 63"/>
            <p:cNvSpPr>
              <a:spLocks/>
            </p:cNvSpPr>
            <p:nvPr/>
          </p:nvSpPr>
          <p:spPr bwMode="auto">
            <a:xfrm>
              <a:off x="485" y="3260"/>
              <a:ext cx="356" cy="163"/>
            </a:xfrm>
            <a:custGeom>
              <a:avLst/>
              <a:gdLst>
                <a:gd name="T0" fmla="*/ 0 w 712"/>
                <a:gd name="T1" fmla="*/ 66 h 327"/>
                <a:gd name="T2" fmla="*/ 9 w 712"/>
                <a:gd name="T3" fmla="*/ 81 h 327"/>
                <a:gd name="T4" fmla="*/ 178 w 712"/>
                <a:gd name="T5" fmla="*/ 13 h 327"/>
                <a:gd name="T6" fmla="*/ 163 w 712"/>
                <a:gd name="T7" fmla="*/ 0 h 327"/>
                <a:gd name="T8" fmla="*/ 0 w 712"/>
                <a:gd name="T9" fmla="*/ 66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7"/>
                <a:gd name="T17" fmla="*/ 712 w 712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7">
                  <a:moveTo>
                    <a:pt x="0" y="267"/>
                  </a:moveTo>
                  <a:lnTo>
                    <a:pt x="35" y="327"/>
                  </a:lnTo>
                  <a:lnTo>
                    <a:pt x="712" y="53"/>
                  </a:lnTo>
                  <a:lnTo>
                    <a:pt x="650" y="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4" name="Freeform 64"/>
            <p:cNvSpPr>
              <a:spLocks/>
            </p:cNvSpPr>
            <p:nvPr/>
          </p:nvSpPr>
          <p:spPr bwMode="auto">
            <a:xfrm>
              <a:off x="160" y="3038"/>
              <a:ext cx="687" cy="392"/>
            </a:xfrm>
            <a:custGeom>
              <a:avLst/>
              <a:gdLst>
                <a:gd name="T0" fmla="*/ 169 w 1374"/>
                <a:gd name="T1" fmla="*/ 133 h 784"/>
                <a:gd name="T2" fmla="*/ 344 w 1374"/>
                <a:gd name="T3" fmla="*/ 67 h 784"/>
                <a:gd name="T4" fmla="*/ 183 w 1374"/>
                <a:gd name="T5" fmla="*/ 0 h 784"/>
                <a:gd name="T6" fmla="*/ 5 w 1374"/>
                <a:gd name="T7" fmla="*/ 40 h 784"/>
                <a:gd name="T8" fmla="*/ 3 w 1374"/>
                <a:gd name="T9" fmla="*/ 42 h 784"/>
                <a:gd name="T10" fmla="*/ 3 w 1374"/>
                <a:gd name="T11" fmla="*/ 46 h 784"/>
                <a:gd name="T12" fmla="*/ 1 w 1374"/>
                <a:gd name="T13" fmla="*/ 51 h 784"/>
                <a:gd name="T14" fmla="*/ 0 w 1374"/>
                <a:gd name="T15" fmla="*/ 58 h 784"/>
                <a:gd name="T16" fmla="*/ 1 w 1374"/>
                <a:gd name="T17" fmla="*/ 68 h 784"/>
                <a:gd name="T18" fmla="*/ 3 w 1374"/>
                <a:gd name="T19" fmla="*/ 78 h 784"/>
                <a:gd name="T20" fmla="*/ 6 w 1374"/>
                <a:gd name="T21" fmla="*/ 88 h 784"/>
                <a:gd name="T22" fmla="*/ 14 w 1374"/>
                <a:gd name="T23" fmla="*/ 99 h 784"/>
                <a:gd name="T24" fmla="*/ 14 w 1374"/>
                <a:gd name="T25" fmla="*/ 99 h 784"/>
                <a:gd name="T26" fmla="*/ 14 w 1374"/>
                <a:gd name="T27" fmla="*/ 99 h 784"/>
                <a:gd name="T28" fmla="*/ 14 w 1374"/>
                <a:gd name="T29" fmla="*/ 99 h 784"/>
                <a:gd name="T30" fmla="*/ 173 w 1374"/>
                <a:gd name="T31" fmla="*/ 196 h 784"/>
                <a:gd name="T32" fmla="*/ 173 w 1374"/>
                <a:gd name="T33" fmla="*/ 194 h 784"/>
                <a:gd name="T34" fmla="*/ 171 w 1374"/>
                <a:gd name="T35" fmla="*/ 188 h 784"/>
                <a:gd name="T36" fmla="*/ 171 w 1374"/>
                <a:gd name="T37" fmla="*/ 188 h 784"/>
                <a:gd name="T38" fmla="*/ 171 w 1374"/>
                <a:gd name="T39" fmla="*/ 188 h 784"/>
                <a:gd name="T40" fmla="*/ 170 w 1374"/>
                <a:gd name="T41" fmla="*/ 186 h 784"/>
                <a:gd name="T42" fmla="*/ 168 w 1374"/>
                <a:gd name="T43" fmla="*/ 181 h 784"/>
                <a:gd name="T44" fmla="*/ 166 w 1374"/>
                <a:gd name="T45" fmla="*/ 175 h 784"/>
                <a:gd name="T46" fmla="*/ 163 w 1374"/>
                <a:gd name="T47" fmla="*/ 166 h 784"/>
                <a:gd name="T48" fmla="*/ 162 w 1374"/>
                <a:gd name="T49" fmla="*/ 158 h 784"/>
                <a:gd name="T50" fmla="*/ 162 w 1374"/>
                <a:gd name="T51" fmla="*/ 149 h 784"/>
                <a:gd name="T52" fmla="*/ 164 w 1374"/>
                <a:gd name="T53" fmla="*/ 140 h 784"/>
                <a:gd name="T54" fmla="*/ 169 w 1374"/>
                <a:gd name="T55" fmla="*/ 133 h 7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4"/>
                <a:gd name="T85" fmla="*/ 0 h 784"/>
                <a:gd name="T86" fmla="*/ 1374 w 1374"/>
                <a:gd name="T87" fmla="*/ 784 h 7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4" h="784">
                  <a:moveTo>
                    <a:pt x="676" y="531"/>
                  </a:moveTo>
                  <a:lnTo>
                    <a:pt x="1374" y="266"/>
                  </a:lnTo>
                  <a:lnTo>
                    <a:pt x="732" y="0"/>
                  </a:lnTo>
                  <a:lnTo>
                    <a:pt x="17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3" y="204"/>
                  </a:lnTo>
                  <a:lnTo>
                    <a:pt x="0" y="234"/>
                  </a:lnTo>
                  <a:lnTo>
                    <a:pt x="1" y="270"/>
                  </a:lnTo>
                  <a:lnTo>
                    <a:pt x="9" y="309"/>
                  </a:lnTo>
                  <a:lnTo>
                    <a:pt x="26" y="351"/>
                  </a:lnTo>
                  <a:lnTo>
                    <a:pt x="56" y="396"/>
                  </a:lnTo>
                  <a:lnTo>
                    <a:pt x="57" y="399"/>
                  </a:lnTo>
                  <a:lnTo>
                    <a:pt x="58" y="399"/>
                  </a:lnTo>
                  <a:lnTo>
                    <a:pt x="692" y="784"/>
                  </a:lnTo>
                  <a:lnTo>
                    <a:pt x="693" y="774"/>
                  </a:lnTo>
                  <a:lnTo>
                    <a:pt x="683" y="751"/>
                  </a:lnTo>
                  <a:lnTo>
                    <a:pt x="679" y="744"/>
                  </a:lnTo>
                  <a:lnTo>
                    <a:pt x="671" y="724"/>
                  </a:lnTo>
                  <a:lnTo>
                    <a:pt x="661" y="698"/>
                  </a:lnTo>
                  <a:lnTo>
                    <a:pt x="651" y="664"/>
                  </a:lnTo>
                  <a:lnTo>
                    <a:pt x="645" y="629"/>
                  </a:lnTo>
                  <a:lnTo>
                    <a:pt x="645" y="593"/>
                  </a:lnTo>
                  <a:lnTo>
                    <a:pt x="655" y="560"/>
                  </a:lnTo>
                  <a:lnTo>
                    <a:pt x="676" y="5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5" name="Freeform 65"/>
            <p:cNvSpPr>
              <a:spLocks/>
            </p:cNvSpPr>
            <p:nvPr/>
          </p:nvSpPr>
          <p:spPr bwMode="auto">
            <a:xfrm>
              <a:off x="193" y="3052"/>
              <a:ext cx="618" cy="238"/>
            </a:xfrm>
            <a:custGeom>
              <a:avLst/>
              <a:gdLst>
                <a:gd name="T0" fmla="*/ 309 w 1236"/>
                <a:gd name="T1" fmla="*/ 59 h 475"/>
                <a:gd name="T2" fmla="*/ 153 w 1236"/>
                <a:gd name="T3" fmla="*/ 119 h 475"/>
                <a:gd name="T4" fmla="*/ 0 w 1236"/>
                <a:gd name="T5" fmla="*/ 38 h 475"/>
                <a:gd name="T6" fmla="*/ 166 w 1236"/>
                <a:gd name="T7" fmla="*/ 0 h 475"/>
                <a:gd name="T8" fmla="*/ 309 w 1236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6"/>
                <a:gd name="T16" fmla="*/ 0 h 475"/>
                <a:gd name="T17" fmla="*/ 1236 w 1236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6" h="475">
                  <a:moveTo>
                    <a:pt x="1236" y="236"/>
                  </a:moveTo>
                  <a:lnTo>
                    <a:pt x="610" y="475"/>
                  </a:lnTo>
                  <a:lnTo>
                    <a:pt x="0" y="151"/>
                  </a:lnTo>
                  <a:lnTo>
                    <a:pt x="665" y="0"/>
                  </a:lnTo>
                  <a:lnTo>
                    <a:pt x="1236" y="236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6" name="Freeform 66"/>
            <p:cNvSpPr>
              <a:spLocks/>
            </p:cNvSpPr>
            <p:nvPr/>
          </p:nvSpPr>
          <p:spPr bwMode="auto">
            <a:xfrm>
              <a:off x="170" y="3133"/>
              <a:ext cx="316" cy="271"/>
            </a:xfrm>
            <a:custGeom>
              <a:avLst/>
              <a:gdLst>
                <a:gd name="T0" fmla="*/ 157 w 632"/>
                <a:gd name="T1" fmla="*/ 136 h 541"/>
                <a:gd name="T2" fmla="*/ 12 w 632"/>
                <a:gd name="T3" fmla="*/ 47 h 541"/>
                <a:gd name="T4" fmla="*/ 7 w 632"/>
                <a:gd name="T5" fmla="*/ 39 h 541"/>
                <a:gd name="T6" fmla="*/ 3 w 632"/>
                <a:gd name="T7" fmla="*/ 32 h 541"/>
                <a:gd name="T8" fmla="*/ 1 w 632"/>
                <a:gd name="T9" fmla="*/ 24 h 541"/>
                <a:gd name="T10" fmla="*/ 1 w 632"/>
                <a:gd name="T11" fmla="*/ 18 h 541"/>
                <a:gd name="T12" fmla="*/ 0 w 632"/>
                <a:gd name="T13" fmla="*/ 12 h 541"/>
                <a:gd name="T14" fmla="*/ 1 w 632"/>
                <a:gd name="T15" fmla="*/ 7 h 541"/>
                <a:gd name="T16" fmla="*/ 1 w 632"/>
                <a:gd name="T17" fmla="*/ 3 h 541"/>
                <a:gd name="T18" fmla="*/ 2 w 632"/>
                <a:gd name="T19" fmla="*/ 0 h 541"/>
                <a:gd name="T20" fmla="*/ 158 w 632"/>
                <a:gd name="T21" fmla="*/ 83 h 541"/>
                <a:gd name="T22" fmla="*/ 155 w 632"/>
                <a:gd name="T23" fmla="*/ 88 h 541"/>
                <a:gd name="T24" fmla="*/ 152 w 632"/>
                <a:gd name="T25" fmla="*/ 95 h 541"/>
                <a:gd name="T26" fmla="*/ 151 w 632"/>
                <a:gd name="T27" fmla="*/ 102 h 541"/>
                <a:gd name="T28" fmla="*/ 151 w 632"/>
                <a:gd name="T29" fmla="*/ 109 h 541"/>
                <a:gd name="T30" fmla="*/ 152 w 632"/>
                <a:gd name="T31" fmla="*/ 116 h 541"/>
                <a:gd name="T32" fmla="*/ 153 w 632"/>
                <a:gd name="T33" fmla="*/ 123 h 541"/>
                <a:gd name="T34" fmla="*/ 155 w 632"/>
                <a:gd name="T35" fmla="*/ 130 h 541"/>
                <a:gd name="T36" fmla="*/ 157 w 632"/>
                <a:gd name="T37" fmla="*/ 136 h 5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2"/>
                <a:gd name="T58" fmla="*/ 0 h 541"/>
                <a:gd name="T59" fmla="*/ 632 w 632"/>
                <a:gd name="T60" fmla="*/ 541 h 5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2" h="541">
                  <a:moveTo>
                    <a:pt x="628" y="541"/>
                  </a:moveTo>
                  <a:lnTo>
                    <a:pt x="50" y="187"/>
                  </a:lnTo>
                  <a:lnTo>
                    <a:pt x="28" y="154"/>
                  </a:lnTo>
                  <a:lnTo>
                    <a:pt x="13" y="125"/>
                  </a:lnTo>
                  <a:lnTo>
                    <a:pt x="5" y="96"/>
                  </a:lnTo>
                  <a:lnTo>
                    <a:pt x="2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1" y="0"/>
                  </a:lnTo>
                  <a:lnTo>
                    <a:pt x="632" y="329"/>
                  </a:lnTo>
                  <a:lnTo>
                    <a:pt x="617" y="352"/>
                  </a:lnTo>
                  <a:lnTo>
                    <a:pt x="608" y="378"/>
                  </a:lnTo>
                  <a:lnTo>
                    <a:pt x="603" y="405"/>
                  </a:lnTo>
                  <a:lnTo>
                    <a:pt x="603" y="433"/>
                  </a:lnTo>
                  <a:lnTo>
                    <a:pt x="605" y="462"/>
                  </a:lnTo>
                  <a:lnTo>
                    <a:pt x="611" y="489"/>
                  </a:lnTo>
                  <a:lnTo>
                    <a:pt x="619" y="517"/>
                  </a:lnTo>
                  <a:lnTo>
                    <a:pt x="628" y="541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7" name="Freeform 67"/>
            <p:cNvSpPr>
              <a:spLocks/>
            </p:cNvSpPr>
            <p:nvPr/>
          </p:nvSpPr>
          <p:spPr bwMode="auto">
            <a:xfrm>
              <a:off x="485" y="3181"/>
              <a:ext cx="365" cy="249"/>
            </a:xfrm>
            <a:custGeom>
              <a:avLst/>
              <a:gdLst>
                <a:gd name="T0" fmla="*/ 161 w 730"/>
                <a:gd name="T1" fmla="*/ 37 h 498"/>
                <a:gd name="T2" fmla="*/ 0 w 730"/>
                <a:gd name="T3" fmla="*/ 102 h 498"/>
                <a:gd name="T4" fmla="*/ 1 w 730"/>
                <a:gd name="T5" fmla="*/ 108 h 498"/>
                <a:gd name="T6" fmla="*/ 163 w 730"/>
                <a:gd name="T7" fmla="*/ 43 h 498"/>
                <a:gd name="T8" fmla="*/ 173 w 730"/>
                <a:gd name="T9" fmla="*/ 52 h 498"/>
                <a:gd name="T10" fmla="*/ 9 w 730"/>
                <a:gd name="T11" fmla="*/ 119 h 498"/>
                <a:gd name="T12" fmla="*/ 11 w 730"/>
                <a:gd name="T13" fmla="*/ 125 h 498"/>
                <a:gd name="T14" fmla="*/ 183 w 730"/>
                <a:gd name="T15" fmla="*/ 54 h 498"/>
                <a:gd name="T16" fmla="*/ 166 w 730"/>
                <a:gd name="T17" fmla="*/ 38 h 498"/>
                <a:gd name="T18" fmla="*/ 165 w 730"/>
                <a:gd name="T19" fmla="*/ 0 h 498"/>
                <a:gd name="T20" fmla="*/ 160 w 730"/>
                <a:gd name="T21" fmla="*/ 0 h 498"/>
                <a:gd name="T22" fmla="*/ 161 w 730"/>
                <a:gd name="T23" fmla="*/ 12 h 498"/>
                <a:gd name="T24" fmla="*/ 161 w 730"/>
                <a:gd name="T25" fmla="*/ 37 h 4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498"/>
                <a:gd name="T41" fmla="*/ 730 w 730"/>
                <a:gd name="T42" fmla="*/ 498 h 4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498">
                  <a:moveTo>
                    <a:pt x="643" y="148"/>
                  </a:moveTo>
                  <a:lnTo>
                    <a:pt x="0" y="408"/>
                  </a:lnTo>
                  <a:lnTo>
                    <a:pt x="6" y="430"/>
                  </a:lnTo>
                  <a:lnTo>
                    <a:pt x="651" y="170"/>
                  </a:lnTo>
                  <a:lnTo>
                    <a:pt x="691" y="207"/>
                  </a:lnTo>
                  <a:lnTo>
                    <a:pt x="34" y="476"/>
                  </a:lnTo>
                  <a:lnTo>
                    <a:pt x="42" y="498"/>
                  </a:lnTo>
                  <a:lnTo>
                    <a:pt x="730" y="215"/>
                  </a:lnTo>
                  <a:lnTo>
                    <a:pt x="662" y="152"/>
                  </a:lnTo>
                  <a:lnTo>
                    <a:pt x="660" y="0"/>
                  </a:lnTo>
                  <a:lnTo>
                    <a:pt x="640" y="0"/>
                  </a:lnTo>
                  <a:lnTo>
                    <a:pt x="641" y="47"/>
                  </a:lnTo>
                  <a:lnTo>
                    <a:pt x="643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8" name="Freeform 68"/>
            <p:cNvSpPr>
              <a:spLocks/>
            </p:cNvSpPr>
            <p:nvPr/>
          </p:nvSpPr>
          <p:spPr bwMode="auto">
            <a:xfrm>
              <a:off x="435" y="3031"/>
              <a:ext cx="348" cy="159"/>
            </a:xfrm>
            <a:custGeom>
              <a:avLst/>
              <a:gdLst>
                <a:gd name="T0" fmla="*/ 10 w 694"/>
                <a:gd name="T1" fmla="*/ 40 h 318"/>
                <a:gd name="T2" fmla="*/ 2 w 694"/>
                <a:gd name="T3" fmla="*/ 50 h 318"/>
                <a:gd name="T4" fmla="*/ 0 w 694"/>
                <a:gd name="T5" fmla="*/ 64 h 318"/>
                <a:gd name="T6" fmla="*/ 2 w 694"/>
                <a:gd name="T7" fmla="*/ 74 h 318"/>
                <a:gd name="T8" fmla="*/ 2 w 694"/>
                <a:gd name="T9" fmla="*/ 80 h 318"/>
                <a:gd name="T10" fmla="*/ 173 w 694"/>
                <a:gd name="T11" fmla="*/ 36 h 318"/>
                <a:gd name="T12" fmla="*/ 175 w 694"/>
                <a:gd name="T13" fmla="*/ 0 h 318"/>
                <a:gd name="T14" fmla="*/ 10 w 694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0" y="159"/>
                  </a:moveTo>
                  <a:lnTo>
                    <a:pt x="5" y="200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0" y="141"/>
                  </a:lnTo>
                  <a:lnTo>
                    <a:pt x="694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9" name="Freeform 69"/>
            <p:cNvSpPr>
              <a:spLocks/>
            </p:cNvSpPr>
            <p:nvPr/>
          </p:nvSpPr>
          <p:spPr bwMode="auto">
            <a:xfrm>
              <a:off x="439" y="3103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2"/>
                  </a:moveTo>
                  <a:lnTo>
                    <a:pt x="30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0" name="Freeform 70"/>
            <p:cNvSpPr>
              <a:spLocks/>
            </p:cNvSpPr>
            <p:nvPr/>
          </p:nvSpPr>
          <p:spPr bwMode="auto">
            <a:xfrm>
              <a:off x="134" y="2881"/>
              <a:ext cx="688" cy="346"/>
            </a:xfrm>
            <a:custGeom>
              <a:avLst/>
              <a:gdLst>
                <a:gd name="T0" fmla="*/ 163 w 1377"/>
                <a:gd name="T1" fmla="*/ 116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0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3 h 693"/>
                <a:gd name="T20" fmla="*/ 4 w 1377"/>
                <a:gd name="T21" fmla="*/ 63 h 693"/>
                <a:gd name="T22" fmla="*/ 10 w 1377"/>
                <a:gd name="T23" fmla="*/ 74 h 693"/>
                <a:gd name="T24" fmla="*/ 10 w 1377"/>
                <a:gd name="T25" fmla="*/ 74 h 693"/>
                <a:gd name="T26" fmla="*/ 11 w 1377"/>
                <a:gd name="T27" fmla="*/ 74 h 693"/>
                <a:gd name="T28" fmla="*/ 11 w 1377"/>
                <a:gd name="T29" fmla="*/ 74 h 693"/>
                <a:gd name="T30" fmla="*/ 11 w 1377"/>
                <a:gd name="T31" fmla="*/ 74 h 693"/>
                <a:gd name="T32" fmla="*/ 11 w 1377"/>
                <a:gd name="T33" fmla="*/ 74 h 693"/>
                <a:gd name="T34" fmla="*/ 11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9 w 1377"/>
                <a:gd name="T47" fmla="*/ 164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7 h 693"/>
                <a:gd name="T56" fmla="*/ 154 w 1377"/>
                <a:gd name="T57" fmla="*/ 129 h 693"/>
                <a:gd name="T58" fmla="*/ 157 w 1377"/>
                <a:gd name="T59" fmla="*/ 122 h 693"/>
                <a:gd name="T60" fmla="*/ 163 w 1377"/>
                <a:gd name="T61" fmla="*/ 116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8"/>
                  </a:lnTo>
                  <a:lnTo>
                    <a:pt x="759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5"/>
                  </a:lnTo>
                  <a:lnTo>
                    <a:pt x="42" y="296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6" y="685"/>
                  </a:lnTo>
                  <a:lnTo>
                    <a:pt x="639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2" y="615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1" name="Freeform 71"/>
            <p:cNvSpPr>
              <a:spLocks/>
            </p:cNvSpPr>
            <p:nvPr/>
          </p:nvSpPr>
          <p:spPr bwMode="auto">
            <a:xfrm>
              <a:off x="171" y="2894"/>
              <a:ext cx="615" cy="209"/>
            </a:xfrm>
            <a:custGeom>
              <a:avLst/>
              <a:gdLst>
                <a:gd name="T0" fmla="*/ 308 w 1229"/>
                <a:gd name="T1" fmla="*/ 64 h 417"/>
                <a:gd name="T2" fmla="*/ 146 w 1229"/>
                <a:gd name="T3" fmla="*/ 105 h 417"/>
                <a:gd name="T4" fmla="*/ 0 w 1229"/>
                <a:gd name="T5" fmla="*/ 21 h 417"/>
                <a:gd name="T6" fmla="*/ 171 w 1229"/>
                <a:gd name="T7" fmla="*/ 0 h 417"/>
                <a:gd name="T8" fmla="*/ 308 w 1229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7"/>
                <a:gd name="T17" fmla="*/ 1229 w 1229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7">
                  <a:moveTo>
                    <a:pt x="1229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1" y="0"/>
                  </a:lnTo>
                  <a:lnTo>
                    <a:pt x="1229" y="2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2" name="Freeform 72"/>
            <p:cNvSpPr>
              <a:spLocks/>
            </p:cNvSpPr>
            <p:nvPr/>
          </p:nvSpPr>
          <p:spPr bwMode="auto">
            <a:xfrm>
              <a:off x="145" y="2938"/>
              <a:ext cx="304" cy="264"/>
            </a:xfrm>
            <a:custGeom>
              <a:avLst/>
              <a:gdLst>
                <a:gd name="T0" fmla="*/ 146 w 607"/>
                <a:gd name="T1" fmla="*/ 132 h 528"/>
                <a:gd name="T2" fmla="*/ 10 w 607"/>
                <a:gd name="T3" fmla="*/ 41 h 528"/>
                <a:gd name="T4" fmla="*/ 5 w 607"/>
                <a:gd name="T5" fmla="*/ 33 h 528"/>
                <a:gd name="T6" fmla="*/ 2 w 607"/>
                <a:gd name="T7" fmla="*/ 27 h 528"/>
                <a:gd name="T8" fmla="*/ 1 w 607"/>
                <a:gd name="T9" fmla="*/ 20 h 528"/>
                <a:gd name="T10" fmla="*/ 0 w 607"/>
                <a:gd name="T11" fmla="*/ 15 h 528"/>
                <a:gd name="T12" fmla="*/ 1 w 607"/>
                <a:gd name="T13" fmla="*/ 9 h 528"/>
                <a:gd name="T14" fmla="*/ 2 w 607"/>
                <a:gd name="T15" fmla="*/ 5 h 528"/>
                <a:gd name="T16" fmla="*/ 3 w 607"/>
                <a:gd name="T17" fmla="*/ 2 h 528"/>
                <a:gd name="T18" fmla="*/ 5 w 607"/>
                <a:gd name="T19" fmla="*/ 0 h 528"/>
                <a:gd name="T20" fmla="*/ 152 w 607"/>
                <a:gd name="T21" fmla="*/ 85 h 528"/>
                <a:gd name="T22" fmla="*/ 148 w 607"/>
                <a:gd name="T23" fmla="*/ 89 h 528"/>
                <a:gd name="T24" fmla="*/ 145 w 607"/>
                <a:gd name="T25" fmla="*/ 95 h 528"/>
                <a:gd name="T26" fmla="*/ 143 w 607"/>
                <a:gd name="T27" fmla="*/ 101 h 528"/>
                <a:gd name="T28" fmla="*/ 142 w 607"/>
                <a:gd name="T29" fmla="*/ 107 h 528"/>
                <a:gd name="T30" fmla="*/ 142 w 607"/>
                <a:gd name="T31" fmla="*/ 114 h 528"/>
                <a:gd name="T32" fmla="*/ 143 w 607"/>
                <a:gd name="T33" fmla="*/ 120 h 528"/>
                <a:gd name="T34" fmla="*/ 145 w 607"/>
                <a:gd name="T35" fmla="*/ 126 h 528"/>
                <a:gd name="T36" fmla="*/ 146 w 607"/>
                <a:gd name="T37" fmla="*/ 132 h 5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8"/>
                <a:gd name="T59" fmla="*/ 607 w 607"/>
                <a:gd name="T60" fmla="*/ 528 h 5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8">
                  <a:moveTo>
                    <a:pt x="584" y="528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7" y="108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5"/>
                  </a:lnTo>
                  <a:lnTo>
                    <a:pt x="584" y="5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3" name="Freeform 73"/>
            <p:cNvSpPr>
              <a:spLocks/>
            </p:cNvSpPr>
            <p:nvPr/>
          </p:nvSpPr>
          <p:spPr bwMode="auto">
            <a:xfrm>
              <a:off x="439" y="3031"/>
              <a:ext cx="377" cy="196"/>
            </a:xfrm>
            <a:custGeom>
              <a:avLst/>
              <a:gdLst>
                <a:gd name="T0" fmla="*/ 168 w 753"/>
                <a:gd name="T1" fmla="*/ 34 h 394"/>
                <a:gd name="T2" fmla="*/ 0 w 753"/>
                <a:gd name="T3" fmla="*/ 77 h 394"/>
                <a:gd name="T4" fmla="*/ 1 w 753"/>
                <a:gd name="T5" fmla="*/ 82 h 394"/>
                <a:gd name="T6" fmla="*/ 170 w 753"/>
                <a:gd name="T7" fmla="*/ 39 h 394"/>
                <a:gd name="T8" fmla="*/ 179 w 753"/>
                <a:gd name="T9" fmla="*/ 48 h 394"/>
                <a:gd name="T10" fmla="*/ 7 w 753"/>
                <a:gd name="T11" fmla="*/ 93 h 394"/>
                <a:gd name="T12" fmla="*/ 9 w 753"/>
                <a:gd name="T13" fmla="*/ 98 h 394"/>
                <a:gd name="T14" fmla="*/ 189 w 753"/>
                <a:gd name="T15" fmla="*/ 50 h 394"/>
                <a:gd name="T16" fmla="*/ 173 w 753"/>
                <a:gd name="T17" fmla="*/ 35 h 394"/>
                <a:gd name="T18" fmla="*/ 175 w 753"/>
                <a:gd name="T19" fmla="*/ 0 h 394"/>
                <a:gd name="T20" fmla="*/ 171 w 753"/>
                <a:gd name="T21" fmla="*/ 0 h 394"/>
                <a:gd name="T22" fmla="*/ 170 w 753"/>
                <a:gd name="T23" fmla="*/ 10 h 394"/>
                <a:gd name="T24" fmla="*/ 168 w 753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4"/>
                <a:gd name="T41" fmla="*/ 753 w 753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4">
                  <a:moveTo>
                    <a:pt x="670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6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3" y="204"/>
                  </a:lnTo>
                  <a:lnTo>
                    <a:pt x="690" y="141"/>
                  </a:lnTo>
                  <a:lnTo>
                    <a:pt x="700" y="2"/>
                  </a:lnTo>
                  <a:lnTo>
                    <a:pt x="681" y="0"/>
                  </a:lnTo>
                  <a:lnTo>
                    <a:pt x="677" y="43"/>
                  </a:lnTo>
                  <a:lnTo>
                    <a:pt x="670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4" name="Freeform 74"/>
            <p:cNvSpPr>
              <a:spLocks/>
            </p:cNvSpPr>
            <p:nvPr/>
          </p:nvSpPr>
          <p:spPr bwMode="auto">
            <a:xfrm>
              <a:off x="442" y="2844"/>
              <a:ext cx="348" cy="159"/>
            </a:xfrm>
            <a:custGeom>
              <a:avLst/>
              <a:gdLst>
                <a:gd name="T0" fmla="*/ 11 w 695"/>
                <a:gd name="T1" fmla="*/ 40 h 317"/>
                <a:gd name="T2" fmla="*/ 2 w 695"/>
                <a:gd name="T3" fmla="*/ 50 h 317"/>
                <a:gd name="T4" fmla="*/ 0 w 695"/>
                <a:gd name="T5" fmla="*/ 64 h 317"/>
                <a:gd name="T6" fmla="*/ 2 w 695"/>
                <a:gd name="T7" fmla="*/ 74 h 317"/>
                <a:gd name="T8" fmla="*/ 3 w 695"/>
                <a:gd name="T9" fmla="*/ 80 h 317"/>
                <a:gd name="T10" fmla="*/ 173 w 695"/>
                <a:gd name="T11" fmla="*/ 35 h 317"/>
                <a:gd name="T12" fmla="*/ 174 w 695"/>
                <a:gd name="T13" fmla="*/ 0 h 317"/>
                <a:gd name="T14" fmla="*/ 11 w 695"/>
                <a:gd name="T15" fmla="*/ 40 h 3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7"/>
                <a:gd name="T26" fmla="*/ 695 w 695"/>
                <a:gd name="T27" fmla="*/ 317 h 3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7">
                  <a:moveTo>
                    <a:pt x="41" y="158"/>
                  </a:moveTo>
                  <a:lnTo>
                    <a:pt x="5" y="199"/>
                  </a:lnTo>
                  <a:lnTo>
                    <a:pt x="0" y="255"/>
                  </a:lnTo>
                  <a:lnTo>
                    <a:pt x="7" y="294"/>
                  </a:lnTo>
                  <a:lnTo>
                    <a:pt x="9" y="317"/>
                  </a:lnTo>
                  <a:lnTo>
                    <a:pt x="691" y="140"/>
                  </a:lnTo>
                  <a:lnTo>
                    <a:pt x="695" y="0"/>
                  </a:lnTo>
                  <a:lnTo>
                    <a:pt x="41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5" name="Freeform 75"/>
            <p:cNvSpPr>
              <a:spLocks/>
            </p:cNvSpPr>
            <p:nvPr/>
          </p:nvSpPr>
          <p:spPr bwMode="auto">
            <a:xfrm>
              <a:off x="446" y="2916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1"/>
                  </a:moveTo>
                  <a:lnTo>
                    <a:pt x="29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6" name="Freeform 76"/>
            <p:cNvSpPr>
              <a:spLocks/>
            </p:cNvSpPr>
            <p:nvPr/>
          </p:nvSpPr>
          <p:spPr bwMode="auto">
            <a:xfrm>
              <a:off x="141" y="2695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0 w 1377"/>
                <a:gd name="T25" fmla="*/ 74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1 w 1377"/>
                <a:gd name="T35" fmla="*/ 75 h 693"/>
                <a:gd name="T36" fmla="*/ 161 w 1377"/>
                <a:gd name="T37" fmla="*/ 174 h 693"/>
                <a:gd name="T38" fmla="*/ 161 w 1377"/>
                <a:gd name="T39" fmla="*/ 171 h 693"/>
                <a:gd name="T40" fmla="*/ 159 w 1377"/>
                <a:gd name="T41" fmla="*/ 166 h 693"/>
                <a:gd name="T42" fmla="*/ 159 w 1377"/>
                <a:gd name="T43" fmla="*/ 166 h 693"/>
                <a:gd name="T44" fmla="*/ 159 w 1377"/>
                <a:gd name="T45" fmla="*/ 166 h 693"/>
                <a:gd name="T46" fmla="*/ 159 w 1377"/>
                <a:gd name="T47" fmla="*/ 164 h 693"/>
                <a:gd name="T48" fmla="*/ 157 w 1377"/>
                <a:gd name="T49" fmla="*/ 160 h 693"/>
                <a:gd name="T50" fmla="*/ 155 w 1377"/>
                <a:gd name="T51" fmla="*/ 154 h 693"/>
                <a:gd name="T52" fmla="*/ 153 w 1377"/>
                <a:gd name="T53" fmla="*/ 146 h 693"/>
                <a:gd name="T54" fmla="*/ 153 w 1377"/>
                <a:gd name="T55" fmla="*/ 138 h 693"/>
                <a:gd name="T56" fmla="*/ 154 w 1377"/>
                <a:gd name="T57" fmla="*/ 130 h 693"/>
                <a:gd name="T58" fmla="*/ 157 w 1377"/>
                <a:gd name="T59" fmla="*/ 123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7"/>
                  </a:lnTo>
                  <a:lnTo>
                    <a:pt x="759" y="0"/>
                  </a:lnTo>
                  <a:lnTo>
                    <a:pt x="27" y="86"/>
                  </a:lnTo>
                  <a:lnTo>
                    <a:pt x="24" y="90"/>
                  </a:lnTo>
                  <a:lnTo>
                    <a:pt x="17" y="103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3" y="295"/>
                  </a:lnTo>
                  <a:lnTo>
                    <a:pt x="43" y="296"/>
                  </a:lnTo>
                  <a:lnTo>
                    <a:pt x="45" y="298"/>
                  </a:lnTo>
                  <a:lnTo>
                    <a:pt x="645" y="693"/>
                  </a:lnTo>
                  <a:lnTo>
                    <a:pt x="646" y="684"/>
                  </a:lnTo>
                  <a:lnTo>
                    <a:pt x="639" y="662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5" y="583"/>
                  </a:lnTo>
                  <a:lnTo>
                    <a:pt x="612" y="551"/>
                  </a:lnTo>
                  <a:lnTo>
                    <a:pt x="616" y="518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7" name="Freeform 77"/>
            <p:cNvSpPr>
              <a:spLocks/>
            </p:cNvSpPr>
            <p:nvPr/>
          </p:nvSpPr>
          <p:spPr bwMode="auto">
            <a:xfrm>
              <a:off x="178" y="2707"/>
              <a:ext cx="615" cy="209"/>
            </a:xfrm>
            <a:custGeom>
              <a:avLst/>
              <a:gdLst>
                <a:gd name="T0" fmla="*/ 308 w 1230"/>
                <a:gd name="T1" fmla="*/ 63 h 418"/>
                <a:gd name="T2" fmla="*/ 146 w 1230"/>
                <a:gd name="T3" fmla="*/ 105 h 418"/>
                <a:gd name="T4" fmla="*/ 0 w 1230"/>
                <a:gd name="T5" fmla="*/ 21 h 418"/>
                <a:gd name="T6" fmla="*/ 170 w 1230"/>
                <a:gd name="T7" fmla="*/ 0 h 418"/>
                <a:gd name="T8" fmla="*/ 308 w 1230"/>
                <a:gd name="T9" fmla="*/ 63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0"/>
                <a:gd name="T16" fmla="*/ 0 h 418"/>
                <a:gd name="T17" fmla="*/ 1230 w 1230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0" h="418">
                  <a:moveTo>
                    <a:pt x="1230" y="255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30" y="25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8" name="Freeform 78"/>
            <p:cNvSpPr>
              <a:spLocks/>
            </p:cNvSpPr>
            <p:nvPr/>
          </p:nvSpPr>
          <p:spPr bwMode="auto">
            <a:xfrm>
              <a:off x="152" y="2752"/>
              <a:ext cx="303" cy="264"/>
            </a:xfrm>
            <a:custGeom>
              <a:avLst/>
              <a:gdLst>
                <a:gd name="T0" fmla="*/ 146 w 607"/>
                <a:gd name="T1" fmla="*/ 132 h 529"/>
                <a:gd name="T2" fmla="*/ 9 w 607"/>
                <a:gd name="T3" fmla="*/ 41 h 529"/>
                <a:gd name="T4" fmla="*/ 4 w 607"/>
                <a:gd name="T5" fmla="*/ 33 h 529"/>
                <a:gd name="T6" fmla="*/ 1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0 w 607"/>
                <a:gd name="T13" fmla="*/ 10 h 529"/>
                <a:gd name="T14" fmla="*/ 1 w 607"/>
                <a:gd name="T15" fmla="*/ 5 h 529"/>
                <a:gd name="T16" fmla="*/ 2 w 607"/>
                <a:gd name="T17" fmla="*/ 2 h 529"/>
                <a:gd name="T18" fmla="*/ 4 w 607"/>
                <a:gd name="T19" fmla="*/ 0 h 529"/>
                <a:gd name="T20" fmla="*/ 151 w 607"/>
                <a:gd name="T21" fmla="*/ 85 h 529"/>
                <a:gd name="T22" fmla="*/ 147 w 607"/>
                <a:gd name="T23" fmla="*/ 89 h 529"/>
                <a:gd name="T24" fmla="*/ 144 w 607"/>
                <a:gd name="T25" fmla="*/ 95 h 529"/>
                <a:gd name="T26" fmla="*/ 142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2 w 607"/>
                <a:gd name="T33" fmla="*/ 120 h 529"/>
                <a:gd name="T34" fmla="*/ 144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6" y="109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1" y="10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9" name="Freeform 79"/>
            <p:cNvSpPr>
              <a:spLocks/>
            </p:cNvSpPr>
            <p:nvPr/>
          </p:nvSpPr>
          <p:spPr bwMode="auto">
            <a:xfrm>
              <a:off x="446" y="2844"/>
              <a:ext cx="376" cy="198"/>
            </a:xfrm>
            <a:custGeom>
              <a:avLst/>
              <a:gdLst>
                <a:gd name="T0" fmla="*/ 168 w 752"/>
                <a:gd name="T1" fmla="*/ 34 h 394"/>
                <a:gd name="T2" fmla="*/ 0 w 752"/>
                <a:gd name="T3" fmla="*/ 78 h 394"/>
                <a:gd name="T4" fmla="*/ 1 w 752"/>
                <a:gd name="T5" fmla="*/ 83 h 394"/>
                <a:gd name="T6" fmla="*/ 169 w 752"/>
                <a:gd name="T7" fmla="*/ 39 h 394"/>
                <a:gd name="T8" fmla="*/ 179 w 752"/>
                <a:gd name="T9" fmla="*/ 49 h 394"/>
                <a:gd name="T10" fmla="*/ 7 w 752"/>
                <a:gd name="T11" fmla="*/ 94 h 394"/>
                <a:gd name="T12" fmla="*/ 9 w 752"/>
                <a:gd name="T13" fmla="*/ 100 h 394"/>
                <a:gd name="T14" fmla="*/ 188 w 752"/>
                <a:gd name="T15" fmla="*/ 51 h 394"/>
                <a:gd name="T16" fmla="*/ 173 w 752"/>
                <a:gd name="T17" fmla="*/ 35 h 394"/>
                <a:gd name="T18" fmla="*/ 175 w 752"/>
                <a:gd name="T19" fmla="*/ 1 h 394"/>
                <a:gd name="T20" fmla="*/ 170 w 752"/>
                <a:gd name="T21" fmla="*/ 0 h 394"/>
                <a:gd name="T22" fmla="*/ 170 w 752"/>
                <a:gd name="T23" fmla="*/ 10 h 394"/>
                <a:gd name="T24" fmla="*/ 168 w 752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2"/>
                <a:gd name="T40" fmla="*/ 0 h 394"/>
                <a:gd name="T41" fmla="*/ 752 w 752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2" h="394">
                  <a:moveTo>
                    <a:pt x="670" y="135"/>
                  </a:moveTo>
                  <a:lnTo>
                    <a:pt x="0" y="310"/>
                  </a:lnTo>
                  <a:lnTo>
                    <a:pt x="4" y="331"/>
                  </a:lnTo>
                  <a:lnTo>
                    <a:pt x="676" y="155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2" y="203"/>
                  </a:lnTo>
                  <a:lnTo>
                    <a:pt x="690" y="140"/>
                  </a:lnTo>
                  <a:lnTo>
                    <a:pt x="699" y="1"/>
                  </a:lnTo>
                  <a:lnTo>
                    <a:pt x="680" y="0"/>
                  </a:lnTo>
                  <a:lnTo>
                    <a:pt x="677" y="39"/>
                  </a:lnTo>
                  <a:lnTo>
                    <a:pt x="670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0" name="Freeform 80"/>
            <p:cNvSpPr>
              <a:spLocks/>
            </p:cNvSpPr>
            <p:nvPr/>
          </p:nvSpPr>
          <p:spPr bwMode="auto">
            <a:xfrm>
              <a:off x="461" y="2642"/>
              <a:ext cx="335" cy="209"/>
            </a:xfrm>
            <a:custGeom>
              <a:avLst/>
              <a:gdLst>
                <a:gd name="T0" fmla="*/ 7 w 670"/>
                <a:gd name="T1" fmla="*/ 60 h 417"/>
                <a:gd name="T2" fmla="*/ 0 w 670"/>
                <a:gd name="T3" fmla="*/ 72 h 417"/>
                <a:gd name="T4" fmla="*/ 1 w 670"/>
                <a:gd name="T5" fmla="*/ 88 h 417"/>
                <a:gd name="T6" fmla="*/ 3 w 670"/>
                <a:gd name="T7" fmla="*/ 98 h 417"/>
                <a:gd name="T8" fmla="*/ 3 w 670"/>
                <a:gd name="T9" fmla="*/ 105 h 417"/>
                <a:gd name="T10" fmla="*/ 168 w 670"/>
                <a:gd name="T11" fmla="*/ 39 h 417"/>
                <a:gd name="T12" fmla="*/ 166 w 670"/>
                <a:gd name="T13" fmla="*/ 0 h 417"/>
                <a:gd name="T14" fmla="*/ 7 w 670"/>
                <a:gd name="T15" fmla="*/ 6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0" y="237"/>
                  </a:moveTo>
                  <a:lnTo>
                    <a:pt x="0" y="285"/>
                  </a:lnTo>
                  <a:lnTo>
                    <a:pt x="2" y="349"/>
                  </a:lnTo>
                  <a:lnTo>
                    <a:pt x="12" y="392"/>
                  </a:lnTo>
                  <a:lnTo>
                    <a:pt x="15" y="417"/>
                  </a:lnTo>
                  <a:lnTo>
                    <a:pt x="670" y="155"/>
                  </a:lnTo>
                  <a:lnTo>
                    <a:pt x="662" y="0"/>
                  </a:lnTo>
                  <a:lnTo>
                    <a:pt x="30" y="2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1" name="Freeform 81"/>
            <p:cNvSpPr>
              <a:spLocks/>
            </p:cNvSpPr>
            <p:nvPr/>
          </p:nvSpPr>
          <p:spPr bwMode="auto">
            <a:xfrm>
              <a:off x="469" y="2721"/>
              <a:ext cx="356" cy="164"/>
            </a:xfrm>
            <a:custGeom>
              <a:avLst/>
              <a:gdLst>
                <a:gd name="T0" fmla="*/ 0 w 710"/>
                <a:gd name="T1" fmla="*/ 68 h 328"/>
                <a:gd name="T2" fmla="*/ 9 w 710"/>
                <a:gd name="T3" fmla="*/ 82 h 328"/>
                <a:gd name="T4" fmla="*/ 179 w 710"/>
                <a:gd name="T5" fmla="*/ 13 h 328"/>
                <a:gd name="T6" fmla="*/ 163 w 710"/>
                <a:gd name="T7" fmla="*/ 0 h 328"/>
                <a:gd name="T8" fmla="*/ 0 w 710"/>
                <a:gd name="T9" fmla="*/ 68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0"/>
                <a:gd name="T16" fmla="*/ 0 h 328"/>
                <a:gd name="T17" fmla="*/ 710 w 710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0" h="328">
                  <a:moveTo>
                    <a:pt x="0" y="269"/>
                  </a:moveTo>
                  <a:lnTo>
                    <a:pt x="34" y="328"/>
                  </a:lnTo>
                  <a:lnTo>
                    <a:pt x="710" y="55"/>
                  </a:lnTo>
                  <a:lnTo>
                    <a:pt x="648" y="0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2" name="Freeform 82"/>
            <p:cNvSpPr>
              <a:spLocks/>
            </p:cNvSpPr>
            <p:nvPr/>
          </p:nvSpPr>
          <p:spPr bwMode="auto">
            <a:xfrm>
              <a:off x="143" y="2499"/>
              <a:ext cx="687" cy="393"/>
            </a:xfrm>
            <a:custGeom>
              <a:avLst/>
              <a:gdLst>
                <a:gd name="T0" fmla="*/ 169 w 1375"/>
                <a:gd name="T1" fmla="*/ 133 h 786"/>
                <a:gd name="T2" fmla="*/ 343 w 1375"/>
                <a:gd name="T3" fmla="*/ 67 h 786"/>
                <a:gd name="T4" fmla="*/ 183 w 1375"/>
                <a:gd name="T5" fmla="*/ 0 h 786"/>
                <a:gd name="T6" fmla="*/ 4 w 1375"/>
                <a:gd name="T7" fmla="*/ 41 h 786"/>
                <a:gd name="T8" fmla="*/ 3 w 1375"/>
                <a:gd name="T9" fmla="*/ 42 h 786"/>
                <a:gd name="T10" fmla="*/ 2 w 1375"/>
                <a:gd name="T11" fmla="*/ 46 h 786"/>
                <a:gd name="T12" fmla="*/ 1 w 1375"/>
                <a:gd name="T13" fmla="*/ 51 h 786"/>
                <a:gd name="T14" fmla="*/ 0 w 1375"/>
                <a:gd name="T15" fmla="*/ 58 h 786"/>
                <a:gd name="T16" fmla="*/ 0 w 1375"/>
                <a:gd name="T17" fmla="*/ 68 h 786"/>
                <a:gd name="T18" fmla="*/ 2 w 1375"/>
                <a:gd name="T19" fmla="*/ 78 h 786"/>
                <a:gd name="T20" fmla="*/ 7 w 1375"/>
                <a:gd name="T21" fmla="*/ 89 h 786"/>
                <a:gd name="T22" fmla="*/ 14 w 1375"/>
                <a:gd name="T23" fmla="*/ 99 h 786"/>
                <a:gd name="T24" fmla="*/ 14 w 1375"/>
                <a:gd name="T25" fmla="*/ 100 h 786"/>
                <a:gd name="T26" fmla="*/ 14 w 1375"/>
                <a:gd name="T27" fmla="*/ 100 h 786"/>
                <a:gd name="T28" fmla="*/ 14 w 1375"/>
                <a:gd name="T29" fmla="*/ 100 h 786"/>
                <a:gd name="T30" fmla="*/ 173 w 1375"/>
                <a:gd name="T31" fmla="*/ 197 h 786"/>
                <a:gd name="T32" fmla="*/ 173 w 1375"/>
                <a:gd name="T33" fmla="*/ 194 h 786"/>
                <a:gd name="T34" fmla="*/ 171 w 1375"/>
                <a:gd name="T35" fmla="*/ 189 h 786"/>
                <a:gd name="T36" fmla="*/ 171 w 1375"/>
                <a:gd name="T37" fmla="*/ 189 h 786"/>
                <a:gd name="T38" fmla="*/ 171 w 1375"/>
                <a:gd name="T39" fmla="*/ 188 h 786"/>
                <a:gd name="T40" fmla="*/ 170 w 1375"/>
                <a:gd name="T41" fmla="*/ 187 h 786"/>
                <a:gd name="T42" fmla="*/ 168 w 1375"/>
                <a:gd name="T43" fmla="*/ 182 h 786"/>
                <a:gd name="T44" fmla="*/ 165 w 1375"/>
                <a:gd name="T45" fmla="*/ 175 h 786"/>
                <a:gd name="T46" fmla="*/ 163 w 1375"/>
                <a:gd name="T47" fmla="*/ 167 h 786"/>
                <a:gd name="T48" fmla="*/ 161 w 1375"/>
                <a:gd name="T49" fmla="*/ 158 h 786"/>
                <a:gd name="T50" fmla="*/ 161 w 1375"/>
                <a:gd name="T51" fmla="*/ 149 h 786"/>
                <a:gd name="T52" fmla="*/ 164 w 1375"/>
                <a:gd name="T53" fmla="*/ 141 h 786"/>
                <a:gd name="T54" fmla="*/ 169 w 1375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5"/>
                <a:gd name="T85" fmla="*/ 0 h 786"/>
                <a:gd name="T86" fmla="*/ 1375 w 1375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5" h="786">
                  <a:moveTo>
                    <a:pt x="678" y="532"/>
                  </a:moveTo>
                  <a:lnTo>
                    <a:pt x="1375" y="266"/>
                  </a:lnTo>
                  <a:lnTo>
                    <a:pt x="733" y="0"/>
                  </a:lnTo>
                  <a:lnTo>
                    <a:pt x="18" y="161"/>
                  </a:lnTo>
                  <a:lnTo>
                    <a:pt x="15" y="167"/>
                  </a:lnTo>
                  <a:lnTo>
                    <a:pt x="10" y="182"/>
                  </a:lnTo>
                  <a:lnTo>
                    <a:pt x="4" y="205"/>
                  </a:lnTo>
                  <a:lnTo>
                    <a:pt x="0" y="235"/>
                  </a:lnTo>
                  <a:lnTo>
                    <a:pt x="1" y="271"/>
                  </a:lnTo>
                  <a:lnTo>
                    <a:pt x="10" y="311"/>
                  </a:lnTo>
                  <a:lnTo>
                    <a:pt x="28" y="354"/>
                  </a:lnTo>
                  <a:lnTo>
                    <a:pt x="58" y="398"/>
                  </a:lnTo>
                  <a:lnTo>
                    <a:pt x="59" y="400"/>
                  </a:lnTo>
                  <a:lnTo>
                    <a:pt x="59" y="401"/>
                  </a:lnTo>
                  <a:lnTo>
                    <a:pt x="693" y="786"/>
                  </a:lnTo>
                  <a:lnTo>
                    <a:pt x="694" y="776"/>
                  </a:lnTo>
                  <a:lnTo>
                    <a:pt x="685" y="753"/>
                  </a:lnTo>
                  <a:lnTo>
                    <a:pt x="684" y="752"/>
                  </a:lnTo>
                  <a:lnTo>
                    <a:pt x="680" y="745"/>
                  </a:lnTo>
                  <a:lnTo>
                    <a:pt x="672" y="726"/>
                  </a:lnTo>
                  <a:lnTo>
                    <a:pt x="662" y="699"/>
                  </a:lnTo>
                  <a:lnTo>
                    <a:pt x="653" y="667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6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3" name="Freeform 83"/>
            <p:cNvSpPr>
              <a:spLocks/>
            </p:cNvSpPr>
            <p:nvPr/>
          </p:nvSpPr>
          <p:spPr bwMode="auto">
            <a:xfrm>
              <a:off x="177" y="2514"/>
              <a:ext cx="617" cy="237"/>
            </a:xfrm>
            <a:custGeom>
              <a:avLst/>
              <a:gdLst>
                <a:gd name="T0" fmla="*/ 308 w 1235"/>
                <a:gd name="T1" fmla="*/ 59 h 475"/>
                <a:gd name="T2" fmla="*/ 152 w 1235"/>
                <a:gd name="T3" fmla="*/ 118 h 475"/>
                <a:gd name="T4" fmla="*/ 0 w 1235"/>
                <a:gd name="T5" fmla="*/ 37 h 475"/>
                <a:gd name="T6" fmla="*/ 166 w 1235"/>
                <a:gd name="T7" fmla="*/ 0 h 475"/>
                <a:gd name="T8" fmla="*/ 308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4" name="Freeform 84"/>
            <p:cNvSpPr>
              <a:spLocks/>
            </p:cNvSpPr>
            <p:nvPr/>
          </p:nvSpPr>
          <p:spPr bwMode="auto">
            <a:xfrm>
              <a:off x="154" y="2595"/>
              <a:ext cx="315" cy="271"/>
            </a:xfrm>
            <a:custGeom>
              <a:avLst/>
              <a:gdLst>
                <a:gd name="T0" fmla="*/ 157 w 631"/>
                <a:gd name="T1" fmla="*/ 136 h 542"/>
                <a:gd name="T2" fmla="*/ 12 w 631"/>
                <a:gd name="T3" fmla="*/ 46 h 542"/>
                <a:gd name="T4" fmla="*/ 7 w 631"/>
                <a:gd name="T5" fmla="*/ 38 h 542"/>
                <a:gd name="T6" fmla="*/ 3 w 631"/>
                <a:gd name="T7" fmla="*/ 31 h 542"/>
                <a:gd name="T8" fmla="*/ 1 w 631"/>
                <a:gd name="T9" fmla="*/ 24 h 542"/>
                <a:gd name="T10" fmla="*/ 0 w 631"/>
                <a:gd name="T11" fmla="*/ 17 h 542"/>
                <a:gd name="T12" fmla="*/ 0 w 631"/>
                <a:gd name="T13" fmla="*/ 12 h 542"/>
                <a:gd name="T14" fmla="*/ 0 w 631"/>
                <a:gd name="T15" fmla="*/ 7 h 542"/>
                <a:gd name="T16" fmla="*/ 1 w 631"/>
                <a:gd name="T17" fmla="*/ 3 h 542"/>
                <a:gd name="T18" fmla="*/ 2 w 631"/>
                <a:gd name="T19" fmla="*/ 0 h 542"/>
                <a:gd name="T20" fmla="*/ 157 w 631"/>
                <a:gd name="T21" fmla="*/ 82 h 542"/>
                <a:gd name="T22" fmla="*/ 154 w 631"/>
                <a:gd name="T23" fmla="*/ 88 h 542"/>
                <a:gd name="T24" fmla="*/ 151 w 631"/>
                <a:gd name="T25" fmla="*/ 94 h 542"/>
                <a:gd name="T26" fmla="*/ 150 w 631"/>
                <a:gd name="T27" fmla="*/ 101 h 542"/>
                <a:gd name="T28" fmla="*/ 150 w 631"/>
                <a:gd name="T29" fmla="*/ 108 h 542"/>
                <a:gd name="T30" fmla="*/ 151 w 631"/>
                <a:gd name="T31" fmla="*/ 115 h 542"/>
                <a:gd name="T32" fmla="*/ 152 w 631"/>
                <a:gd name="T33" fmla="*/ 122 h 542"/>
                <a:gd name="T34" fmla="*/ 154 w 631"/>
                <a:gd name="T35" fmla="*/ 130 h 542"/>
                <a:gd name="T36" fmla="*/ 157 w 631"/>
                <a:gd name="T37" fmla="*/ 136 h 5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1"/>
                <a:gd name="T58" fmla="*/ 0 h 542"/>
                <a:gd name="T59" fmla="*/ 631 w 631"/>
                <a:gd name="T60" fmla="*/ 542 h 5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1" h="542">
                  <a:moveTo>
                    <a:pt x="628" y="542"/>
                  </a:moveTo>
                  <a:lnTo>
                    <a:pt x="50" y="187"/>
                  </a:lnTo>
                  <a:lnTo>
                    <a:pt x="28" y="155"/>
                  </a:lnTo>
                  <a:lnTo>
                    <a:pt x="13" y="125"/>
                  </a:lnTo>
                  <a:lnTo>
                    <a:pt x="4" y="96"/>
                  </a:lnTo>
                  <a:lnTo>
                    <a:pt x="0" y="71"/>
                  </a:lnTo>
                  <a:lnTo>
                    <a:pt x="0" y="48"/>
                  </a:lnTo>
                  <a:lnTo>
                    <a:pt x="2" y="28"/>
                  </a:lnTo>
                  <a:lnTo>
                    <a:pt x="6" y="12"/>
                  </a:lnTo>
                  <a:lnTo>
                    <a:pt x="11" y="0"/>
                  </a:lnTo>
                  <a:lnTo>
                    <a:pt x="631" y="331"/>
                  </a:lnTo>
                  <a:lnTo>
                    <a:pt x="616" y="354"/>
                  </a:lnTo>
                  <a:lnTo>
                    <a:pt x="606" y="379"/>
                  </a:lnTo>
                  <a:lnTo>
                    <a:pt x="602" y="407"/>
                  </a:lnTo>
                  <a:lnTo>
                    <a:pt x="602" y="434"/>
                  </a:lnTo>
                  <a:lnTo>
                    <a:pt x="604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5" name="Freeform 85"/>
            <p:cNvSpPr>
              <a:spLocks/>
            </p:cNvSpPr>
            <p:nvPr/>
          </p:nvSpPr>
          <p:spPr bwMode="auto">
            <a:xfrm>
              <a:off x="468" y="2642"/>
              <a:ext cx="366" cy="250"/>
            </a:xfrm>
            <a:custGeom>
              <a:avLst/>
              <a:gdLst>
                <a:gd name="T0" fmla="*/ 161 w 732"/>
                <a:gd name="T1" fmla="*/ 38 h 499"/>
                <a:gd name="T2" fmla="*/ 0 w 732"/>
                <a:gd name="T3" fmla="*/ 103 h 499"/>
                <a:gd name="T4" fmla="*/ 1 w 732"/>
                <a:gd name="T5" fmla="*/ 108 h 499"/>
                <a:gd name="T6" fmla="*/ 163 w 732"/>
                <a:gd name="T7" fmla="*/ 43 h 499"/>
                <a:gd name="T8" fmla="*/ 173 w 732"/>
                <a:gd name="T9" fmla="*/ 52 h 499"/>
                <a:gd name="T10" fmla="*/ 9 w 732"/>
                <a:gd name="T11" fmla="*/ 120 h 499"/>
                <a:gd name="T12" fmla="*/ 11 w 732"/>
                <a:gd name="T13" fmla="*/ 125 h 499"/>
                <a:gd name="T14" fmla="*/ 183 w 732"/>
                <a:gd name="T15" fmla="*/ 54 h 499"/>
                <a:gd name="T16" fmla="*/ 166 w 732"/>
                <a:gd name="T17" fmla="*/ 38 h 499"/>
                <a:gd name="T18" fmla="*/ 165 w 732"/>
                <a:gd name="T19" fmla="*/ 0 h 499"/>
                <a:gd name="T20" fmla="*/ 161 w 732"/>
                <a:gd name="T21" fmla="*/ 0 h 499"/>
                <a:gd name="T22" fmla="*/ 161 w 732"/>
                <a:gd name="T23" fmla="*/ 12 h 499"/>
                <a:gd name="T24" fmla="*/ 161 w 732"/>
                <a:gd name="T25" fmla="*/ 38 h 4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2"/>
                <a:gd name="T40" fmla="*/ 0 h 499"/>
                <a:gd name="T41" fmla="*/ 732 w 732"/>
                <a:gd name="T42" fmla="*/ 499 h 4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2" h="499">
                  <a:moveTo>
                    <a:pt x="644" y="149"/>
                  </a:moveTo>
                  <a:lnTo>
                    <a:pt x="0" y="409"/>
                  </a:lnTo>
                  <a:lnTo>
                    <a:pt x="7" y="431"/>
                  </a:lnTo>
                  <a:lnTo>
                    <a:pt x="652" y="170"/>
                  </a:lnTo>
                  <a:lnTo>
                    <a:pt x="692" y="208"/>
                  </a:lnTo>
                  <a:lnTo>
                    <a:pt x="36" y="477"/>
                  </a:lnTo>
                  <a:lnTo>
                    <a:pt x="43" y="499"/>
                  </a:lnTo>
                  <a:lnTo>
                    <a:pt x="732" y="216"/>
                  </a:lnTo>
                  <a:lnTo>
                    <a:pt x="663" y="152"/>
                  </a:lnTo>
                  <a:lnTo>
                    <a:pt x="660" y="0"/>
                  </a:lnTo>
                  <a:lnTo>
                    <a:pt x="642" y="0"/>
                  </a:lnTo>
                  <a:lnTo>
                    <a:pt x="642" y="47"/>
                  </a:lnTo>
                  <a:lnTo>
                    <a:pt x="644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6" name="Freeform 86"/>
            <p:cNvSpPr>
              <a:spLocks/>
            </p:cNvSpPr>
            <p:nvPr/>
          </p:nvSpPr>
          <p:spPr bwMode="auto">
            <a:xfrm>
              <a:off x="419" y="2492"/>
              <a:ext cx="347" cy="158"/>
            </a:xfrm>
            <a:custGeom>
              <a:avLst/>
              <a:gdLst>
                <a:gd name="T0" fmla="*/ 11 w 694"/>
                <a:gd name="T1" fmla="*/ 39 h 318"/>
                <a:gd name="T2" fmla="*/ 1 w 694"/>
                <a:gd name="T3" fmla="*/ 50 h 318"/>
                <a:gd name="T4" fmla="*/ 0 w 694"/>
                <a:gd name="T5" fmla="*/ 64 h 318"/>
                <a:gd name="T6" fmla="*/ 1 w 694"/>
                <a:gd name="T7" fmla="*/ 73 h 318"/>
                <a:gd name="T8" fmla="*/ 3 w 694"/>
                <a:gd name="T9" fmla="*/ 79 h 318"/>
                <a:gd name="T10" fmla="*/ 173 w 694"/>
                <a:gd name="T11" fmla="*/ 35 h 318"/>
                <a:gd name="T12" fmla="*/ 174 w 694"/>
                <a:gd name="T13" fmla="*/ 0 h 318"/>
                <a:gd name="T14" fmla="*/ 11 w 694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1" y="159"/>
                  </a:moveTo>
                  <a:lnTo>
                    <a:pt x="5" y="201"/>
                  </a:lnTo>
                  <a:lnTo>
                    <a:pt x="0" y="257"/>
                  </a:lnTo>
                  <a:lnTo>
                    <a:pt x="6" y="295"/>
                  </a:lnTo>
                  <a:lnTo>
                    <a:pt x="9" y="318"/>
                  </a:lnTo>
                  <a:lnTo>
                    <a:pt x="689" y="142"/>
                  </a:lnTo>
                  <a:lnTo>
                    <a:pt x="694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7" name="Freeform 87"/>
            <p:cNvSpPr>
              <a:spLocks/>
            </p:cNvSpPr>
            <p:nvPr/>
          </p:nvSpPr>
          <p:spPr bwMode="auto">
            <a:xfrm>
              <a:off x="423" y="2564"/>
              <a:ext cx="368" cy="119"/>
            </a:xfrm>
            <a:custGeom>
              <a:avLst/>
              <a:gdLst>
                <a:gd name="T0" fmla="*/ 0 w 737"/>
                <a:gd name="T1" fmla="*/ 46 h 237"/>
                <a:gd name="T2" fmla="*/ 7 w 737"/>
                <a:gd name="T3" fmla="*/ 60 h 237"/>
                <a:gd name="T4" fmla="*/ 184 w 737"/>
                <a:gd name="T5" fmla="*/ 14 h 237"/>
                <a:gd name="T6" fmla="*/ 169 w 737"/>
                <a:gd name="T7" fmla="*/ 0 h 237"/>
                <a:gd name="T8" fmla="*/ 0 w 737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237"/>
                <a:gd name="T17" fmla="*/ 737 w 737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237">
                  <a:moveTo>
                    <a:pt x="0" y="181"/>
                  </a:moveTo>
                  <a:lnTo>
                    <a:pt x="30" y="237"/>
                  </a:lnTo>
                  <a:lnTo>
                    <a:pt x="737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8" name="Freeform 88"/>
            <p:cNvSpPr>
              <a:spLocks/>
            </p:cNvSpPr>
            <p:nvPr/>
          </p:nvSpPr>
          <p:spPr bwMode="auto">
            <a:xfrm>
              <a:off x="118" y="2343"/>
              <a:ext cx="688" cy="346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3 h 693"/>
                <a:gd name="T22" fmla="*/ 10 w 1377"/>
                <a:gd name="T23" fmla="*/ 73 h 693"/>
                <a:gd name="T24" fmla="*/ 10 w 1377"/>
                <a:gd name="T25" fmla="*/ 73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0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8 w 1377"/>
                <a:gd name="T47" fmla="*/ 163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8 h 693"/>
                <a:gd name="T56" fmla="*/ 153 w 1377"/>
                <a:gd name="T57" fmla="*/ 129 h 693"/>
                <a:gd name="T58" fmla="*/ 157 w 1377"/>
                <a:gd name="T59" fmla="*/ 122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2" y="468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6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4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2" y="296"/>
                  </a:lnTo>
                  <a:lnTo>
                    <a:pt x="42" y="297"/>
                  </a:lnTo>
                  <a:lnTo>
                    <a:pt x="43" y="297"/>
                  </a:lnTo>
                  <a:lnTo>
                    <a:pt x="644" y="693"/>
                  </a:lnTo>
                  <a:lnTo>
                    <a:pt x="646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5" y="655"/>
                  </a:lnTo>
                  <a:lnTo>
                    <a:pt x="628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91"/>
                  </a:lnTo>
                  <a:lnTo>
                    <a:pt x="652" y="4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9" name="Freeform 89"/>
            <p:cNvSpPr>
              <a:spLocks/>
            </p:cNvSpPr>
            <p:nvPr/>
          </p:nvSpPr>
          <p:spPr bwMode="auto">
            <a:xfrm>
              <a:off x="155" y="2355"/>
              <a:ext cx="614" cy="209"/>
            </a:xfrm>
            <a:custGeom>
              <a:avLst/>
              <a:gdLst>
                <a:gd name="T0" fmla="*/ 307 w 1229"/>
                <a:gd name="T1" fmla="*/ 64 h 416"/>
                <a:gd name="T2" fmla="*/ 145 w 1229"/>
                <a:gd name="T3" fmla="*/ 105 h 416"/>
                <a:gd name="T4" fmla="*/ 0 w 1229"/>
                <a:gd name="T5" fmla="*/ 20 h 416"/>
                <a:gd name="T6" fmla="*/ 170 w 1229"/>
                <a:gd name="T7" fmla="*/ 0 h 416"/>
                <a:gd name="T8" fmla="*/ 307 w 1229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6"/>
                <a:gd name="T17" fmla="*/ 1229 w 1229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6">
                  <a:moveTo>
                    <a:pt x="1229" y="254"/>
                  </a:moveTo>
                  <a:lnTo>
                    <a:pt x="581" y="416"/>
                  </a:lnTo>
                  <a:lnTo>
                    <a:pt x="0" y="80"/>
                  </a:lnTo>
                  <a:lnTo>
                    <a:pt x="680" y="0"/>
                  </a:lnTo>
                  <a:lnTo>
                    <a:pt x="1229" y="254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0" name="Freeform 90"/>
            <p:cNvSpPr>
              <a:spLocks/>
            </p:cNvSpPr>
            <p:nvPr/>
          </p:nvSpPr>
          <p:spPr bwMode="auto">
            <a:xfrm>
              <a:off x="128" y="2399"/>
              <a:ext cx="304" cy="265"/>
            </a:xfrm>
            <a:custGeom>
              <a:avLst/>
              <a:gdLst>
                <a:gd name="T0" fmla="*/ 147 w 608"/>
                <a:gd name="T1" fmla="*/ 133 h 529"/>
                <a:gd name="T2" fmla="*/ 10 w 608"/>
                <a:gd name="T3" fmla="*/ 42 h 529"/>
                <a:gd name="T4" fmla="*/ 5 w 608"/>
                <a:gd name="T5" fmla="*/ 34 h 529"/>
                <a:gd name="T6" fmla="*/ 1 w 608"/>
                <a:gd name="T7" fmla="*/ 27 h 529"/>
                <a:gd name="T8" fmla="*/ 1 w 608"/>
                <a:gd name="T9" fmla="*/ 21 h 529"/>
                <a:gd name="T10" fmla="*/ 0 w 608"/>
                <a:gd name="T11" fmla="*/ 15 h 529"/>
                <a:gd name="T12" fmla="*/ 1 w 608"/>
                <a:gd name="T13" fmla="*/ 10 h 529"/>
                <a:gd name="T14" fmla="*/ 1 w 608"/>
                <a:gd name="T15" fmla="*/ 6 h 529"/>
                <a:gd name="T16" fmla="*/ 3 w 608"/>
                <a:gd name="T17" fmla="*/ 3 h 529"/>
                <a:gd name="T18" fmla="*/ 5 w 608"/>
                <a:gd name="T19" fmla="*/ 0 h 529"/>
                <a:gd name="T20" fmla="*/ 152 w 608"/>
                <a:gd name="T21" fmla="*/ 86 h 529"/>
                <a:gd name="T22" fmla="*/ 148 w 608"/>
                <a:gd name="T23" fmla="*/ 90 h 529"/>
                <a:gd name="T24" fmla="*/ 145 w 608"/>
                <a:gd name="T25" fmla="*/ 96 h 529"/>
                <a:gd name="T26" fmla="*/ 143 w 608"/>
                <a:gd name="T27" fmla="*/ 102 h 529"/>
                <a:gd name="T28" fmla="*/ 143 w 608"/>
                <a:gd name="T29" fmla="*/ 108 h 529"/>
                <a:gd name="T30" fmla="*/ 143 w 608"/>
                <a:gd name="T31" fmla="*/ 115 h 529"/>
                <a:gd name="T32" fmla="*/ 143 w 608"/>
                <a:gd name="T33" fmla="*/ 121 h 529"/>
                <a:gd name="T34" fmla="*/ 145 w 608"/>
                <a:gd name="T35" fmla="*/ 127 h 529"/>
                <a:gd name="T36" fmla="*/ 147 w 608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8"/>
                <a:gd name="T58" fmla="*/ 0 h 529"/>
                <a:gd name="T59" fmla="*/ 608 w 608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8" h="529">
                  <a:moveTo>
                    <a:pt x="585" y="529"/>
                  </a:moveTo>
                  <a:lnTo>
                    <a:pt x="38" y="165"/>
                  </a:lnTo>
                  <a:lnTo>
                    <a:pt x="20" y="136"/>
                  </a:lnTo>
                  <a:lnTo>
                    <a:pt x="7" y="108"/>
                  </a:lnTo>
                  <a:lnTo>
                    <a:pt x="2" y="83"/>
                  </a:lnTo>
                  <a:lnTo>
                    <a:pt x="0" y="60"/>
                  </a:lnTo>
                  <a:lnTo>
                    <a:pt x="3" y="40"/>
                  </a:lnTo>
                  <a:lnTo>
                    <a:pt x="7" y="23"/>
                  </a:lnTo>
                  <a:lnTo>
                    <a:pt x="13" y="9"/>
                  </a:lnTo>
                  <a:lnTo>
                    <a:pt x="18" y="0"/>
                  </a:lnTo>
                  <a:lnTo>
                    <a:pt x="608" y="342"/>
                  </a:lnTo>
                  <a:lnTo>
                    <a:pt x="591" y="360"/>
                  </a:lnTo>
                  <a:lnTo>
                    <a:pt x="579" y="382"/>
                  </a:lnTo>
                  <a:lnTo>
                    <a:pt x="572" y="406"/>
                  </a:lnTo>
                  <a:lnTo>
                    <a:pt x="569" y="432"/>
                  </a:lnTo>
                  <a:lnTo>
                    <a:pt x="570" y="457"/>
                  </a:lnTo>
                  <a:lnTo>
                    <a:pt x="572" y="482"/>
                  </a:lnTo>
                  <a:lnTo>
                    <a:pt x="578" y="506"/>
                  </a:lnTo>
                  <a:lnTo>
                    <a:pt x="585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1" name="Freeform 91"/>
            <p:cNvSpPr>
              <a:spLocks/>
            </p:cNvSpPr>
            <p:nvPr/>
          </p:nvSpPr>
          <p:spPr bwMode="auto">
            <a:xfrm>
              <a:off x="423" y="2492"/>
              <a:ext cx="376" cy="197"/>
            </a:xfrm>
            <a:custGeom>
              <a:avLst/>
              <a:gdLst>
                <a:gd name="T0" fmla="*/ 167 w 754"/>
                <a:gd name="T1" fmla="*/ 34 h 393"/>
                <a:gd name="T2" fmla="*/ 0 w 754"/>
                <a:gd name="T3" fmla="*/ 78 h 393"/>
                <a:gd name="T4" fmla="*/ 1 w 754"/>
                <a:gd name="T5" fmla="*/ 83 h 393"/>
                <a:gd name="T6" fmla="*/ 169 w 754"/>
                <a:gd name="T7" fmla="*/ 39 h 393"/>
                <a:gd name="T8" fmla="*/ 178 w 754"/>
                <a:gd name="T9" fmla="*/ 48 h 393"/>
                <a:gd name="T10" fmla="*/ 7 w 754"/>
                <a:gd name="T11" fmla="*/ 94 h 393"/>
                <a:gd name="T12" fmla="*/ 8 w 754"/>
                <a:gd name="T13" fmla="*/ 99 h 393"/>
                <a:gd name="T14" fmla="*/ 188 w 754"/>
                <a:gd name="T15" fmla="*/ 51 h 393"/>
                <a:gd name="T16" fmla="*/ 172 w 754"/>
                <a:gd name="T17" fmla="*/ 35 h 393"/>
                <a:gd name="T18" fmla="*/ 175 w 754"/>
                <a:gd name="T19" fmla="*/ 1 h 393"/>
                <a:gd name="T20" fmla="*/ 170 w 754"/>
                <a:gd name="T21" fmla="*/ 0 h 393"/>
                <a:gd name="T22" fmla="*/ 169 w 754"/>
                <a:gd name="T23" fmla="*/ 11 h 393"/>
                <a:gd name="T24" fmla="*/ 167 w 754"/>
                <a:gd name="T25" fmla="*/ 34 h 3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3"/>
                <a:gd name="T41" fmla="*/ 754 w 754"/>
                <a:gd name="T42" fmla="*/ 393 h 3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3">
                  <a:moveTo>
                    <a:pt x="671" y="135"/>
                  </a:moveTo>
                  <a:lnTo>
                    <a:pt x="0" y="309"/>
                  </a:lnTo>
                  <a:lnTo>
                    <a:pt x="5" y="330"/>
                  </a:lnTo>
                  <a:lnTo>
                    <a:pt x="678" y="155"/>
                  </a:lnTo>
                  <a:lnTo>
                    <a:pt x="715" y="192"/>
                  </a:lnTo>
                  <a:lnTo>
                    <a:pt x="29" y="374"/>
                  </a:lnTo>
                  <a:lnTo>
                    <a:pt x="35" y="393"/>
                  </a:lnTo>
                  <a:lnTo>
                    <a:pt x="754" y="203"/>
                  </a:lnTo>
                  <a:lnTo>
                    <a:pt x="691" y="139"/>
                  </a:lnTo>
                  <a:lnTo>
                    <a:pt x="701" y="1"/>
                  </a:lnTo>
                  <a:lnTo>
                    <a:pt x="681" y="0"/>
                  </a:lnTo>
                  <a:lnTo>
                    <a:pt x="679" y="42"/>
                  </a:lnTo>
                  <a:lnTo>
                    <a:pt x="671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2" name="Freeform 92"/>
            <p:cNvSpPr>
              <a:spLocks/>
            </p:cNvSpPr>
            <p:nvPr/>
          </p:nvSpPr>
          <p:spPr bwMode="auto">
            <a:xfrm>
              <a:off x="452" y="2325"/>
              <a:ext cx="340" cy="156"/>
            </a:xfrm>
            <a:custGeom>
              <a:avLst/>
              <a:gdLst>
                <a:gd name="T0" fmla="*/ 9 w 681"/>
                <a:gd name="T1" fmla="*/ 39 h 312"/>
                <a:gd name="T2" fmla="*/ 1 w 681"/>
                <a:gd name="T3" fmla="*/ 48 h 312"/>
                <a:gd name="T4" fmla="*/ 0 w 681"/>
                <a:gd name="T5" fmla="*/ 62 h 312"/>
                <a:gd name="T6" fmla="*/ 1 w 681"/>
                <a:gd name="T7" fmla="*/ 73 h 312"/>
                <a:gd name="T8" fmla="*/ 2 w 681"/>
                <a:gd name="T9" fmla="*/ 78 h 312"/>
                <a:gd name="T10" fmla="*/ 169 w 681"/>
                <a:gd name="T11" fmla="*/ 35 h 312"/>
                <a:gd name="T12" fmla="*/ 170 w 681"/>
                <a:gd name="T13" fmla="*/ 0 h 312"/>
                <a:gd name="T14" fmla="*/ 9 w 681"/>
                <a:gd name="T15" fmla="*/ 39 h 3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1"/>
                <a:gd name="T25" fmla="*/ 0 h 312"/>
                <a:gd name="T26" fmla="*/ 681 w 681"/>
                <a:gd name="T27" fmla="*/ 312 h 3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1" h="312">
                  <a:moveTo>
                    <a:pt x="39" y="155"/>
                  </a:moveTo>
                  <a:lnTo>
                    <a:pt x="5" y="195"/>
                  </a:lnTo>
                  <a:lnTo>
                    <a:pt x="0" y="251"/>
                  </a:lnTo>
                  <a:lnTo>
                    <a:pt x="7" y="289"/>
                  </a:lnTo>
                  <a:lnTo>
                    <a:pt x="8" y="312"/>
                  </a:lnTo>
                  <a:lnTo>
                    <a:pt x="676" y="138"/>
                  </a:lnTo>
                  <a:lnTo>
                    <a:pt x="681" y="0"/>
                  </a:lnTo>
                  <a:lnTo>
                    <a:pt x="39" y="1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3" name="Freeform 93"/>
            <p:cNvSpPr>
              <a:spLocks/>
            </p:cNvSpPr>
            <p:nvPr/>
          </p:nvSpPr>
          <p:spPr bwMode="auto">
            <a:xfrm>
              <a:off x="456" y="2396"/>
              <a:ext cx="360" cy="116"/>
            </a:xfrm>
            <a:custGeom>
              <a:avLst/>
              <a:gdLst>
                <a:gd name="T0" fmla="*/ 0 w 720"/>
                <a:gd name="T1" fmla="*/ 44 h 234"/>
                <a:gd name="T2" fmla="*/ 7 w 720"/>
                <a:gd name="T3" fmla="*/ 58 h 234"/>
                <a:gd name="T4" fmla="*/ 180 w 720"/>
                <a:gd name="T5" fmla="*/ 13 h 234"/>
                <a:gd name="T6" fmla="*/ 166 w 720"/>
                <a:gd name="T7" fmla="*/ 0 h 234"/>
                <a:gd name="T8" fmla="*/ 0 w 720"/>
                <a:gd name="T9" fmla="*/ 44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234"/>
                <a:gd name="T17" fmla="*/ 720 w 720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234">
                  <a:moveTo>
                    <a:pt x="0" y="179"/>
                  </a:moveTo>
                  <a:lnTo>
                    <a:pt x="29" y="234"/>
                  </a:lnTo>
                  <a:lnTo>
                    <a:pt x="720" y="54"/>
                  </a:lnTo>
                  <a:lnTo>
                    <a:pt x="664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4" name="Freeform 94"/>
            <p:cNvSpPr>
              <a:spLocks/>
            </p:cNvSpPr>
            <p:nvPr/>
          </p:nvSpPr>
          <p:spPr bwMode="auto">
            <a:xfrm>
              <a:off x="156" y="2179"/>
              <a:ext cx="676" cy="340"/>
            </a:xfrm>
            <a:custGeom>
              <a:avLst/>
              <a:gdLst>
                <a:gd name="T0" fmla="*/ 160 w 1350"/>
                <a:gd name="T1" fmla="*/ 114 h 680"/>
                <a:gd name="T2" fmla="*/ 339 w 1350"/>
                <a:gd name="T3" fmla="*/ 71 h 680"/>
                <a:gd name="T4" fmla="*/ 187 w 1350"/>
                <a:gd name="T5" fmla="*/ 0 h 680"/>
                <a:gd name="T6" fmla="*/ 7 w 1350"/>
                <a:gd name="T7" fmla="*/ 21 h 680"/>
                <a:gd name="T8" fmla="*/ 6 w 1350"/>
                <a:gd name="T9" fmla="*/ 22 h 680"/>
                <a:gd name="T10" fmla="*/ 5 w 1350"/>
                <a:gd name="T11" fmla="*/ 25 h 680"/>
                <a:gd name="T12" fmla="*/ 3 w 1350"/>
                <a:gd name="T13" fmla="*/ 30 h 680"/>
                <a:gd name="T14" fmla="*/ 1 w 1350"/>
                <a:gd name="T15" fmla="*/ 37 h 680"/>
                <a:gd name="T16" fmla="*/ 0 w 1350"/>
                <a:gd name="T17" fmla="*/ 44 h 680"/>
                <a:gd name="T18" fmla="*/ 1 w 1350"/>
                <a:gd name="T19" fmla="*/ 52 h 680"/>
                <a:gd name="T20" fmla="*/ 5 w 1350"/>
                <a:gd name="T21" fmla="*/ 62 h 680"/>
                <a:gd name="T22" fmla="*/ 11 w 1350"/>
                <a:gd name="T23" fmla="*/ 72 h 680"/>
                <a:gd name="T24" fmla="*/ 11 w 1350"/>
                <a:gd name="T25" fmla="*/ 73 h 680"/>
                <a:gd name="T26" fmla="*/ 11 w 1350"/>
                <a:gd name="T27" fmla="*/ 73 h 680"/>
                <a:gd name="T28" fmla="*/ 11 w 1350"/>
                <a:gd name="T29" fmla="*/ 73 h 680"/>
                <a:gd name="T30" fmla="*/ 158 w 1350"/>
                <a:gd name="T31" fmla="*/ 170 h 680"/>
                <a:gd name="T32" fmla="*/ 159 w 1350"/>
                <a:gd name="T33" fmla="*/ 168 h 680"/>
                <a:gd name="T34" fmla="*/ 157 w 1350"/>
                <a:gd name="T35" fmla="*/ 163 h 680"/>
                <a:gd name="T36" fmla="*/ 157 w 1350"/>
                <a:gd name="T37" fmla="*/ 162 h 680"/>
                <a:gd name="T38" fmla="*/ 157 w 1350"/>
                <a:gd name="T39" fmla="*/ 162 h 680"/>
                <a:gd name="T40" fmla="*/ 156 w 1350"/>
                <a:gd name="T41" fmla="*/ 161 h 680"/>
                <a:gd name="T42" fmla="*/ 155 w 1350"/>
                <a:gd name="T43" fmla="*/ 157 h 680"/>
                <a:gd name="T44" fmla="*/ 153 w 1350"/>
                <a:gd name="T45" fmla="*/ 151 h 680"/>
                <a:gd name="T46" fmla="*/ 151 w 1350"/>
                <a:gd name="T47" fmla="*/ 143 h 680"/>
                <a:gd name="T48" fmla="*/ 150 w 1350"/>
                <a:gd name="T49" fmla="*/ 135 h 680"/>
                <a:gd name="T50" fmla="*/ 151 w 1350"/>
                <a:gd name="T51" fmla="*/ 127 h 680"/>
                <a:gd name="T52" fmla="*/ 154 w 1350"/>
                <a:gd name="T53" fmla="*/ 120 h 680"/>
                <a:gd name="T54" fmla="*/ 160 w 1350"/>
                <a:gd name="T55" fmla="*/ 114 h 6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50"/>
                <a:gd name="T85" fmla="*/ 0 h 680"/>
                <a:gd name="T86" fmla="*/ 1350 w 1350"/>
                <a:gd name="T87" fmla="*/ 680 h 68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50" h="680">
                  <a:moveTo>
                    <a:pt x="640" y="457"/>
                  </a:moveTo>
                  <a:lnTo>
                    <a:pt x="1350" y="281"/>
                  </a:lnTo>
                  <a:lnTo>
                    <a:pt x="744" y="0"/>
                  </a:lnTo>
                  <a:lnTo>
                    <a:pt x="27" y="85"/>
                  </a:lnTo>
                  <a:lnTo>
                    <a:pt x="24" y="89"/>
                  </a:lnTo>
                  <a:lnTo>
                    <a:pt x="17" y="101"/>
                  </a:lnTo>
                  <a:lnTo>
                    <a:pt x="9" y="120"/>
                  </a:lnTo>
                  <a:lnTo>
                    <a:pt x="2" y="145"/>
                  </a:lnTo>
                  <a:lnTo>
                    <a:pt x="0" y="176"/>
                  </a:lnTo>
                  <a:lnTo>
                    <a:pt x="4" y="210"/>
                  </a:lnTo>
                  <a:lnTo>
                    <a:pt x="17" y="248"/>
                  </a:lnTo>
                  <a:lnTo>
                    <a:pt x="42" y="288"/>
                  </a:lnTo>
                  <a:lnTo>
                    <a:pt x="43" y="291"/>
                  </a:lnTo>
                  <a:lnTo>
                    <a:pt x="632" y="680"/>
                  </a:lnTo>
                  <a:lnTo>
                    <a:pt x="634" y="670"/>
                  </a:lnTo>
                  <a:lnTo>
                    <a:pt x="627" y="650"/>
                  </a:lnTo>
                  <a:lnTo>
                    <a:pt x="627" y="648"/>
                  </a:lnTo>
                  <a:lnTo>
                    <a:pt x="623" y="642"/>
                  </a:lnTo>
                  <a:lnTo>
                    <a:pt x="617" y="625"/>
                  </a:lnTo>
                  <a:lnTo>
                    <a:pt x="609" y="601"/>
                  </a:lnTo>
                  <a:lnTo>
                    <a:pt x="603" y="571"/>
                  </a:lnTo>
                  <a:lnTo>
                    <a:pt x="600" y="540"/>
                  </a:lnTo>
                  <a:lnTo>
                    <a:pt x="604" y="508"/>
                  </a:lnTo>
                  <a:lnTo>
                    <a:pt x="616" y="480"/>
                  </a:lnTo>
                  <a:lnTo>
                    <a:pt x="640" y="4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5" name="Freeform 95"/>
            <p:cNvSpPr>
              <a:spLocks/>
            </p:cNvSpPr>
            <p:nvPr/>
          </p:nvSpPr>
          <p:spPr bwMode="auto">
            <a:xfrm>
              <a:off x="193" y="2191"/>
              <a:ext cx="602" cy="205"/>
            </a:xfrm>
            <a:custGeom>
              <a:avLst/>
              <a:gdLst>
                <a:gd name="T0" fmla="*/ 301 w 1205"/>
                <a:gd name="T1" fmla="*/ 63 h 408"/>
                <a:gd name="T2" fmla="*/ 142 w 1205"/>
                <a:gd name="T3" fmla="*/ 103 h 408"/>
                <a:gd name="T4" fmla="*/ 0 w 1205"/>
                <a:gd name="T5" fmla="*/ 20 h 408"/>
                <a:gd name="T6" fmla="*/ 167 w 1205"/>
                <a:gd name="T7" fmla="*/ 0 h 408"/>
                <a:gd name="T8" fmla="*/ 301 w 1205"/>
                <a:gd name="T9" fmla="*/ 63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5"/>
                <a:gd name="T16" fmla="*/ 0 h 408"/>
                <a:gd name="T17" fmla="*/ 1205 w 1205"/>
                <a:gd name="T18" fmla="*/ 408 h 4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5" h="408">
                  <a:moveTo>
                    <a:pt x="1205" y="250"/>
                  </a:moveTo>
                  <a:lnTo>
                    <a:pt x="570" y="408"/>
                  </a:lnTo>
                  <a:lnTo>
                    <a:pt x="0" y="79"/>
                  </a:lnTo>
                  <a:lnTo>
                    <a:pt x="668" y="0"/>
                  </a:lnTo>
                  <a:lnTo>
                    <a:pt x="1205" y="250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6" name="Freeform 96"/>
            <p:cNvSpPr>
              <a:spLocks/>
            </p:cNvSpPr>
            <p:nvPr/>
          </p:nvSpPr>
          <p:spPr bwMode="auto">
            <a:xfrm>
              <a:off x="167" y="2234"/>
              <a:ext cx="298" cy="259"/>
            </a:xfrm>
            <a:custGeom>
              <a:avLst/>
              <a:gdLst>
                <a:gd name="T0" fmla="*/ 144 w 594"/>
                <a:gd name="T1" fmla="*/ 129 h 519"/>
                <a:gd name="T2" fmla="*/ 9 w 594"/>
                <a:gd name="T3" fmla="*/ 40 h 519"/>
                <a:gd name="T4" fmla="*/ 5 w 594"/>
                <a:gd name="T5" fmla="*/ 33 h 519"/>
                <a:gd name="T6" fmla="*/ 2 w 594"/>
                <a:gd name="T7" fmla="*/ 26 h 519"/>
                <a:gd name="T8" fmla="*/ 1 w 594"/>
                <a:gd name="T9" fmla="*/ 20 h 519"/>
                <a:gd name="T10" fmla="*/ 0 w 594"/>
                <a:gd name="T11" fmla="*/ 14 h 519"/>
                <a:gd name="T12" fmla="*/ 1 w 594"/>
                <a:gd name="T13" fmla="*/ 9 h 519"/>
                <a:gd name="T14" fmla="*/ 2 w 594"/>
                <a:gd name="T15" fmla="*/ 5 h 519"/>
                <a:gd name="T16" fmla="*/ 3 w 594"/>
                <a:gd name="T17" fmla="*/ 2 h 519"/>
                <a:gd name="T18" fmla="*/ 5 w 594"/>
                <a:gd name="T19" fmla="*/ 0 h 519"/>
                <a:gd name="T20" fmla="*/ 150 w 594"/>
                <a:gd name="T21" fmla="*/ 83 h 519"/>
                <a:gd name="T22" fmla="*/ 145 w 594"/>
                <a:gd name="T23" fmla="*/ 88 h 519"/>
                <a:gd name="T24" fmla="*/ 142 w 594"/>
                <a:gd name="T25" fmla="*/ 93 h 519"/>
                <a:gd name="T26" fmla="*/ 141 w 594"/>
                <a:gd name="T27" fmla="*/ 99 h 519"/>
                <a:gd name="T28" fmla="*/ 140 w 594"/>
                <a:gd name="T29" fmla="*/ 105 h 519"/>
                <a:gd name="T30" fmla="*/ 140 w 594"/>
                <a:gd name="T31" fmla="*/ 112 h 519"/>
                <a:gd name="T32" fmla="*/ 141 w 594"/>
                <a:gd name="T33" fmla="*/ 118 h 519"/>
                <a:gd name="T34" fmla="*/ 142 w 594"/>
                <a:gd name="T35" fmla="*/ 124 h 519"/>
                <a:gd name="T36" fmla="*/ 144 w 594"/>
                <a:gd name="T37" fmla="*/ 129 h 5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4"/>
                <a:gd name="T58" fmla="*/ 0 h 519"/>
                <a:gd name="T59" fmla="*/ 594 w 594"/>
                <a:gd name="T60" fmla="*/ 519 h 5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4" h="519">
                  <a:moveTo>
                    <a:pt x="572" y="519"/>
                  </a:moveTo>
                  <a:lnTo>
                    <a:pt x="36" y="162"/>
                  </a:lnTo>
                  <a:lnTo>
                    <a:pt x="18" y="133"/>
                  </a:lnTo>
                  <a:lnTo>
                    <a:pt x="7" y="106"/>
                  </a:lnTo>
                  <a:lnTo>
                    <a:pt x="1" y="82"/>
                  </a:lnTo>
                  <a:lnTo>
                    <a:pt x="0" y="59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594" y="335"/>
                  </a:lnTo>
                  <a:lnTo>
                    <a:pt x="578" y="353"/>
                  </a:lnTo>
                  <a:lnTo>
                    <a:pt x="567" y="375"/>
                  </a:lnTo>
                  <a:lnTo>
                    <a:pt x="560" y="398"/>
                  </a:lnTo>
                  <a:lnTo>
                    <a:pt x="556" y="422"/>
                  </a:lnTo>
                  <a:lnTo>
                    <a:pt x="558" y="448"/>
                  </a:lnTo>
                  <a:lnTo>
                    <a:pt x="560" y="473"/>
                  </a:lnTo>
                  <a:lnTo>
                    <a:pt x="566" y="497"/>
                  </a:lnTo>
                  <a:lnTo>
                    <a:pt x="572" y="51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7" name="Freeform 97"/>
            <p:cNvSpPr>
              <a:spLocks/>
            </p:cNvSpPr>
            <p:nvPr/>
          </p:nvSpPr>
          <p:spPr bwMode="auto">
            <a:xfrm>
              <a:off x="455" y="2325"/>
              <a:ext cx="370" cy="194"/>
            </a:xfrm>
            <a:custGeom>
              <a:avLst/>
              <a:gdLst>
                <a:gd name="T0" fmla="*/ 165 w 738"/>
                <a:gd name="T1" fmla="*/ 33 h 387"/>
                <a:gd name="T2" fmla="*/ 0 w 738"/>
                <a:gd name="T3" fmla="*/ 76 h 387"/>
                <a:gd name="T4" fmla="*/ 2 w 738"/>
                <a:gd name="T5" fmla="*/ 81 h 387"/>
                <a:gd name="T6" fmla="*/ 167 w 738"/>
                <a:gd name="T7" fmla="*/ 38 h 387"/>
                <a:gd name="T8" fmla="*/ 175 w 738"/>
                <a:gd name="T9" fmla="*/ 48 h 387"/>
                <a:gd name="T10" fmla="*/ 8 w 738"/>
                <a:gd name="T11" fmla="*/ 92 h 387"/>
                <a:gd name="T12" fmla="*/ 9 w 738"/>
                <a:gd name="T13" fmla="*/ 97 h 387"/>
                <a:gd name="T14" fmla="*/ 186 w 738"/>
                <a:gd name="T15" fmla="*/ 50 h 387"/>
                <a:gd name="T16" fmla="*/ 170 w 738"/>
                <a:gd name="T17" fmla="*/ 35 h 387"/>
                <a:gd name="T18" fmla="*/ 172 w 738"/>
                <a:gd name="T19" fmla="*/ 1 h 387"/>
                <a:gd name="T20" fmla="*/ 168 w 738"/>
                <a:gd name="T21" fmla="*/ 0 h 387"/>
                <a:gd name="T22" fmla="*/ 167 w 738"/>
                <a:gd name="T23" fmla="*/ 9 h 387"/>
                <a:gd name="T24" fmla="*/ 165 w 738"/>
                <a:gd name="T25" fmla="*/ 33 h 38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8"/>
                <a:gd name="T40" fmla="*/ 0 h 387"/>
                <a:gd name="T41" fmla="*/ 738 w 738"/>
                <a:gd name="T42" fmla="*/ 387 h 38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8" h="387">
                  <a:moveTo>
                    <a:pt x="658" y="132"/>
                  </a:moveTo>
                  <a:lnTo>
                    <a:pt x="0" y="304"/>
                  </a:lnTo>
                  <a:lnTo>
                    <a:pt x="5" y="324"/>
                  </a:lnTo>
                  <a:lnTo>
                    <a:pt x="664" y="152"/>
                  </a:lnTo>
                  <a:lnTo>
                    <a:pt x="699" y="189"/>
                  </a:lnTo>
                  <a:lnTo>
                    <a:pt x="29" y="366"/>
                  </a:lnTo>
                  <a:lnTo>
                    <a:pt x="34" y="387"/>
                  </a:lnTo>
                  <a:lnTo>
                    <a:pt x="738" y="199"/>
                  </a:lnTo>
                  <a:lnTo>
                    <a:pt x="676" y="137"/>
                  </a:lnTo>
                  <a:lnTo>
                    <a:pt x="687" y="1"/>
                  </a:lnTo>
                  <a:lnTo>
                    <a:pt x="668" y="0"/>
                  </a:lnTo>
                  <a:lnTo>
                    <a:pt x="665" y="36"/>
                  </a:lnTo>
                  <a:lnTo>
                    <a:pt x="658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8" name="Freeform 98"/>
            <p:cNvSpPr>
              <a:spLocks/>
            </p:cNvSpPr>
            <p:nvPr/>
          </p:nvSpPr>
          <p:spPr bwMode="auto">
            <a:xfrm>
              <a:off x="471" y="2125"/>
              <a:ext cx="321" cy="200"/>
            </a:xfrm>
            <a:custGeom>
              <a:avLst/>
              <a:gdLst>
                <a:gd name="T0" fmla="*/ 7 w 643"/>
                <a:gd name="T1" fmla="*/ 56 h 401"/>
                <a:gd name="T2" fmla="*/ 0 w 643"/>
                <a:gd name="T3" fmla="*/ 68 h 401"/>
                <a:gd name="T4" fmla="*/ 0 w 643"/>
                <a:gd name="T5" fmla="*/ 83 h 401"/>
                <a:gd name="T6" fmla="*/ 2 w 643"/>
                <a:gd name="T7" fmla="*/ 94 h 401"/>
                <a:gd name="T8" fmla="*/ 3 w 643"/>
                <a:gd name="T9" fmla="*/ 100 h 401"/>
                <a:gd name="T10" fmla="*/ 160 w 643"/>
                <a:gd name="T11" fmla="*/ 37 h 401"/>
                <a:gd name="T12" fmla="*/ 158 w 643"/>
                <a:gd name="T13" fmla="*/ 0 h 401"/>
                <a:gd name="T14" fmla="*/ 7 w 643"/>
                <a:gd name="T15" fmla="*/ 56 h 4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3"/>
                <a:gd name="T25" fmla="*/ 0 h 401"/>
                <a:gd name="T26" fmla="*/ 643 w 643"/>
                <a:gd name="T27" fmla="*/ 401 h 4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3" h="401">
                  <a:moveTo>
                    <a:pt x="30" y="227"/>
                  </a:moveTo>
                  <a:lnTo>
                    <a:pt x="0" y="274"/>
                  </a:lnTo>
                  <a:lnTo>
                    <a:pt x="1" y="335"/>
                  </a:lnTo>
                  <a:lnTo>
                    <a:pt x="11" y="377"/>
                  </a:lnTo>
                  <a:lnTo>
                    <a:pt x="15" y="401"/>
                  </a:lnTo>
                  <a:lnTo>
                    <a:pt x="643" y="149"/>
                  </a:lnTo>
                  <a:lnTo>
                    <a:pt x="635" y="0"/>
                  </a:lnTo>
                  <a:lnTo>
                    <a:pt x="30" y="2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9" name="Freeform 99"/>
            <p:cNvSpPr>
              <a:spLocks/>
            </p:cNvSpPr>
            <p:nvPr/>
          </p:nvSpPr>
          <p:spPr bwMode="auto">
            <a:xfrm>
              <a:off x="478" y="2201"/>
              <a:ext cx="342" cy="157"/>
            </a:xfrm>
            <a:custGeom>
              <a:avLst/>
              <a:gdLst>
                <a:gd name="T0" fmla="*/ 0 w 683"/>
                <a:gd name="T1" fmla="*/ 64 h 316"/>
                <a:gd name="T2" fmla="*/ 9 w 683"/>
                <a:gd name="T3" fmla="*/ 78 h 316"/>
                <a:gd name="T4" fmla="*/ 171 w 683"/>
                <a:gd name="T5" fmla="*/ 13 h 316"/>
                <a:gd name="T6" fmla="*/ 156 w 683"/>
                <a:gd name="T7" fmla="*/ 0 h 316"/>
                <a:gd name="T8" fmla="*/ 0 w 683"/>
                <a:gd name="T9" fmla="*/ 64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3"/>
                <a:gd name="T16" fmla="*/ 0 h 316"/>
                <a:gd name="T17" fmla="*/ 683 w 68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3" h="316">
                  <a:moveTo>
                    <a:pt x="0" y="258"/>
                  </a:moveTo>
                  <a:lnTo>
                    <a:pt x="34" y="316"/>
                  </a:lnTo>
                  <a:lnTo>
                    <a:pt x="683" y="52"/>
                  </a:lnTo>
                  <a:lnTo>
                    <a:pt x="623" y="0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0" name="Freeform 100"/>
            <p:cNvSpPr>
              <a:spLocks/>
            </p:cNvSpPr>
            <p:nvPr/>
          </p:nvSpPr>
          <p:spPr bwMode="auto">
            <a:xfrm>
              <a:off x="166" y="1988"/>
              <a:ext cx="660" cy="377"/>
            </a:xfrm>
            <a:custGeom>
              <a:avLst/>
              <a:gdLst>
                <a:gd name="T0" fmla="*/ 162 w 1321"/>
                <a:gd name="T1" fmla="*/ 128 h 753"/>
                <a:gd name="T2" fmla="*/ 330 w 1321"/>
                <a:gd name="T3" fmla="*/ 64 h 753"/>
                <a:gd name="T4" fmla="*/ 176 w 1321"/>
                <a:gd name="T5" fmla="*/ 0 h 753"/>
                <a:gd name="T6" fmla="*/ 4 w 1321"/>
                <a:gd name="T7" fmla="*/ 39 h 753"/>
                <a:gd name="T8" fmla="*/ 3 w 1321"/>
                <a:gd name="T9" fmla="*/ 40 h 753"/>
                <a:gd name="T10" fmla="*/ 2 w 1321"/>
                <a:gd name="T11" fmla="*/ 44 h 753"/>
                <a:gd name="T12" fmla="*/ 1 w 1321"/>
                <a:gd name="T13" fmla="*/ 49 h 753"/>
                <a:gd name="T14" fmla="*/ 0 w 1321"/>
                <a:gd name="T15" fmla="*/ 56 h 753"/>
                <a:gd name="T16" fmla="*/ 0 w 1321"/>
                <a:gd name="T17" fmla="*/ 65 h 753"/>
                <a:gd name="T18" fmla="*/ 2 w 1321"/>
                <a:gd name="T19" fmla="*/ 75 h 753"/>
                <a:gd name="T20" fmla="*/ 6 w 1321"/>
                <a:gd name="T21" fmla="*/ 85 h 753"/>
                <a:gd name="T22" fmla="*/ 13 w 1321"/>
                <a:gd name="T23" fmla="*/ 96 h 753"/>
                <a:gd name="T24" fmla="*/ 13 w 1321"/>
                <a:gd name="T25" fmla="*/ 96 h 753"/>
                <a:gd name="T26" fmla="*/ 14 w 1321"/>
                <a:gd name="T27" fmla="*/ 96 h 753"/>
                <a:gd name="T28" fmla="*/ 14 w 1321"/>
                <a:gd name="T29" fmla="*/ 96 h 753"/>
                <a:gd name="T30" fmla="*/ 14 w 1321"/>
                <a:gd name="T31" fmla="*/ 96 h 753"/>
                <a:gd name="T32" fmla="*/ 14 w 1321"/>
                <a:gd name="T33" fmla="*/ 96 h 753"/>
                <a:gd name="T34" fmla="*/ 14 w 1321"/>
                <a:gd name="T35" fmla="*/ 96 h 753"/>
                <a:gd name="T36" fmla="*/ 166 w 1321"/>
                <a:gd name="T37" fmla="*/ 189 h 753"/>
                <a:gd name="T38" fmla="*/ 166 w 1321"/>
                <a:gd name="T39" fmla="*/ 186 h 753"/>
                <a:gd name="T40" fmla="*/ 164 w 1321"/>
                <a:gd name="T41" fmla="*/ 181 h 753"/>
                <a:gd name="T42" fmla="*/ 164 w 1321"/>
                <a:gd name="T43" fmla="*/ 181 h 753"/>
                <a:gd name="T44" fmla="*/ 164 w 1321"/>
                <a:gd name="T45" fmla="*/ 181 h 753"/>
                <a:gd name="T46" fmla="*/ 163 w 1321"/>
                <a:gd name="T47" fmla="*/ 179 h 753"/>
                <a:gd name="T48" fmla="*/ 161 w 1321"/>
                <a:gd name="T49" fmla="*/ 174 h 753"/>
                <a:gd name="T50" fmla="*/ 158 w 1321"/>
                <a:gd name="T51" fmla="*/ 168 h 753"/>
                <a:gd name="T52" fmla="*/ 156 w 1321"/>
                <a:gd name="T53" fmla="*/ 160 h 753"/>
                <a:gd name="T54" fmla="*/ 155 w 1321"/>
                <a:gd name="T55" fmla="*/ 151 h 753"/>
                <a:gd name="T56" fmla="*/ 155 w 1321"/>
                <a:gd name="T57" fmla="*/ 143 h 753"/>
                <a:gd name="T58" fmla="*/ 157 w 1321"/>
                <a:gd name="T59" fmla="*/ 135 h 753"/>
                <a:gd name="T60" fmla="*/ 162 w 1321"/>
                <a:gd name="T61" fmla="*/ 128 h 75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1"/>
                <a:gd name="T94" fmla="*/ 0 h 753"/>
                <a:gd name="T95" fmla="*/ 1321 w 1321"/>
                <a:gd name="T96" fmla="*/ 753 h 75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1" h="753">
                  <a:moveTo>
                    <a:pt x="650" y="509"/>
                  </a:moveTo>
                  <a:lnTo>
                    <a:pt x="1321" y="255"/>
                  </a:lnTo>
                  <a:lnTo>
                    <a:pt x="704" y="0"/>
                  </a:lnTo>
                  <a:lnTo>
                    <a:pt x="17" y="154"/>
                  </a:lnTo>
                  <a:lnTo>
                    <a:pt x="15" y="159"/>
                  </a:lnTo>
                  <a:lnTo>
                    <a:pt x="9" y="173"/>
                  </a:lnTo>
                  <a:lnTo>
                    <a:pt x="4" y="195"/>
                  </a:lnTo>
                  <a:lnTo>
                    <a:pt x="0" y="224"/>
                  </a:lnTo>
                  <a:lnTo>
                    <a:pt x="1" y="258"/>
                  </a:lnTo>
                  <a:lnTo>
                    <a:pt x="9" y="298"/>
                  </a:lnTo>
                  <a:lnTo>
                    <a:pt x="27" y="339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57" y="383"/>
                  </a:lnTo>
                  <a:lnTo>
                    <a:pt x="58" y="384"/>
                  </a:lnTo>
                  <a:lnTo>
                    <a:pt x="666" y="753"/>
                  </a:lnTo>
                  <a:lnTo>
                    <a:pt x="666" y="743"/>
                  </a:lnTo>
                  <a:lnTo>
                    <a:pt x="657" y="721"/>
                  </a:lnTo>
                  <a:lnTo>
                    <a:pt x="654" y="714"/>
                  </a:lnTo>
                  <a:lnTo>
                    <a:pt x="645" y="696"/>
                  </a:lnTo>
                  <a:lnTo>
                    <a:pt x="635" y="670"/>
                  </a:lnTo>
                  <a:lnTo>
                    <a:pt x="626" y="638"/>
                  </a:lnTo>
                  <a:lnTo>
                    <a:pt x="620" y="604"/>
                  </a:lnTo>
                  <a:lnTo>
                    <a:pt x="621" y="569"/>
                  </a:lnTo>
                  <a:lnTo>
                    <a:pt x="629" y="537"/>
                  </a:lnTo>
                  <a:lnTo>
                    <a:pt x="650" y="5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1" name="Freeform 101"/>
            <p:cNvSpPr>
              <a:spLocks/>
            </p:cNvSpPr>
            <p:nvPr/>
          </p:nvSpPr>
          <p:spPr bwMode="auto">
            <a:xfrm>
              <a:off x="198" y="2002"/>
              <a:ext cx="593" cy="227"/>
            </a:xfrm>
            <a:custGeom>
              <a:avLst/>
              <a:gdLst>
                <a:gd name="T0" fmla="*/ 297 w 1186"/>
                <a:gd name="T1" fmla="*/ 56 h 456"/>
                <a:gd name="T2" fmla="*/ 147 w 1186"/>
                <a:gd name="T3" fmla="*/ 113 h 456"/>
                <a:gd name="T4" fmla="*/ 0 w 1186"/>
                <a:gd name="T5" fmla="*/ 36 h 456"/>
                <a:gd name="T6" fmla="*/ 159 w 1186"/>
                <a:gd name="T7" fmla="*/ 0 h 456"/>
                <a:gd name="T8" fmla="*/ 297 w 1186"/>
                <a:gd name="T9" fmla="*/ 5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6"/>
                <a:gd name="T16" fmla="*/ 0 h 456"/>
                <a:gd name="T17" fmla="*/ 1186 w 1186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6" h="456">
                  <a:moveTo>
                    <a:pt x="1186" y="226"/>
                  </a:moveTo>
                  <a:lnTo>
                    <a:pt x="586" y="456"/>
                  </a:lnTo>
                  <a:lnTo>
                    <a:pt x="0" y="144"/>
                  </a:lnTo>
                  <a:lnTo>
                    <a:pt x="639" y="0"/>
                  </a:lnTo>
                  <a:lnTo>
                    <a:pt x="1186" y="2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2" name="Freeform 102"/>
            <p:cNvSpPr>
              <a:spLocks/>
            </p:cNvSpPr>
            <p:nvPr/>
          </p:nvSpPr>
          <p:spPr bwMode="auto">
            <a:xfrm>
              <a:off x="177" y="2079"/>
              <a:ext cx="302" cy="260"/>
            </a:xfrm>
            <a:custGeom>
              <a:avLst/>
              <a:gdLst>
                <a:gd name="T0" fmla="*/ 150 w 605"/>
                <a:gd name="T1" fmla="*/ 130 h 522"/>
                <a:gd name="T2" fmla="*/ 11 w 605"/>
                <a:gd name="T3" fmla="*/ 45 h 522"/>
                <a:gd name="T4" fmla="*/ 6 w 605"/>
                <a:gd name="T5" fmla="*/ 37 h 522"/>
                <a:gd name="T6" fmla="*/ 3 w 605"/>
                <a:gd name="T7" fmla="*/ 30 h 522"/>
                <a:gd name="T8" fmla="*/ 0 w 605"/>
                <a:gd name="T9" fmla="*/ 23 h 522"/>
                <a:gd name="T10" fmla="*/ 0 w 605"/>
                <a:gd name="T11" fmla="*/ 17 h 522"/>
                <a:gd name="T12" fmla="*/ 0 w 605"/>
                <a:gd name="T13" fmla="*/ 11 h 522"/>
                <a:gd name="T14" fmla="*/ 0 w 605"/>
                <a:gd name="T15" fmla="*/ 6 h 522"/>
                <a:gd name="T16" fmla="*/ 1 w 605"/>
                <a:gd name="T17" fmla="*/ 3 h 522"/>
                <a:gd name="T18" fmla="*/ 2 w 605"/>
                <a:gd name="T19" fmla="*/ 0 h 522"/>
                <a:gd name="T20" fmla="*/ 151 w 605"/>
                <a:gd name="T21" fmla="*/ 79 h 522"/>
                <a:gd name="T22" fmla="*/ 147 w 605"/>
                <a:gd name="T23" fmla="*/ 84 h 522"/>
                <a:gd name="T24" fmla="*/ 145 w 605"/>
                <a:gd name="T25" fmla="*/ 90 h 522"/>
                <a:gd name="T26" fmla="*/ 144 w 605"/>
                <a:gd name="T27" fmla="*/ 97 h 522"/>
                <a:gd name="T28" fmla="*/ 144 w 605"/>
                <a:gd name="T29" fmla="*/ 104 h 522"/>
                <a:gd name="T30" fmla="*/ 145 w 605"/>
                <a:gd name="T31" fmla="*/ 111 h 522"/>
                <a:gd name="T32" fmla="*/ 146 w 605"/>
                <a:gd name="T33" fmla="*/ 117 h 522"/>
                <a:gd name="T34" fmla="*/ 148 w 605"/>
                <a:gd name="T35" fmla="*/ 124 h 522"/>
                <a:gd name="T36" fmla="*/ 150 w 605"/>
                <a:gd name="T37" fmla="*/ 130 h 5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5"/>
                <a:gd name="T58" fmla="*/ 0 h 522"/>
                <a:gd name="T59" fmla="*/ 605 w 605"/>
                <a:gd name="T60" fmla="*/ 522 h 5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5" h="522">
                  <a:moveTo>
                    <a:pt x="602" y="522"/>
                  </a:moveTo>
                  <a:lnTo>
                    <a:pt x="47" y="180"/>
                  </a:lnTo>
                  <a:lnTo>
                    <a:pt x="26" y="149"/>
                  </a:lnTo>
                  <a:lnTo>
                    <a:pt x="12" y="120"/>
                  </a:lnTo>
                  <a:lnTo>
                    <a:pt x="3" y="94"/>
                  </a:lnTo>
                  <a:lnTo>
                    <a:pt x="0" y="68"/>
                  </a:lnTo>
                  <a:lnTo>
                    <a:pt x="0" y="46"/>
                  </a:lnTo>
                  <a:lnTo>
                    <a:pt x="2" y="27"/>
                  </a:lnTo>
                  <a:lnTo>
                    <a:pt x="6" y="12"/>
                  </a:lnTo>
                  <a:lnTo>
                    <a:pt x="9" y="0"/>
                  </a:lnTo>
                  <a:lnTo>
                    <a:pt x="605" y="318"/>
                  </a:lnTo>
                  <a:lnTo>
                    <a:pt x="591" y="340"/>
                  </a:lnTo>
                  <a:lnTo>
                    <a:pt x="582" y="364"/>
                  </a:lnTo>
                  <a:lnTo>
                    <a:pt x="577" y="390"/>
                  </a:lnTo>
                  <a:lnTo>
                    <a:pt x="577" y="418"/>
                  </a:lnTo>
                  <a:lnTo>
                    <a:pt x="580" y="446"/>
                  </a:lnTo>
                  <a:lnTo>
                    <a:pt x="586" y="472"/>
                  </a:lnTo>
                  <a:lnTo>
                    <a:pt x="592" y="497"/>
                  </a:lnTo>
                  <a:lnTo>
                    <a:pt x="602" y="5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3" name="Freeform 103"/>
            <p:cNvSpPr>
              <a:spLocks/>
            </p:cNvSpPr>
            <p:nvPr/>
          </p:nvSpPr>
          <p:spPr bwMode="auto">
            <a:xfrm>
              <a:off x="478" y="2125"/>
              <a:ext cx="351" cy="240"/>
            </a:xfrm>
            <a:custGeom>
              <a:avLst/>
              <a:gdLst>
                <a:gd name="T0" fmla="*/ 155 w 701"/>
                <a:gd name="T1" fmla="*/ 36 h 480"/>
                <a:gd name="T2" fmla="*/ 0 w 701"/>
                <a:gd name="T3" fmla="*/ 99 h 480"/>
                <a:gd name="T4" fmla="*/ 2 w 701"/>
                <a:gd name="T5" fmla="*/ 104 h 480"/>
                <a:gd name="T6" fmla="*/ 157 w 701"/>
                <a:gd name="T7" fmla="*/ 42 h 480"/>
                <a:gd name="T8" fmla="*/ 166 w 701"/>
                <a:gd name="T9" fmla="*/ 51 h 480"/>
                <a:gd name="T10" fmla="*/ 9 w 701"/>
                <a:gd name="T11" fmla="*/ 115 h 480"/>
                <a:gd name="T12" fmla="*/ 11 w 701"/>
                <a:gd name="T13" fmla="*/ 120 h 480"/>
                <a:gd name="T14" fmla="*/ 176 w 701"/>
                <a:gd name="T15" fmla="*/ 53 h 480"/>
                <a:gd name="T16" fmla="*/ 159 w 701"/>
                <a:gd name="T17" fmla="*/ 37 h 480"/>
                <a:gd name="T18" fmla="*/ 159 w 701"/>
                <a:gd name="T19" fmla="*/ 0 h 480"/>
                <a:gd name="T20" fmla="*/ 154 w 701"/>
                <a:gd name="T21" fmla="*/ 0 h 480"/>
                <a:gd name="T22" fmla="*/ 154 w 701"/>
                <a:gd name="T23" fmla="*/ 12 h 480"/>
                <a:gd name="T24" fmla="*/ 155 w 701"/>
                <a:gd name="T25" fmla="*/ 36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1"/>
                <a:gd name="T40" fmla="*/ 0 h 480"/>
                <a:gd name="T41" fmla="*/ 701 w 701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1" h="480">
                  <a:moveTo>
                    <a:pt x="617" y="144"/>
                  </a:moveTo>
                  <a:lnTo>
                    <a:pt x="0" y="394"/>
                  </a:lnTo>
                  <a:lnTo>
                    <a:pt x="6" y="416"/>
                  </a:lnTo>
                  <a:lnTo>
                    <a:pt x="626" y="165"/>
                  </a:lnTo>
                  <a:lnTo>
                    <a:pt x="663" y="201"/>
                  </a:lnTo>
                  <a:lnTo>
                    <a:pt x="33" y="459"/>
                  </a:lnTo>
                  <a:lnTo>
                    <a:pt x="41" y="480"/>
                  </a:lnTo>
                  <a:lnTo>
                    <a:pt x="701" y="209"/>
                  </a:lnTo>
                  <a:lnTo>
                    <a:pt x="636" y="148"/>
                  </a:lnTo>
                  <a:lnTo>
                    <a:pt x="634" y="0"/>
                  </a:lnTo>
                  <a:lnTo>
                    <a:pt x="615" y="0"/>
                  </a:lnTo>
                  <a:lnTo>
                    <a:pt x="616" y="46"/>
                  </a:lnTo>
                  <a:lnTo>
                    <a:pt x="617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4" name="Freeform 104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5" name="Freeform 105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6" name="Freeform 106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7" name="Freeform 107"/>
            <p:cNvSpPr>
              <a:spLocks/>
            </p:cNvSpPr>
            <p:nvPr/>
          </p:nvSpPr>
          <p:spPr bwMode="auto">
            <a:xfrm>
              <a:off x="434" y="2042"/>
              <a:ext cx="349" cy="113"/>
            </a:xfrm>
            <a:custGeom>
              <a:avLst/>
              <a:gdLst>
                <a:gd name="T0" fmla="*/ 0 w 698"/>
                <a:gd name="T1" fmla="*/ 43 h 225"/>
                <a:gd name="T2" fmla="*/ 7 w 698"/>
                <a:gd name="T3" fmla="*/ 57 h 225"/>
                <a:gd name="T4" fmla="*/ 175 w 698"/>
                <a:gd name="T5" fmla="*/ 13 h 225"/>
                <a:gd name="T6" fmla="*/ 161 w 698"/>
                <a:gd name="T7" fmla="*/ 0 h 225"/>
                <a:gd name="T8" fmla="*/ 0 w 698"/>
                <a:gd name="T9" fmla="*/ 43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8"/>
                <a:gd name="T16" fmla="*/ 0 h 225"/>
                <a:gd name="T17" fmla="*/ 698 w 698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8" h="225">
                  <a:moveTo>
                    <a:pt x="0" y="171"/>
                  </a:moveTo>
                  <a:lnTo>
                    <a:pt x="29" y="225"/>
                  </a:lnTo>
                  <a:lnTo>
                    <a:pt x="698" y="50"/>
                  </a:lnTo>
                  <a:lnTo>
                    <a:pt x="644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8" name="Freeform 108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9" name="Freeform 109"/>
            <p:cNvSpPr>
              <a:spLocks/>
            </p:cNvSpPr>
            <p:nvPr/>
          </p:nvSpPr>
          <p:spPr bwMode="auto">
            <a:xfrm>
              <a:off x="179" y="1843"/>
              <a:ext cx="584" cy="199"/>
            </a:xfrm>
            <a:custGeom>
              <a:avLst/>
              <a:gdLst>
                <a:gd name="T0" fmla="*/ 292 w 1167"/>
                <a:gd name="T1" fmla="*/ 61 h 397"/>
                <a:gd name="T2" fmla="*/ 138 w 1167"/>
                <a:gd name="T3" fmla="*/ 100 h 397"/>
                <a:gd name="T4" fmla="*/ 0 w 1167"/>
                <a:gd name="T5" fmla="*/ 20 h 397"/>
                <a:gd name="T6" fmla="*/ 162 w 1167"/>
                <a:gd name="T7" fmla="*/ 0 h 397"/>
                <a:gd name="T8" fmla="*/ 292 w 1167"/>
                <a:gd name="T9" fmla="*/ 61 h 3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7"/>
                <a:gd name="T16" fmla="*/ 0 h 397"/>
                <a:gd name="T17" fmla="*/ 1167 w 1167"/>
                <a:gd name="T18" fmla="*/ 397 h 3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7" h="397">
                  <a:moveTo>
                    <a:pt x="1167" y="243"/>
                  </a:moveTo>
                  <a:lnTo>
                    <a:pt x="551" y="397"/>
                  </a:lnTo>
                  <a:lnTo>
                    <a:pt x="0" y="78"/>
                  </a:lnTo>
                  <a:lnTo>
                    <a:pt x="646" y="0"/>
                  </a:lnTo>
                  <a:lnTo>
                    <a:pt x="1167" y="2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0" name="Freeform 110"/>
            <p:cNvSpPr>
              <a:spLocks/>
            </p:cNvSpPr>
            <p:nvPr/>
          </p:nvSpPr>
          <p:spPr bwMode="auto">
            <a:xfrm>
              <a:off x="154" y="1885"/>
              <a:ext cx="288" cy="252"/>
            </a:xfrm>
            <a:custGeom>
              <a:avLst/>
              <a:gdLst>
                <a:gd name="T0" fmla="*/ 139 w 576"/>
                <a:gd name="T1" fmla="*/ 126 h 503"/>
                <a:gd name="T2" fmla="*/ 9 w 576"/>
                <a:gd name="T3" fmla="*/ 39 h 503"/>
                <a:gd name="T4" fmla="*/ 5 w 576"/>
                <a:gd name="T5" fmla="*/ 33 h 503"/>
                <a:gd name="T6" fmla="*/ 1 w 576"/>
                <a:gd name="T7" fmla="*/ 26 h 503"/>
                <a:gd name="T8" fmla="*/ 1 w 576"/>
                <a:gd name="T9" fmla="*/ 20 h 503"/>
                <a:gd name="T10" fmla="*/ 0 w 576"/>
                <a:gd name="T11" fmla="*/ 15 h 503"/>
                <a:gd name="T12" fmla="*/ 1 w 576"/>
                <a:gd name="T13" fmla="*/ 10 h 503"/>
                <a:gd name="T14" fmla="*/ 1 w 576"/>
                <a:gd name="T15" fmla="*/ 6 h 503"/>
                <a:gd name="T16" fmla="*/ 3 w 576"/>
                <a:gd name="T17" fmla="*/ 3 h 503"/>
                <a:gd name="T18" fmla="*/ 4 w 576"/>
                <a:gd name="T19" fmla="*/ 0 h 503"/>
                <a:gd name="T20" fmla="*/ 144 w 576"/>
                <a:gd name="T21" fmla="*/ 81 h 503"/>
                <a:gd name="T22" fmla="*/ 140 w 576"/>
                <a:gd name="T23" fmla="*/ 86 h 503"/>
                <a:gd name="T24" fmla="*/ 138 w 576"/>
                <a:gd name="T25" fmla="*/ 91 h 503"/>
                <a:gd name="T26" fmla="*/ 136 w 576"/>
                <a:gd name="T27" fmla="*/ 97 h 503"/>
                <a:gd name="T28" fmla="*/ 135 w 576"/>
                <a:gd name="T29" fmla="*/ 103 h 503"/>
                <a:gd name="T30" fmla="*/ 135 w 576"/>
                <a:gd name="T31" fmla="*/ 109 h 503"/>
                <a:gd name="T32" fmla="*/ 136 w 576"/>
                <a:gd name="T33" fmla="*/ 115 h 503"/>
                <a:gd name="T34" fmla="*/ 137 w 576"/>
                <a:gd name="T35" fmla="*/ 121 h 503"/>
                <a:gd name="T36" fmla="*/ 139 w 576"/>
                <a:gd name="T37" fmla="*/ 126 h 5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76"/>
                <a:gd name="T58" fmla="*/ 0 h 503"/>
                <a:gd name="T59" fmla="*/ 576 w 576"/>
                <a:gd name="T60" fmla="*/ 503 h 5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76" h="503">
                  <a:moveTo>
                    <a:pt x="555" y="503"/>
                  </a:moveTo>
                  <a:lnTo>
                    <a:pt x="36" y="156"/>
                  </a:lnTo>
                  <a:lnTo>
                    <a:pt x="17" y="129"/>
                  </a:lnTo>
                  <a:lnTo>
                    <a:pt x="6" y="102"/>
                  </a:lnTo>
                  <a:lnTo>
                    <a:pt x="1" y="78"/>
                  </a:lnTo>
                  <a:lnTo>
                    <a:pt x="0" y="57"/>
                  </a:lnTo>
                  <a:lnTo>
                    <a:pt x="2" y="38"/>
                  </a:lnTo>
                  <a:lnTo>
                    <a:pt x="6" y="22"/>
                  </a:lnTo>
                  <a:lnTo>
                    <a:pt x="12" y="9"/>
                  </a:lnTo>
                  <a:lnTo>
                    <a:pt x="16" y="0"/>
                  </a:lnTo>
                  <a:lnTo>
                    <a:pt x="576" y="324"/>
                  </a:lnTo>
                  <a:lnTo>
                    <a:pt x="560" y="343"/>
                  </a:lnTo>
                  <a:lnTo>
                    <a:pt x="549" y="362"/>
                  </a:lnTo>
                  <a:lnTo>
                    <a:pt x="542" y="385"/>
                  </a:lnTo>
                  <a:lnTo>
                    <a:pt x="540" y="409"/>
                  </a:lnTo>
                  <a:lnTo>
                    <a:pt x="540" y="434"/>
                  </a:lnTo>
                  <a:lnTo>
                    <a:pt x="543" y="458"/>
                  </a:lnTo>
                  <a:lnTo>
                    <a:pt x="548" y="481"/>
                  </a:lnTo>
                  <a:lnTo>
                    <a:pt x="555" y="50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1" name="Freeform 111"/>
            <p:cNvSpPr>
              <a:spLocks/>
            </p:cNvSpPr>
            <p:nvPr/>
          </p:nvSpPr>
          <p:spPr bwMode="auto">
            <a:xfrm>
              <a:off x="434" y="1973"/>
              <a:ext cx="357" cy="188"/>
            </a:xfrm>
            <a:custGeom>
              <a:avLst/>
              <a:gdLst>
                <a:gd name="T0" fmla="*/ 159 w 716"/>
                <a:gd name="T1" fmla="*/ 33 h 375"/>
                <a:gd name="T2" fmla="*/ 0 w 716"/>
                <a:gd name="T3" fmla="*/ 74 h 375"/>
                <a:gd name="T4" fmla="*/ 1 w 716"/>
                <a:gd name="T5" fmla="*/ 79 h 375"/>
                <a:gd name="T6" fmla="*/ 160 w 716"/>
                <a:gd name="T7" fmla="*/ 37 h 375"/>
                <a:gd name="T8" fmla="*/ 169 w 716"/>
                <a:gd name="T9" fmla="*/ 46 h 375"/>
                <a:gd name="T10" fmla="*/ 7 w 716"/>
                <a:gd name="T11" fmla="*/ 89 h 375"/>
                <a:gd name="T12" fmla="*/ 8 w 716"/>
                <a:gd name="T13" fmla="*/ 94 h 375"/>
                <a:gd name="T14" fmla="*/ 178 w 716"/>
                <a:gd name="T15" fmla="*/ 49 h 375"/>
                <a:gd name="T16" fmla="*/ 163 w 716"/>
                <a:gd name="T17" fmla="*/ 34 h 375"/>
                <a:gd name="T18" fmla="*/ 166 w 716"/>
                <a:gd name="T19" fmla="*/ 1 h 375"/>
                <a:gd name="T20" fmla="*/ 161 w 716"/>
                <a:gd name="T21" fmla="*/ 0 h 375"/>
                <a:gd name="T22" fmla="*/ 160 w 716"/>
                <a:gd name="T23" fmla="*/ 11 h 375"/>
                <a:gd name="T24" fmla="*/ 159 w 716"/>
                <a:gd name="T25" fmla="*/ 33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6"/>
                <a:gd name="T40" fmla="*/ 0 h 375"/>
                <a:gd name="T41" fmla="*/ 716 w 716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6" h="375">
                  <a:moveTo>
                    <a:pt x="637" y="129"/>
                  </a:moveTo>
                  <a:lnTo>
                    <a:pt x="0" y="295"/>
                  </a:lnTo>
                  <a:lnTo>
                    <a:pt x="5" y="315"/>
                  </a:lnTo>
                  <a:lnTo>
                    <a:pt x="643" y="148"/>
                  </a:lnTo>
                  <a:lnTo>
                    <a:pt x="678" y="184"/>
                  </a:lnTo>
                  <a:lnTo>
                    <a:pt x="28" y="355"/>
                  </a:lnTo>
                  <a:lnTo>
                    <a:pt x="32" y="375"/>
                  </a:lnTo>
                  <a:lnTo>
                    <a:pt x="716" y="194"/>
                  </a:lnTo>
                  <a:lnTo>
                    <a:pt x="656" y="133"/>
                  </a:lnTo>
                  <a:lnTo>
                    <a:pt x="665" y="2"/>
                  </a:lnTo>
                  <a:lnTo>
                    <a:pt x="647" y="0"/>
                  </a:lnTo>
                  <a:lnTo>
                    <a:pt x="644" y="41"/>
                  </a:lnTo>
                  <a:lnTo>
                    <a:pt x="637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2" name="Freeform 112"/>
            <p:cNvSpPr>
              <a:spLocks/>
            </p:cNvSpPr>
            <p:nvPr/>
          </p:nvSpPr>
          <p:spPr bwMode="auto">
            <a:xfrm>
              <a:off x="488" y="1756"/>
              <a:ext cx="311" cy="194"/>
            </a:xfrm>
            <a:custGeom>
              <a:avLst/>
              <a:gdLst>
                <a:gd name="T0" fmla="*/ 7 w 623"/>
                <a:gd name="T1" fmla="*/ 55 h 389"/>
                <a:gd name="T2" fmla="*/ 0 w 623"/>
                <a:gd name="T3" fmla="*/ 66 h 389"/>
                <a:gd name="T4" fmla="*/ 0 w 623"/>
                <a:gd name="T5" fmla="*/ 81 h 389"/>
                <a:gd name="T6" fmla="*/ 2 w 623"/>
                <a:gd name="T7" fmla="*/ 91 h 389"/>
                <a:gd name="T8" fmla="*/ 3 w 623"/>
                <a:gd name="T9" fmla="*/ 97 h 389"/>
                <a:gd name="T10" fmla="*/ 155 w 623"/>
                <a:gd name="T11" fmla="*/ 36 h 389"/>
                <a:gd name="T12" fmla="*/ 153 w 623"/>
                <a:gd name="T13" fmla="*/ 0 h 389"/>
                <a:gd name="T14" fmla="*/ 7 w 623"/>
                <a:gd name="T15" fmla="*/ 55 h 3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3"/>
                <a:gd name="T25" fmla="*/ 0 h 389"/>
                <a:gd name="T26" fmla="*/ 623 w 623"/>
                <a:gd name="T27" fmla="*/ 389 h 3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3" h="389">
                  <a:moveTo>
                    <a:pt x="29" y="221"/>
                  </a:moveTo>
                  <a:lnTo>
                    <a:pt x="0" y="266"/>
                  </a:lnTo>
                  <a:lnTo>
                    <a:pt x="2" y="326"/>
                  </a:lnTo>
                  <a:lnTo>
                    <a:pt x="11" y="365"/>
                  </a:lnTo>
                  <a:lnTo>
                    <a:pt x="15" y="389"/>
                  </a:lnTo>
                  <a:lnTo>
                    <a:pt x="623" y="145"/>
                  </a:lnTo>
                  <a:lnTo>
                    <a:pt x="615" y="0"/>
                  </a:lnTo>
                  <a:lnTo>
                    <a:pt x="29" y="2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3" name="Freeform 113"/>
            <p:cNvSpPr>
              <a:spLocks/>
            </p:cNvSpPr>
            <p:nvPr/>
          </p:nvSpPr>
          <p:spPr bwMode="auto">
            <a:xfrm>
              <a:off x="496" y="1830"/>
              <a:ext cx="330" cy="153"/>
            </a:xfrm>
            <a:custGeom>
              <a:avLst/>
              <a:gdLst>
                <a:gd name="T0" fmla="*/ 0 w 662"/>
                <a:gd name="T1" fmla="*/ 63 h 305"/>
                <a:gd name="T2" fmla="*/ 8 w 662"/>
                <a:gd name="T3" fmla="*/ 77 h 305"/>
                <a:gd name="T4" fmla="*/ 165 w 662"/>
                <a:gd name="T5" fmla="*/ 13 h 305"/>
                <a:gd name="T6" fmla="*/ 150 w 662"/>
                <a:gd name="T7" fmla="*/ 0 h 305"/>
                <a:gd name="T8" fmla="*/ 0 w 662"/>
                <a:gd name="T9" fmla="*/ 63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2"/>
                <a:gd name="T16" fmla="*/ 0 h 305"/>
                <a:gd name="T17" fmla="*/ 662 w 662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2" h="305">
                  <a:moveTo>
                    <a:pt x="0" y="250"/>
                  </a:moveTo>
                  <a:lnTo>
                    <a:pt x="33" y="305"/>
                  </a:lnTo>
                  <a:lnTo>
                    <a:pt x="662" y="51"/>
                  </a:lnTo>
                  <a:lnTo>
                    <a:pt x="604" y="0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4" name="Freeform 114"/>
            <p:cNvSpPr>
              <a:spLocks/>
            </p:cNvSpPr>
            <p:nvPr/>
          </p:nvSpPr>
          <p:spPr bwMode="auto">
            <a:xfrm>
              <a:off x="193" y="1624"/>
              <a:ext cx="639" cy="365"/>
            </a:xfrm>
            <a:custGeom>
              <a:avLst/>
              <a:gdLst>
                <a:gd name="T0" fmla="*/ 157 w 1279"/>
                <a:gd name="T1" fmla="*/ 123 h 731"/>
                <a:gd name="T2" fmla="*/ 319 w 1279"/>
                <a:gd name="T3" fmla="*/ 62 h 731"/>
                <a:gd name="T4" fmla="*/ 170 w 1279"/>
                <a:gd name="T5" fmla="*/ 0 h 731"/>
                <a:gd name="T6" fmla="*/ 4 w 1279"/>
                <a:gd name="T7" fmla="*/ 37 h 731"/>
                <a:gd name="T8" fmla="*/ 3 w 1279"/>
                <a:gd name="T9" fmla="*/ 39 h 731"/>
                <a:gd name="T10" fmla="*/ 2 w 1279"/>
                <a:gd name="T11" fmla="*/ 42 h 731"/>
                <a:gd name="T12" fmla="*/ 1 w 1279"/>
                <a:gd name="T13" fmla="*/ 47 h 731"/>
                <a:gd name="T14" fmla="*/ 0 w 1279"/>
                <a:gd name="T15" fmla="*/ 54 h 731"/>
                <a:gd name="T16" fmla="*/ 0 w 1279"/>
                <a:gd name="T17" fmla="*/ 62 h 731"/>
                <a:gd name="T18" fmla="*/ 2 w 1279"/>
                <a:gd name="T19" fmla="*/ 72 h 731"/>
                <a:gd name="T20" fmla="*/ 6 w 1279"/>
                <a:gd name="T21" fmla="*/ 82 h 731"/>
                <a:gd name="T22" fmla="*/ 13 w 1279"/>
                <a:gd name="T23" fmla="*/ 92 h 731"/>
                <a:gd name="T24" fmla="*/ 13 w 1279"/>
                <a:gd name="T25" fmla="*/ 92 h 731"/>
                <a:gd name="T26" fmla="*/ 13 w 1279"/>
                <a:gd name="T27" fmla="*/ 92 h 731"/>
                <a:gd name="T28" fmla="*/ 13 w 1279"/>
                <a:gd name="T29" fmla="*/ 93 h 731"/>
                <a:gd name="T30" fmla="*/ 13 w 1279"/>
                <a:gd name="T31" fmla="*/ 93 h 731"/>
                <a:gd name="T32" fmla="*/ 13 w 1279"/>
                <a:gd name="T33" fmla="*/ 93 h 731"/>
                <a:gd name="T34" fmla="*/ 13 w 1279"/>
                <a:gd name="T35" fmla="*/ 93 h 731"/>
                <a:gd name="T36" fmla="*/ 161 w 1279"/>
                <a:gd name="T37" fmla="*/ 182 h 731"/>
                <a:gd name="T38" fmla="*/ 161 w 1279"/>
                <a:gd name="T39" fmla="*/ 180 h 731"/>
                <a:gd name="T40" fmla="*/ 159 w 1279"/>
                <a:gd name="T41" fmla="*/ 175 h 731"/>
                <a:gd name="T42" fmla="*/ 159 w 1279"/>
                <a:gd name="T43" fmla="*/ 175 h 731"/>
                <a:gd name="T44" fmla="*/ 159 w 1279"/>
                <a:gd name="T45" fmla="*/ 174 h 731"/>
                <a:gd name="T46" fmla="*/ 158 w 1279"/>
                <a:gd name="T47" fmla="*/ 173 h 731"/>
                <a:gd name="T48" fmla="*/ 156 w 1279"/>
                <a:gd name="T49" fmla="*/ 169 h 731"/>
                <a:gd name="T50" fmla="*/ 154 w 1279"/>
                <a:gd name="T51" fmla="*/ 162 h 731"/>
                <a:gd name="T52" fmla="*/ 151 w 1279"/>
                <a:gd name="T53" fmla="*/ 154 h 731"/>
                <a:gd name="T54" fmla="*/ 150 w 1279"/>
                <a:gd name="T55" fmla="*/ 146 h 731"/>
                <a:gd name="T56" fmla="*/ 150 w 1279"/>
                <a:gd name="T57" fmla="*/ 138 h 731"/>
                <a:gd name="T58" fmla="*/ 152 w 1279"/>
                <a:gd name="T59" fmla="*/ 130 h 731"/>
                <a:gd name="T60" fmla="*/ 157 w 1279"/>
                <a:gd name="T61" fmla="*/ 123 h 7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79"/>
                <a:gd name="T94" fmla="*/ 0 h 731"/>
                <a:gd name="T95" fmla="*/ 1279 w 1279"/>
                <a:gd name="T96" fmla="*/ 731 h 73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79" h="731">
                  <a:moveTo>
                    <a:pt x="629" y="495"/>
                  </a:moveTo>
                  <a:lnTo>
                    <a:pt x="1279" y="248"/>
                  </a:lnTo>
                  <a:lnTo>
                    <a:pt x="681" y="0"/>
                  </a:lnTo>
                  <a:lnTo>
                    <a:pt x="16" y="150"/>
                  </a:lnTo>
                  <a:lnTo>
                    <a:pt x="14" y="156"/>
                  </a:lnTo>
                  <a:lnTo>
                    <a:pt x="8" y="169"/>
                  </a:lnTo>
                  <a:lnTo>
                    <a:pt x="4" y="190"/>
                  </a:lnTo>
                  <a:lnTo>
                    <a:pt x="0" y="219"/>
                  </a:lnTo>
                  <a:lnTo>
                    <a:pt x="0" y="251"/>
                  </a:lnTo>
                  <a:lnTo>
                    <a:pt x="8" y="289"/>
                  </a:lnTo>
                  <a:lnTo>
                    <a:pt x="26" y="329"/>
                  </a:lnTo>
                  <a:lnTo>
                    <a:pt x="53" y="371"/>
                  </a:lnTo>
                  <a:lnTo>
                    <a:pt x="54" y="371"/>
                  </a:lnTo>
                  <a:lnTo>
                    <a:pt x="54" y="372"/>
                  </a:lnTo>
                  <a:lnTo>
                    <a:pt x="644" y="731"/>
                  </a:lnTo>
                  <a:lnTo>
                    <a:pt x="646" y="721"/>
                  </a:lnTo>
                  <a:lnTo>
                    <a:pt x="636" y="700"/>
                  </a:lnTo>
                  <a:lnTo>
                    <a:pt x="636" y="699"/>
                  </a:lnTo>
                  <a:lnTo>
                    <a:pt x="633" y="692"/>
                  </a:lnTo>
                  <a:lnTo>
                    <a:pt x="625" y="676"/>
                  </a:lnTo>
                  <a:lnTo>
                    <a:pt x="616" y="650"/>
                  </a:lnTo>
                  <a:lnTo>
                    <a:pt x="606" y="619"/>
                  </a:lnTo>
                  <a:lnTo>
                    <a:pt x="601" y="586"/>
                  </a:lnTo>
                  <a:lnTo>
                    <a:pt x="601" y="553"/>
                  </a:lnTo>
                  <a:lnTo>
                    <a:pt x="610" y="521"/>
                  </a:lnTo>
                  <a:lnTo>
                    <a:pt x="629" y="4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5" name="Freeform 115"/>
            <p:cNvSpPr>
              <a:spLocks/>
            </p:cNvSpPr>
            <p:nvPr/>
          </p:nvSpPr>
          <p:spPr bwMode="auto">
            <a:xfrm>
              <a:off x="224" y="1637"/>
              <a:ext cx="574" cy="221"/>
            </a:xfrm>
            <a:custGeom>
              <a:avLst/>
              <a:gdLst>
                <a:gd name="T0" fmla="*/ 287 w 1148"/>
                <a:gd name="T1" fmla="*/ 55 h 443"/>
                <a:gd name="T2" fmla="*/ 142 w 1148"/>
                <a:gd name="T3" fmla="*/ 110 h 443"/>
                <a:gd name="T4" fmla="*/ 0 w 1148"/>
                <a:gd name="T5" fmla="*/ 35 h 443"/>
                <a:gd name="T6" fmla="*/ 154 w 1148"/>
                <a:gd name="T7" fmla="*/ 0 h 443"/>
                <a:gd name="T8" fmla="*/ 287 w 1148"/>
                <a:gd name="T9" fmla="*/ 55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8"/>
                <a:gd name="T16" fmla="*/ 0 h 443"/>
                <a:gd name="T17" fmla="*/ 1148 w 1148"/>
                <a:gd name="T18" fmla="*/ 443 h 4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8" h="443">
                  <a:moveTo>
                    <a:pt x="1148" y="220"/>
                  </a:moveTo>
                  <a:lnTo>
                    <a:pt x="567" y="443"/>
                  </a:lnTo>
                  <a:lnTo>
                    <a:pt x="0" y="140"/>
                  </a:lnTo>
                  <a:lnTo>
                    <a:pt x="619" y="0"/>
                  </a:lnTo>
                  <a:lnTo>
                    <a:pt x="1148" y="22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6" name="Freeform 116"/>
            <p:cNvSpPr>
              <a:spLocks/>
            </p:cNvSpPr>
            <p:nvPr/>
          </p:nvSpPr>
          <p:spPr bwMode="auto">
            <a:xfrm>
              <a:off x="203" y="1712"/>
              <a:ext cx="293" cy="252"/>
            </a:xfrm>
            <a:custGeom>
              <a:avLst/>
              <a:gdLst>
                <a:gd name="T0" fmla="*/ 146 w 585"/>
                <a:gd name="T1" fmla="*/ 126 h 504"/>
                <a:gd name="T2" fmla="*/ 12 w 585"/>
                <a:gd name="T3" fmla="*/ 44 h 504"/>
                <a:gd name="T4" fmla="*/ 6 w 585"/>
                <a:gd name="T5" fmla="*/ 36 h 504"/>
                <a:gd name="T6" fmla="*/ 3 w 585"/>
                <a:gd name="T7" fmla="*/ 30 h 504"/>
                <a:gd name="T8" fmla="*/ 1 w 585"/>
                <a:gd name="T9" fmla="*/ 23 h 504"/>
                <a:gd name="T10" fmla="*/ 0 w 585"/>
                <a:gd name="T11" fmla="*/ 17 h 504"/>
                <a:gd name="T12" fmla="*/ 0 w 585"/>
                <a:gd name="T13" fmla="*/ 11 h 504"/>
                <a:gd name="T14" fmla="*/ 1 w 585"/>
                <a:gd name="T15" fmla="*/ 7 h 504"/>
                <a:gd name="T16" fmla="*/ 2 w 585"/>
                <a:gd name="T17" fmla="*/ 3 h 504"/>
                <a:gd name="T18" fmla="*/ 3 w 585"/>
                <a:gd name="T19" fmla="*/ 0 h 504"/>
                <a:gd name="T20" fmla="*/ 147 w 585"/>
                <a:gd name="T21" fmla="*/ 77 h 504"/>
                <a:gd name="T22" fmla="*/ 143 w 585"/>
                <a:gd name="T23" fmla="*/ 83 h 504"/>
                <a:gd name="T24" fmla="*/ 141 w 585"/>
                <a:gd name="T25" fmla="*/ 89 h 504"/>
                <a:gd name="T26" fmla="*/ 140 w 585"/>
                <a:gd name="T27" fmla="*/ 95 h 504"/>
                <a:gd name="T28" fmla="*/ 140 w 585"/>
                <a:gd name="T29" fmla="*/ 101 h 504"/>
                <a:gd name="T30" fmla="*/ 141 w 585"/>
                <a:gd name="T31" fmla="*/ 108 h 504"/>
                <a:gd name="T32" fmla="*/ 142 w 585"/>
                <a:gd name="T33" fmla="*/ 115 h 504"/>
                <a:gd name="T34" fmla="*/ 144 w 585"/>
                <a:gd name="T35" fmla="*/ 121 h 504"/>
                <a:gd name="T36" fmla="*/ 146 w 585"/>
                <a:gd name="T37" fmla="*/ 126 h 5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5"/>
                <a:gd name="T58" fmla="*/ 0 h 504"/>
                <a:gd name="T59" fmla="*/ 585 w 585"/>
                <a:gd name="T60" fmla="*/ 504 h 5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5" h="504">
                  <a:moveTo>
                    <a:pt x="583" y="504"/>
                  </a:moveTo>
                  <a:lnTo>
                    <a:pt x="45" y="174"/>
                  </a:lnTo>
                  <a:lnTo>
                    <a:pt x="24" y="144"/>
                  </a:lnTo>
                  <a:lnTo>
                    <a:pt x="10" y="117"/>
                  </a:lnTo>
                  <a:lnTo>
                    <a:pt x="2" y="90"/>
                  </a:lnTo>
                  <a:lnTo>
                    <a:pt x="0" y="66"/>
                  </a:lnTo>
                  <a:lnTo>
                    <a:pt x="0" y="44"/>
                  </a:lnTo>
                  <a:lnTo>
                    <a:pt x="2" y="26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85" y="308"/>
                  </a:lnTo>
                  <a:lnTo>
                    <a:pt x="572" y="330"/>
                  </a:lnTo>
                  <a:lnTo>
                    <a:pt x="562" y="353"/>
                  </a:lnTo>
                  <a:lnTo>
                    <a:pt x="559" y="378"/>
                  </a:lnTo>
                  <a:lnTo>
                    <a:pt x="559" y="404"/>
                  </a:lnTo>
                  <a:lnTo>
                    <a:pt x="561" y="431"/>
                  </a:lnTo>
                  <a:lnTo>
                    <a:pt x="567" y="457"/>
                  </a:lnTo>
                  <a:lnTo>
                    <a:pt x="574" y="481"/>
                  </a:lnTo>
                  <a:lnTo>
                    <a:pt x="583" y="50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7" name="Freeform 117"/>
            <p:cNvSpPr>
              <a:spLocks/>
            </p:cNvSpPr>
            <p:nvPr/>
          </p:nvSpPr>
          <p:spPr bwMode="auto">
            <a:xfrm>
              <a:off x="495" y="1757"/>
              <a:ext cx="339" cy="232"/>
            </a:xfrm>
            <a:custGeom>
              <a:avLst/>
              <a:gdLst>
                <a:gd name="T0" fmla="*/ 149 w 680"/>
                <a:gd name="T1" fmla="*/ 34 h 465"/>
                <a:gd name="T2" fmla="*/ 0 w 680"/>
                <a:gd name="T3" fmla="*/ 95 h 465"/>
                <a:gd name="T4" fmla="*/ 1 w 680"/>
                <a:gd name="T5" fmla="*/ 100 h 465"/>
                <a:gd name="T6" fmla="*/ 151 w 680"/>
                <a:gd name="T7" fmla="*/ 39 h 465"/>
                <a:gd name="T8" fmla="*/ 160 w 680"/>
                <a:gd name="T9" fmla="*/ 48 h 465"/>
                <a:gd name="T10" fmla="*/ 8 w 680"/>
                <a:gd name="T11" fmla="*/ 111 h 465"/>
                <a:gd name="T12" fmla="*/ 10 w 680"/>
                <a:gd name="T13" fmla="*/ 116 h 465"/>
                <a:gd name="T14" fmla="*/ 169 w 680"/>
                <a:gd name="T15" fmla="*/ 50 h 465"/>
                <a:gd name="T16" fmla="*/ 154 w 680"/>
                <a:gd name="T17" fmla="*/ 35 h 465"/>
                <a:gd name="T18" fmla="*/ 153 w 680"/>
                <a:gd name="T19" fmla="*/ 0 h 465"/>
                <a:gd name="T20" fmla="*/ 149 w 680"/>
                <a:gd name="T21" fmla="*/ 0 h 465"/>
                <a:gd name="T22" fmla="*/ 149 w 680"/>
                <a:gd name="T23" fmla="*/ 11 h 465"/>
                <a:gd name="T24" fmla="*/ 149 w 680"/>
                <a:gd name="T25" fmla="*/ 34 h 4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0"/>
                <a:gd name="T40" fmla="*/ 0 h 465"/>
                <a:gd name="T41" fmla="*/ 680 w 680"/>
                <a:gd name="T42" fmla="*/ 465 h 46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0" h="465">
                  <a:moveTo>
                    <a:pt x="599" y="139"/>
                  </a:moveTo>
                  <a:lnTo>
                    <a:pt x="0" y="381"/>
                  </a:lnTo>
                  <a:lnTo>
                    <a:pt x="7" y="402"/>
                  </a:lnTo>
                  <a:lnTo>
                    <a:pt x="606" y="159"/>
                  </a:lnTo>
                  <a:lnTo>
                    <a:pt x="643" y="193"/>
                  </a:lnTo>
                  <a:lnTo>
                    <a:pt x="33" y="444"/>
                  </a:lnTo>
                  <a:lnTo>
                    <a:pt x="40" y="465"/>
                  </a:lnTo>
                  <a:lnTo>
                    <a:pt x="680" y="201"/>
                  </a:lnTo>
                  <a:lnTo>
                    <a:pt x="617" y="142"/>
                  </a:lnTo>
                  <a:lnTo>
                    <a:pt x="614" y="0"/>
                  </a:lnTo>
                  <a:lnTo>
                    <a:pt x="597" y="0"/>
                  </a:lnTo>
                  <a:lnTo>
                    <a:pt x="597" y="44"/>
                  </a:lnTo>
                  <a:lnTo>
                    <a:pt x="599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8" name="Freeform 118"/>
            <p:cNvSpPr>
              <a:spLocks/>
            </p:cNvSpPr>
            <p:nvPr/>
          </p:nvSpPr>
          <p:spPr bwMode="auto">
            <a:xfrm>
              <a:off x="442" y="1589"/>
              <a:ext cx="323" cy="148"/>
            </a:xfrm>
            <a:custGeom>
              <a:avLst/>
              <a:gdLst>
                <a:gd name="T0" fmla="*/ 9 w 647"/>
                <a:gd name="T1" fmla="*/ 37 h 296"/>
                <a:gd name="T2" fmla="*/ 1 w 647"/>
                <a:gd name="T3" fmla="*/ 46 h 296"/>
                <a:gd name="T4" fmla="*/ 0 w 647"/>
                <a:gd name="T5" fmla="*/ 59 h 296"/>
                <a:gd name="T6" fmla="*/ 1 w 647"/>
                <a:gd name="T7" fmla="*/ 69 h 296"/>
                <a:gd name="T8" fmla="*/ 2 w 647"/>
                <a:gd name="T9" fmla="*/ 74 h 296"/>
                <a:gd name="T10" fmla="*/ 160 w 647"/>
                <a:gd name="T11" fmla="*/ 33 h 296"/>
                <a:gd name="T12" fmla="*/ 161 w 647"/>
                <a:gd name="T13" fmla="*/ 0 h 296"/>
                <a:gd name="T14" fmla="*/ 9 w 647"/>
                <a:gd name="T15" fmla="*/ 37 h 2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7"/>
                <a:gd name="T25" fmla="*/ 0 h 296"/>
                <a:gd name="T26" fmla="*/ 647 w 647"/>
                <a:gd name="T27" fmla="*/ 296 h 2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7" h="296">
                  <a:moveTo>
                    <a:pt x="38" y="149"/>
                  </a:moveTo>
                  <a:lnTo>
                    <a:pt x="5" y="185"/>
                  </a:lnTo>
                  <a:lnTo>
                    <a:pt x="0" y="238"/>
                  </a:lnTo>
                  <a:lnTo>
                    <a:pt x="7" y="274"/>
                  </a:lnTo>
                  <a:lnTo>
                    <a:pt x="9" y="296"/>
                  </a:lnTo>
                  <a:lnTo>
                    <a:pt x="642" y="131"/>
                  </a:lnTo>
                  <a:lnTo>
                    <a:pt x="647" y="0"/>
                  </a:lnTo>
                  <a:lnTo>
                    <a:pt x="38" y="1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9" name="Freeform 119"/>
            <p:cNvSpPr>
              <a:spLocks/>
            </p:cNvSpPr>
            <p:nvPr/>
          </p:nvSpPr>
          <p:spPr bwMode="auto">
            <a:xfrm>
              <a:off x="446" y="1656"/>
              <a:ext cx="342" cy="111"/>
            </a:xfrm>
            <a:custGeom>
              <a:avLst/>
              <a:gdLst>
                <a:gd name="T0" fmla="*/ 0 w 685"/>
                <a:gd name="T1" fmla="*/ 43 h 221"/>
                <a:gd name="T2" fmla="*/ 7 w 685"/>
                <a:gd name="T3" fmla="*/ 56 h 221"/>
                <a:gd name="T4" fmla="*/ 171 w 685"/>
                <a:gd name="T5" fmla="*/ 13 h 221"/>
                <a:gd name="T6" fmla="*/ 157 w 685"/>
                <a:gd name="T7" fmla="*/ 0 h 221"/>
                <a:gd name="T8" fmla="*/ 0 w 685"/>
                <a:gd name="T9" fmla="*/ 43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5"/>
                <a:gd name="T16" fmla="*/ 0 h 221"/>
                <a:gd name="T17" fmla="*/ 685 w 685"/>
                <a:gd name="T18" fmla="*/ 221 h 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5" h="221">
                  <a:moveTo>
                    <a:pt x="0" y="169"/>
                  </a:moveTo>
                  <a:lnTo>
                    <a:pt x="29" y="221"/>
                  </a:lnTo>
                  <a:lnTo>
                    <a:pt x="685" y="50"/>
                  </a:lnTo>
                  <a:lnTo>
                    <a:pt x="631" y="0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0" name="Freeform 120"/>
            <p:cNvSpPr>
              <a:spLocks/>
            </p:cNvSpPr>
            <p:nvPr/>
          </p:nvSpPr>
          <p:spPr bwMode="auto">
            <a:xfrm>
              <a:off x="162" y="1450"/>
              <a:ext cx="640" cy="323"/>
            </a:xfrm>
            <a:custGeom>
              <a:avLst/>
              <a:gdLst>
                <a:gd name="T0" fmla="*/ 152 w 1281"/>
                <a:gd name="T1" fmla="*/ 109 h 644"/>
                <a:gd name="T2" fmla="*/ 320 w 1281"/>
                <a:gd name="T3" fmla="*/ 67 h 644"/>
                <a:gd name="T4" fmla="*/ 176 w 1281"/>
                <a:gd name="T5" fmla="*/ 0 h 644"/>
                <a:gd name="T6" fmla="*/ 6 w 1281"/>
                <a:gd name="T7" fmla="*/ 21 h 644"/>
                <a:gd name="T8" fmla="*/ 5 w 1281"/>
                <a:gd name="T9" fmla="*/ 21 h 644"/>
                <a:gd name="T10" fmla="*/ 4 w 1281"/>
                <a:gd name="T11" fmla="*/ 24 h 644"/>
                <a:gd name="T12" fmla="*/ 2 w 1281"/>
                <a:gd name="T13" fmla="*/ 29 h 644"/>
                <a:gd name="T14" fmla="*/ 0 w 1281"/>
                <a:gd name="T15" fmla="*/ 35 h 644"/>
                <a:gd name="T16" fmla="*/ 0 w 1281"/>
                <a:gd name="T17" fmla="*/ 42 h 644"/>
                <a:gd name="T18" fmla="*/ 1 w 1281"/>
                <a:gd name="T19" fmla="*/ 50 h 644"/>
                <a:gd name="T20" fmla="*/ 4 w 1281"/>
                <a:gd name="T21" fmla="*/ 59 h 644"/>
                <a:gd name="T22" fmla="*/ 9 w 1281"/>
                <a:gd name="T23" fmla="*/ 69 h 644"/>
                <a:gd name="T24" fmla="*/ 9 w 1281"/>
                <a:gd name="T25" fmla="*/ 69 h 644"/>
                <a:gd name="T26" fmla="*/ 10 w 1281"/>
                <a:gd name="T27" fmla="*/ 69 h 644"/>
                <a:gd name="T28" fmla="*/ 10 w 1281"/>
                <a:gd name="T29" fmla="*/ 69 h 644"/>
                <a:gd name="T30" fmla="*/ 10 w 1281"/>
                <a:gd name="T31" fmla="*/ 69 h 644"/>
                <a:gd name="T32" fmla="*/ 10 w 1281"/>
                <a:gd name="T33" fmla="*/ 69 h 644"/>
                <a:gd name="T34" fmla="*/ 10 w 1281"/>
                <a:gd name="T35" fmla="*/ 69 h 644"/>
                <a:gd name="T36" fmla="*/ 150 w 1281"/>
                <a:gd name="T37" fmla="*/ 162 h 644"/>
                <a:gd name="T38" fmla="*/ 150 w 1281"/>
                <a:gd name="T39" fmla="*/ 160 h 644"/>
                <a:gd name="T40" fmla="*/ 148 w 1281"/>
                <a:gd name="T41" fmla="*/ 155 h 644"/>
                <a:gd name="T42" fmla="*/ 148 w 1281"/>
                <a:gd name="T43" fmla="*/ 155 h 644"/>
                <a:gd name="T44" fmla="*/ 148 w 1281"/>
                <a:gd name="T45" fmla="*/ 155 h 644"/>
                <a:gd name="T46" fmla="*/ 148 w 1281"/>
                <a:gd name="T47" fmla="*/ 153 h 644"/>
                <a:gd name="T48" fmla="*/ 146 w 1281"/>
                <a:gd name="T49" fmla="*/ 149 h 644"/>
                <a:gd name="T50" fmla="*/ 144 w 1281"/>
                <a:gd name="T51" fmla="*/ 143 h 644"/>
                <a:gd name="T52" fmla="*/ 143 w 1281"/>
                <a:gd name="T53" fmla="*/ 136 h 644"/>
                <a:gd name="T54" fmla="*/ 142 w 1281"/>
                <a:gd name="T55" fmla="*/ 129 h 644"/>
                <a:gd name="T56" fmla="*/ 143 w 1281"/>
                <a:gd name="T57" fmla="*/ 121 h 644"/>
                <a:gd name="T58" fmla="*/ 146 w 1281"/>
                <a:gd name="T59" fmla="*/ 115 h 644"/>
                <a:gd name="T60" fmla="*/ 152 w 1281"/>
                <a:gd name="T61" fmla="*/ 109 h 6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81"/>
                <a:gd name="T94" fmla="*/ 0 h 644"/>
                <a:gd name="T95" fmla="*/ 1281 w 1281"/>
                <a:gd name="T96" fmla="*/ 644 h 6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81" h="644">
                  <a:moveTo>
                    <a:pt x="608" y="434"/>
                  </a:moveTo>
                  <a:lnTo>
                    <a:pt x="1281" y="267"/>
                  </a:lnTo>
                  <a:lnTo>
                    <a:pt x="705" y="0"/>
                  </a:lnTo>
                  <a:lnTo>
                    <a:pt x="26" y="81"/>
                  </a:lnTo>
                  <a:lnTo>
                    <a:pt x="22" y="84"/>
                  </a:lnTo>
                  <a:lnTo>
                    <a:pt x="16" y="95"/>
                  </a:lnTo>
                  <a:lnTo>
                    <a:pt x="8" y="114"/>
                  </a:lnTo>
                  <a:lnTo>
                    <a:pt x="3" y="138"/>
                  </a:lnTo>
                  <a:lnTo>
                    <a:pt x="0" y="167"/>
                  </a:lnTo>
                  <a:lnTo>
                    <a:pt x="4" y="200"/>
                  </a:lnTo>
                  <a:lnTo>
                    <a:pt x="16" y="236"/>
                  </a:lnTo>
                  <a:lnTo>
                    <a:pt x="39" y="275"/>
                  </a:lnTo>
                  <a:lnTo>
                    <a:pt x="41" y="275"/>
                  </a:lnTo>
                  <a:lnTo>
                    <a:pt x="41" y="276"/>
                  </a:lnTo>
                  <a:lnTo>
                    <a:pt x="42" y="276"/>
                  </a:lnTo>
                  <a:lnTo>
                    <a:pt x="600" y="644"/>
                  </a:lnTo>
                  <a:lnTo>
                    <a:pt x="602" y="636"/>
                  </a:lnTo>
                  <a:lnTo>
                    <a:pt x="595" y="617"/>
                  </a:lnTo>
                  <a:lnTo>
                    <a:pt x="594" y="616"/>
                  </a:lnTo>
                  <a:lnTo>
                    <a:pt x="592" y="610"/>
                  </a:lnTo>
                  <a:lnTo>
                    <a:pt x="585" y="594"/>
                  </a:lnTo>
                  <a:lnTo>
                    <a:pt x="578" y="571"/>
                  </a:lnTo>
                  <a:lnTo>
                    <a:pt x="572" y="543"/>
                  </a:lnTo>
                  <a:lnTo>
                    <a:pt x="570" y="513"/>
                  </a:lnTo>
                  <a:lnTo>
                    <a:pt x="573" y="483"/>
                  </a:lnTo>
                  <a:lnTo>
                    <a:pt x="585" y="456"/>
                  </a:lnTo>
                  <a:lnTo>
                    <a:pt x="608" y="4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1" name="Freeform 121"/>
            <p:cNvSpPr>
              <a:spLocks/>
            </p:cNvSpPr>
            <p:nvPr/>
          </p:nvSpPr>
          <p:spPr bwMode="auto">
            <a:xfrm>
              <a:off x="197" y="1462"/>
              <a:ext cx="571" cy="194"/>
            </a:xfrm>
            <a:custGeom>
              <a:avLst/>
              <a:gdLst>
                <a:gd name="T0" fmla="*/ 285 w 1143"/>
                <a:gd name="T1" fmla="*/ 59 h 389"/>
                <a:gd name="T2" fmla="*/ 135 w 1143"/>
                <a:gd name="T3" fmla="*/ 97 h 389"/>
                <a:gd name="T4" fmla="*/ 0 w 1143"/>
                <a:gd name="T5" fmla="*/ 19 h 389"/>
                <a:gd name="T6" fmla="*/ 158 w 1143"/>
                <a:gd name="T7" fmla="*/ 0 h 389"/>
                <a:gd name="T8" fmla="*/ 285 w 1143"/>
                <a:gd name="T9" fmla="*/ 59 h 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3"/>
                <a:gd name="T16" fmla="*/ 0 h 389"/>
                <a:gd name="T17" fmla="*/ 1143 w 1143"/>
                <a:gd name="T18" fmla="*/ 389 h 3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3" h="389">
                  <a:moveTo>
                    <a:pt x="1143" y="237"/>
                  </a:moveTo>
                  <a:lnTo>
                    <a:pt x="540" y="389"/>
                  </a:lnTo>
                  <a:lnTo>
                    <a:pt x="0" y="76"/>
                  </a:lnTo>
                  <a:lnTo>
                    <a:pt x="633" y="0"/>
                  </a:lnTo>
                  <a:lnTo>
                    <a:pt x="1143" y="237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2" name="Freeform 122"/>
            <p:cNvSpPr>
              <a:spLocks/>
            </p:cNvSpPr>
            <p:nvPr/>
          </p:nvSpPr>
          <p:spPr bwMode="auto">
            <a:xfrm>
              <a:off x="172" y="1503"/>
              <a:ext cx="282" cy="246"/>
            </a:xfrm>
            <a:custGeom>
              <a:avLst/>
              <a:gdLst>
                <a:gd name="T0" fmla="*/ 136 w 565"/>
                <a:gd name="T1" fmla="*/ 123 h 492"/>
                <a:gd name="T2" fmla="*/ 8 w 565"/>
                <a:gd name="T3" fmla="*/ 39 h 492"/>
                <a:gd name="T4" fmla="*/ 4 w 565"/>
                <a:gd name="T5" fmla="*/ 31 h 492"/>
                <a:gd name="T6" fmla="*/ 1 w 565"/>
                <a:gd name="T7" fmla="*/ 26 h 492"/>
                <a:gd name="T8" fmla="*/ 0 w 565"/>
                <a:gd name="T9" fmla="*/ 20 h 492"/>
                <a:gd name="T10" fmla="*/ 0 w 565"/>
                <a:gd name="T11" fmla="*/ 14 h 492"/>
                <a:gd name="T12" fmla="*/ 0 w 565"/>
                <a:gd name="T13" fmla="*/ 10 h 492"/>
                <a:gd name="T14" fmla="*/ 1 w 565"/>
                <a:gd name="T15" fmla="*/ 6 h 492"/>
                <a:gd name="T16" fmla="*/ 2 w 565"/>
                <a:gd name="T17" fmla="*/ 3 h 492"/>
                <a:gd name="T18" fmla="*/ 4 w 565"/>
                <a:gd name="T19" fmla="*/ 0 h 492"/>
                <a:gd name="T20" fmla="*/ 141 w 565"/>
                <a:gd name="T21" fmla="*/ 80 h 492"/>
                <a:gd name="T22" fmla="*/ 137 w 565"/>
                <a:gd name="T23" fmla="*/ 84 h 492"/>
                <a:gd name="T24" fmla="*/ 134 w 565"/>
                <a:gd name="T25" fmla="*/ 89 h 492"/>
                <a:gd name="T26" fmla="*/ 132 w 565"/>
                <a:gd name="T27" fmla="*/ 95 h 492"/>
                <a:gd name="T28" fmla="*/ 132 w 565"/>
                <a:gd name="T29" fmla="*/ 101 h 492"/>
                <a:gd name="T30" fmla="*/ 132 w 565"/>
                <a:gd name="T31" fmla="*/ 106 h 492"/>
                <a:gd name="T32" fmla="*/ 133 w 565"/>
                <a:gd name="T33" fmla="*/ 112 h 492"/>
                <a:gd name="T34" fmla="*/ 134 w 565"/>
                <a:gd name="T35" fmla="*/ 118 h 492"/>
                <a:gd name="T36" fmla="*/ 136 w 565"/>
                <a:gd name="T37" fmla="*/ 123 h 4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5"/>
                <a:gd name="T58" fmla="*/ 0 h 492"/>
                <a:gd name="T59" fmla="*/ 565 w 565"/>
                <a:gd name="T60" fmla="*/ 492 h 4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5" h="492">
                  <a:moveTo>
                    <a:pt x="544" y="492"/>
                  </a:moveTo>
                  <a:lnTo>
                    <a:pt x="34" y="154"/>
                  </a:lnTo>
                  <a:lnTo>
                    <a:pt x="17" y="126"/>
                  </a:lnTo>
                  <a:lnTo>
                    <a:pt x="7" y="101"/>
                  </a:lnTo>
                  <a:lnTo>
                    <a:pt x="1" y="78"/>
                  </a:lnTo>
                  <a:lnTo>
                    <a:pt x="0" y="56"/>
                  </a:lnTo>
                  <a:lnTo>
                    <a:pt x="2" y="38"/>
                  </a:lnTo>
                  <a:lnTo>
                    <a:pt x="7" y="22"/>
                  </a:lnTo>
                  <a:lnTo>
                    <a:pt x="11" y="9"/>
                  </a:lnTo>
                  <a:lnTo>
                    <a:pt x="16" y="0"/>
                  </a:lnTo>
                  <a:lnTo>
                    <a:pt x="565" y="318"/>
                  </a:lnTo>
                  <a:lnTo>
                    <a:pt x="549" y="336"/>
                  </a:lnTo>
                  <a:lnTo>
                    <a:pt x="538" y="356"/>
                  </a:lnTo>
                  <a:lnTo>
                    <a:pt x="531" y="378"/>
                  </a:lnTo>
                  <a:lnTo>
                    <a:pt x="529" y="401"/>
                  </a:lnTo>
                  <a:lnTo>
                    <a:pt x="529" y="424"/>
                  </a:lnTo>
                  <a:lnTo>
                    <a:pt x="532" y="448"/>
                  </a:lnTo>
                  <a:lnTo>
                    <a:pt x="537" y="471"/>
                  </a:lnTo>
                  <a:lnTo>
                    <a:pt x="544" y="49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3" name="Freeform 123"/>
            <p:cNvSpPr>
              <a:spLocks/>
            </p:cNvSpPr>
            <p:nvPr/>
          </p:nvSpPr>
          <p:spPr bwMode="auto">
            <a:xfrm>
              <a:off x="446" y="1589"/>
              <a:ext cx="350" cy="184"/>
            </a:xfrm>
            <a:custGeom>
              <a:avLst/>
              <a:gdLst>
                <a:gd name="T0" fmla="*/ 156 w 701"/>
                <a:gd name="T1" fmla="*/ 26 h 367"/>
                <a:gd name="T2" fmla="*/ 156 w 701"/>
                <a:gd name="T3" fmla="*/ 32 h 367"/>
                <a:gd name="T4" fmla="*/ 0 w 701"/>
                <a:gd name="T5" fmla="*/ 73 h 367"/>
                <a:gd name="T6" fmla="*/ 1 w 701"/>
                <a:gd name="T7" fmla="*/ 78 h 367"/>
                <a:gd name="T8" fmla="*/ 157 w 701"/>
                <a:gd name="T9" fmla="*/ 37 h 367"/>
                <a:gd name="T10" fmla="*/ 166 w 701"/>
                <a:gd name="T11" fmla="*/ 45 h 367"/>
                <a:gd name="T12" fmla="*/ 7 w 701"/>
                <a:gd name="T13" fmla="*/ 88 h 367"/>
                <a:gd name="T14" fmla="*/ 8 w 701"/>
                <a:gd name="T15" fmla="*/ 92 h 367"/>
                <a:gd name="T16" fmla="*/ 175 w 701"/>
                <a:gd name="T17" fmla="*/ 48 h 367"/>
                <a:gd name="T18" fmla="*/ 160 w 701"/>
                <a:gd name="T19" fmla="*/ 33 h 367"/>
                <a:gd name="T20" fmla="*/ 162 w 701"/>
                <a:gd name="T21" fmla="*/ 1 h 367"/>
                <a:gd name="T22" fmla="*/ 158 w 701"/>
                <a:gd name="T23" fmla="*/ 0 h 367"/>
                <a:gd name="T24" fmla="*/ 157 w 701"/>
                <a:gd name="T25" fmla="*/ 11 h 367"/>
                <a:gd name="T26" fmla="*/ 156 w 701"/>
                <a:gd name="T27" fmla="*/ 26 h 3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1"/>
                <a:gd name="T43" fmla="*/ 0 h 367"/>
                <a:gd name="T44" fmla="*/ 701 w 701"/>
                <a:gd name="T45" fmla="*/ 367 h 3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1" h="367">
                  <a:moveTo>
                    <a:pt x="626" y="104"/>
                  </a:moveTo>
                  <a:lnTo>
                    <a:pt x="625" y="127"/>
                  </a:lnTo>
                  <a:lnTo>
                    <a:pt x="0" y="289"/>
                  </a:lnTo>
                  <a:lnTo>
                    <a:pt x="5" y="309"/>
                  </a:lnTo>
                  <a:lnTo>
                    <a:pt x="631" y="146"/>
                  </a:lnTo>
                  <a:lnTo>
                    <a:pt x="664" y="180"/>
                  </a:lnTo>
                  <a:lnTo>
                    <a:pt x="28" y="349"/>
                  </a:lnTo>
                  <a:lnTo>
                    <a:pt x="33" y="367"/>
                  </a:lnTo>
                  <a:lnTo>
                    <a:pt x="701" y="190"/>
                  </a:lnTo>
                  <a:lnTo>
                    <a:pt x="642" y="131"/>
                  </a:lnTo>
                  <a:lnTo>
                    <a:pt x="651" y="3"/>
                  </a:lnTo>
                  <a:lnTo>
                    <a:pt x="634" y="0"/>
                  </a:lnTo>
                  <a:lnTo>
                    <a:pt x="631" y="41"/>
                  </a:lnTo>
                  <a:lnTo>
                    <a:pt x="626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4" name="Freeform 124"/>
            <p:cNvSpPr>
              <a:spLocks/>
            </p:cNvSpPr>
            <p:nvPr/>
          </p:nvSpPr>
          <p:spPr bwMode="auto">
            <a:xfrm>
              <a:off x="480" y="1376"/>
              <a:ext cx="301" cy="188"/>
            </a:xfrm>
            <a:custGeom>
              <a:avLst/>
              <a:gdLst>
                <a:gd name="T0" fmla="*/ 7 w 603"/>
                <a:gd name="T1" fmla="*/ 53 h 376"/>
                <a:gd name="T2" fmla="*/ 0 w 603"/>
                <a:gd name="T3" fmla="*/ 64 h 376"/>
                <a:gd name="T4" fmla="*/ 0 w 603"/>
                <a:gd name="T5" fmla="*/ 79 h 376"/>
                <a:gd name="T6" fmla="*/ 2 w 603"/>
                <a:gd name="T7" fmla="*/ 89 h 376"/>
                <a:gd name="T8" fmla="*/ 3 w 603"/>
                <a:gd name="T9" fmla="*/ 94 h 376"/>
                <a:gd name="T10" fmla="*/ 150 w 603"/>
                <a:gd name="T11" fmla="*/ 35 h 376"/>
                <a:gd name="T12" fmla="*/ 148 w 603"/>
                <a:gd name="T13" fmla="*/ 0 h 376"/>
                <a:gd name="T14" fmla="*/ 7 w 603"/>
                <a:gd name="T15" fmla="*/ 53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376"/>
                <a:gd name="T26" fmla="*/ 603 w 603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376">
                  <a:moveTo>
                    <a:pt x="28" y="212"/>
                  </a:moveTo>
                  <a:lnTo>
                    <a:pt x="0" y="256"/>
                  </a:lnTo>
                  <a:lnTo>
                    <a:pt x="1" y="314"/>
                  </a:lnTo>
                  <a:lnTo>
                    <a:pt x="11" y="353"/>
                  </a:lnTo>
                  <a:lnTo>
                    <a:pt x="14" y="376"/>
                  </a:lnTo>
                  <a:lnTo>
                    <a:pt x="603" y="139"/>
                  </a:lnTo>
                  <a:lnTo>
                    <a:pt x="595" y="0"/>
                  </a:lnTo>
                  <a:lnTo>
                    <a:pt x="28" y="2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5" name="Freeform 125"/>
            <p:cNvSpPr>
              <a:spLocks/>
            </p:cNvSpPr>
            <p:nvPr/>
          </p:nvSpPr>
          <p:spPr bwMode="auto">
            <a:xfrm>
              <a:off x="487" y="1448"/>
              <a:ext cx="320" cy="147"/>
            </a:xfrm>
            <a:custGeom>
              <a:avLst/>
              <a:gdLst>
                <a:gd name="T0" fmla="*/ 0 w 641"/>
                <a:gd name="T1" fmla="*/ 60 h 296"/>
                <a:gd name="T2" fmla="*/ 8 w 641"/>
                <a:gd name="T3" fmla="*/ 73 h 296"/>
                <a:gd name="T4" fmla="*/ 160 w 641"/>
                <a:gd name="T5" fmla="*/ 12 h 296"/>
                <a:gd name="T6" fmla="*/ 146 w 641"/>
                <a:gd name="T7" fmla="*/ 0 h 296"/>
                <a:gd name="T8" fmla="*/ 0 w 641"/>
                <a:gd name="T9" fmla="*/ 60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1"/>
                <a:gd name="T16" fmla="*/ 0 h 296"/>
                <a:gd name="T17" fmla="*/ 641 w 641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1" h="296">
                  <a:moveTo>
                    <a:pt x="0" y="242"/>
                  </a:moveTo>
                  <a:lnTo>
                    <a:pt x="32" y="296"/>
                  </a:lnTo>
                  <a:lnTo>
                    <a:pt x="641" y="49"/>
                  </a:lnTo>
                  <a:lnTo>
                    <a:pt x="586" y="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6" name="Freeform 126"/>
            <p:cNvSpPr>
              <a:spLocks/>
            </p:cNvSpPr>
            <p:nvPr/>
          </p:nvSpPr>
          <p:spPr bwMode="auto">
            <a:xfrm>
              <a:off x="193" y="1248"/>
              <a:ext cx="619" cy="353"/>
            </a:xfrm>
            <a:custGeom>
              <a:avLst/>
              <a:gdLst>
                <a:gd name="T0" fmla="*/ 153 w 1238"/>
                <a:gd name="T1" fmla="*/ 119 h 706"/>
                <a:gd name="T2" fmla="*/ 310 w 1238"/>
                <a:gd name="T3" fmla="*/ 59 h 706"/>
                <a:gd name="T4" fmla="*/ 165 w 1238"/>
                <a:gd name="T5" fmla="*/ 0 h 706"/>
                <a:gd name="T6" fmla="*/ 4 w 1238"/>
                <a:gd name="T7" fmla="*/ 36 h 706"/>
                <a:gd name="T8" fmla="*/ 3 w 1238"/>
                <a:gd name="T9" fmla="*/ 37 h 706"/>
                <a:gd name="T10" fmla="*/ 2 w 1238"/>
                <a:gd name="T11" fmla="*/ 41 h 706"/>
                <a:gd name="T12" fmla="*/ 1 w 1238"/>
                <a:gd name="T13" fmla="*/ 46 h 706"/>
                <a:gd name="T14" fmla="*/ 0 w 1238"/>
                <a:gd name="T15" fmla="*/ 52 h 706"/>
                <a:gd name="T16" fmla="*/ 1 w 1238"/>
                <a:gd name="T17" fmla="*/ 60 h 706"/>
                <a:gd name="T18" fmla="*/ 2 w 1238"/>
                <a:gd name="T19" fmla="*/ 70 h 706"/>
                <a:gd name="T20" fmla="*/ 6 w 1238"/>
                <a:gd name="T21" fmla="*/ 80 h 706"/>
                <a:gd name="T22" fmla="*/ 13 w 1238"/>
                <a:gd name="T23" fmla="*/ 89 h 706"/>
                <a:gd name="T24" fmla="*/ 13 w 1238"/>
                <a:gd name="T25" fmla="*/ 89 h 706"/>
                <a:gd name="T26" fmla="*/ 13 w 1238"/>
                <a:gd name="T27" fmla="*/ 90 h 706"/>
                <a:gd name="T28" fmla="*/ 13 w 1238"/>
                <a:gd name="T29" fmla="*/ 90 h 706"/>
                <a:gd name="T30" fmla="*/ 156 w 1238"/>
                <a:gd name="T31" fmla="*/ 177 h 706"/>
                <a:gd name="T32" fmla="*/ 156 w 1238"/>
                <a:gd name="T33" fmla="*/ 175 h 706"/>
                <a:gd name="T34" fmla="*/ 154 w 1238"/>
                <a:gd name="T35" fmla="*/ 170 h 706"/>
                <a:gd name="T36" fmla="*/ 154 w 1238"/>
                <a:gd name="T37" fmla="*/ 170 h 706"/>
                <a:gd name="T38" fmla="*/ 154 w 1238"/>
                <a:gd name="T39" fmla="*/ 170 h 706"/>
                <a:gd name="T40" fmla="*/ 153 w 1238"/>
                <a:gd name="T41" fmla="*/ 168 h 706"/>
                <a:gd name="T42" fmla="*/ 152 w 1238"/>
                <a:gd name="T43" fmla="*/ 164 h 706"/>
                <a:gd name="T44" fmla="*/ 149 w 1238"/>
                <a:gd name="T45" fmla="*/ 158 h 706"/>
                <a:gd name="T46" fmla="*/ 147 w 1238"/>
                <a:gd name="T47" fmla="*/ 150 h 706"/>
                <a:gd name="T48" fmla="*/ 146 w 1238"/>
                <a:gd name="T49" fmla="*/ 142 h 706"/>
                <a:gd name="T50" fmla="*/ 146 w 1238"/>
                <a:gd name="T51" fmla="*/ 134 h 706"/>
                <a:gd name="T52" fmla="*/ 148 w 1238"/>
                <a:gd name="T53" fmla="*/ 126 h 706"/>
                <a:gd name="T54" fmla="*/ 153 w 1238"/>
                <a:gd name="T55" fmla="*/ 119 h 70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8"/>
                <a:gd name="T85" fmla="*/ 0 h 706"/>
                <a:gd name="T86" fmla="*/ 1238 w 1238"/>
                <a:gd name="T87" fmla="*/ 706 h 70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8" h="706">
                  <a:moveTo>
                    <a:pt x="610" y="479"/>
                  </a:moveTo>
                  <a:lnTo>
                    <a:pt x="1238" y="239"/>
                  </a:lnTo>
                  <a:lnTo>
                    <a:pt x="661" y="0"/>
                  </a:lnTo>
                  <a:lnTo>
                    <a:pt x="16" y="144"/>
                  </a:lnTo>
                  <a:lnTo>
                    <a:pt x="14" y="148"/>
                  </a:lnTo>
                  <a:lnTo>
                    <a:pt x="10" y="162"/>
                  </a:lnTo>
                  <a:lnTo>
                    <a:pt x="4" y="184"/>
                  </a:lnTo>
                  <a:lnTo>
                    <a:pt x="0" y="211"/>
                  </a:lnTo>
                  <a:lnTo>
                    <a:pt x="2" y="243"/>
                  </a:lnTo>
                  <a:lnTo>
                    <a:pt x="10" y="278"/>
                  </a:lnTo>
                  <a:lnTo>
                    <a:pt x="26" y="318"/>
                  </a:lnTo>
                  <a:lnTo>
                    <a:pt x="52" y="358"/>
                  </a:lnTo>
                  <a:lnTo>
                    <a:pt x="53" y="359"/>
                  </a:lnTo>
                  <a:lnTo>
                    <a:pt x="53" y="360"/>
                  </a:lnTo>
                  <a:lnTo>
                    <a:pt x="54" y="360"/>
                  </a:lnTo>
                  <a:lnTo>
                    <a:pt x="624" y="706"/>
                  </a:lnTo>
                  <a:lnTo>
                    <a:pt x="625" y="697"/>
                  </a:lnTo>
                  <a:lnTo>
                    <a:pt x="616" y="677"/>
                  </a:lnTo>
                  <a:lnTo>
                    <a:pt x="612" y="670"/>
                  </a:lnTo>
                  <a:lnTo>
                    <a:pt x="605" y="653"/>
                  </a:lnTo>
                  <a:lnTo>
                    <a:pt x="596" y="629"/>
                  </a:lnTo>
                  <a:lnTo>
                    <a:pt x="587" y="599"/>
                  </a:lnTo>
                  <a:lnTo>
                    <a:pt x="582" y="567"/>
                  </a:lnTo>
                  <a:lnTo>
                    <a:pt x="582" y="535"/>
                  </a:lnTo>
                  <a:lnTo>
                    <a:pt x="590" y="504"/>
                  </a:lnTo>
                  <a:lnTo>
                    <a:pt x="610" y="4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7" name="Freeform 127"/>
            <p:cNvSpPr>
              <a:spLocks/>
            </p:cNvSpPr>
            <p:nvPr/>
          </p:nvSpPr>
          <p:spPr bwMode="auto">
            <a:xfrm>
              <a:off x="224" y="1261"/>
              <a:ext cx="555" cy="214"/>
            </a:xfrm>
            <a:custGeom>
              <a:avLst/>
              <a:gdLst>
                <a:gd name="T0" fmla="*/ 277 w 1112"/>
                <a:gd name="T1" fmla="*/ 54 h 428"/>
                <a:gd name="T2" fmla="*/ 137 w 1112"/>
                <a:gd name="T3" fmla="*/ 107 h 428"/>
                <a:gd name="T4" fmla="*/ 0 w 1112"/>
                <a:gd name="T5" fmla="*/ 34 h 428"/>
                <a:gd name="T6" fmla="*/ 149 w 1112"/>
                <a:gd name="T7" fmla="*/ 0 h 428"/>
                <a:gd name="T8" fmla="*/ 277 w 1112"/>
                <a:gd name="T9" fmla="*/ 54 h 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2"/>
                <a:gd name="T16" fmla="*/ 0 h 428"/>
                <a:gd name="T17" fmla="*/ 1112 w 1112"/>
                <a:gd name="T18" fmla="*/ 428 h 4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2" h="428">
                  <a:moveTo>
                    <a:pt x="1112" y="213"/>
                  </a:moveTo>
                  <a:lnTo>
                    <a:pt x="549" y="428"/>
                  </a:lnTo>
                  <a:lnTo>
                    <a:pt x="0" y="136"/>
                  </a:lnTo>
                  <a:lnTo>
                    <a:pt x="598" y="0"/>
                  </a:lnTo>
                  <a:lnTo>
                    <a:pt x="1112" y="213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8" name="Freeform 128"/>
            <p:cNvSpPr>
              <a:spLocks/>
            </p:cNvSpPr>
            <p:nvPr/>
          </p:nvSpPr>
          <p:spPr bwMode="auto">
            <a:xfrm>
              <a:off x="203" y="1334"/>
              <a:ext cx="284" cy="244"/>
            </a:xfrm>
            <a:custGeom>
              <a:avLst/>
              <a:gdLst>
                <a:gd name="T0" fmla="*/ 142 w 568"/>
                <a:gd name="T1" fmla="*/ 122 h 488"/>
                <a:gd name="T2" fmla="*/ 11 w 568"/>
                <a:gd name="T3" fmla="*/ 42 h 488"/>
                <a:gd name="T4" fmla="*/ 6 w 568"/>
                <a:gd name="T5" fmla="*/ 35 h 488"/>
                <a:gd name="T6" fmla="*/ 2 w 568"/>
                <a:gd name="T7" fmla="*/ 28 h 488"/>
                <a:gd name="T8" fmla="*/ 1 w 568"/>
                <a:gd name="T9" fmla="*/ 22 h 488"/>
                <a:gd name="T10" fmla="*/ 1 w 568"/>
                <a:gd name="T11" fmla="*/ 16 h 488"/>
                <a:gd name="T12" fmla="*/ 0 w 568"/>
                <a:gd name="T13" fmla="*/ 11 h 488"/>
                <a:gd name="T14" fmla="*/ 1 w 568"/>
                <a:gd name="T15" fmla="*/ 7 h 488"/>
                <a:gd name="T16" fmla="*/ 1 w 568"/>
                <a:gd name="T17" fmla="*/ 3 h 488"/>
                <a:gd name="T18" fmla="*/ 2 w 568"/>
                <a:gd name="T19" fmla="*/ 0 h 488"/>
                <a:gd name="T20" fmla="*/ 142 w 568"/>
                <a:gd name="T21" fmla="*/ 75 h 488"/>
                <a:gd name="T22" fmla="*/ 139 w 568"/>
                <a:gd name="T23" fmla="*/ 80 h 488"/>
                <a:gd name="T24" fmla="*/ 137 w 568"/>
                <a:gd name="T25" fmla="*/ 86 h 488"/>
                <a:gd name="T26" fmla="*/ 136 w 568"/>
                <a:gd name="T27" fmla="*/ 92 h 488"/>
                <a:gd name="T28" fmla="*/ 136 w 568"/>
                <a:gd name="T29" fmla="*/ 98 h 488"/>
                <a:gd name="T30" fmla="*/ 136 w 568"/>
                <a:gd name="T31" fmla="*/ 105 h 488"/>
                <a:gd name="T32" fmla="*/ 138 w 568"/>
                <a:gd name="T33" fmla="*/ 111 h 488"/>
                <a:gd name="T34" fmla="*/ 140 w 568"/>
                <a:gd name="T35" fmla="*/ 117 h 488"/>
                <a:gd name="T36" fmla="*/ 142 w 568"/>
                <a:gd name="T37" fmla="*/ 122 h 4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8"/>
                <a:gd name="T58" fmla="*/ 0 h 488"/>
                <a:gd name="T59" fmla="*/ 568 w 568"/>
                <a:gd name="T60" fmla="*/ 488 h 4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8" h="488">
                  <a:moveTo>
                    <a:pt x="565" y="488"/>
                  </a:moveTo>
                  <a:lnTo>
                    <a:pt x="45" y="168"/>
                  </a:lnTo>
                  <a:lnTo>
                    <a:pt x="25" y="140"/>
                  </a:lnTo>
                  <a:lnTo>
                    <a:pt x="11" y="112"/>
                  </a:lnTo>
                  <a:lnTo>
                    <a:pt x="5" y="87"/>
                  </a:lnTo>
                  <a:lnTo>
                    <a:pt x="1" y="64"/>
                  </a:lnTo>
                  <a:lnTo>
                    <a:pt x="0" y="43"/>
                  </a:lnTo>
                  <a:lnTo>
                    <a:pt x="2" y="25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68" y="297"/>
                  </a:lnTo>
                  <a:lnTo>
                    <a:pt x="554" y="318"/>
                  </a:lnTo>
                  <a:lnTo>
                    <a:pt x="546" y="341"/>
                  </a:lnTo>
                  <a:lnTo>
                    <a:pt x="542" y="365"/>
                  </a:lnTo>
                  <a:lnTo>
                    <a:pt x="542" y="390"/>
                  </a:lnTo>
                  <a:lnTo>
                    <a:pt x="544" y="417"/>
                  </a:lnTo>
                  <a:lnTo>
                    <a:pt x="550" y="442"/>
                  </a:lnTo>
                  <a:lnTo>
                    <a:pt x="557" y="466"/>
                  </a:lnTo>
                  <a:lnTo>
                    <a:pt x="565" y="488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9" name="Freeform 129"/>
            <p:cNvSpPr>
              <a:spLocks/>
            </p:cNvSpPr>
            <p:nvPr/>
          </p:nvSpPr>
          <p:spPr bwMode="auto">
            <a:xfrm>
              <a:off x="486" y="1377"/>
              <a:ext cx="329" cy="224"/>
            </a:xfrm>
            <a:custGeom>
              <a:avLst/>
              <a:gdLst>
                <a:gd name="T0" fmla="*/ 145 w 658"/>
                <a:gd name="T1" fmla="*/ 28 h 448"/>
                <a:gd name="T2" fmla="*/ 145 w 658"/>
                <a:gd name="T3" fmla="*/ 34 h 448"/>
                <a:gd name="T4" fmla="*/ 0 w 658"/>
                <a:gd name="T5" fmla="*/ 92 h 448"/>
                <a:gd name="T6" fmla="*/ 1 w 658"/>
                <a:gd name="T7" fmla="*/ 97 h 448"/>
                <a:gd name="T8" fmla="*/ 147 w 658"/>
                <a:gd name="T9" fmla="*/ 39 h 448"/>
                <a:gd name="T10" fmla="*/ 156 w 658"/>
                <a:gd name="T11" fmla="*/ 47 h 448"/>
                <a:gd name="T12" fmla="*/ 7 w 658"/>
                <a:gd name="T13" fmla="*/ 108 h 448"/>
                <a:gd name="T14" fmla="*/ 10 w 658"/>
                <a:gd name="T15" fmla="*/ 112 h 448"/>
                <a:gd name="T16" fmla="*/ 165 w 658"/>
                <a:gd name="T17" fmla="*/ 49 h 448"/>
                <a:gd name="T18" fmla="*/ 150 w 658"/>
                <a:gd name="T19" fmla="*/ 35 h 448"/>
                <a:gd name="T20" fmla="*/ 149 w 658"/>
                <a:gd name="T21" fmla="*/ 0 h 448"/>
                <a:gd name="T22" fmla="*/ 145 w 658"/>
                <a:gd name="T23" fmla="*/ 0 h 448"/>
                <a:gd name="T24" fmla="*/ 145 w 658"/>
                <a:gd name="T25" fmla="*/ 11 h 448"/>
                <a:gd name="T26" fmla="*/ 145 w 658"/>
                <a:gd name="T27" fmla="*/ 28 h 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8"/>
                <a:gd name="T43" fmla="*/ 0 h 448"/>
                <a:gd name="T44" fmla="*/ 658 w 658"/>
                <a:gd name="T45" fmla="*/ 448 h 4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8" h="448">
                  <a:moveTo>
                    <a:pt x="578" y="109"/>
                  </a:moveTo>
                  <a:lnTo>
                    <a:pt x="580" y="134"/>
                  </a:lnTo>
                  <a:lnTo>
                    <a:pt x="0" y="368"/>
                  </a:lnTo>
                  <a:lnTo>
                    <a:pt x="6" y="387"/>
                  </a:lnTo>
                  <a:lnTo>
                    <a:pt x="587" y="153"/>
                  </a:lnTo>
                  <a:lnTo>
                    <a:pt x="622" y="186"/>
                  </a:lnTo>
                  <a:lnTo>
                    <a:pt x="31" y="429"/>
                  </a:lnTo>
                  <a:lnTo>
                    <a:pt x="38" y="448"/>
                  </a:lnTo>
                  <a:lnTo>
                    <a:pt x="658" y="194"/>
                  </a:lnTo>
                  <a:lnTo>
                    <a:pt x="597" y="137"/>
                  </a:lnTo>
                  <a:lnTo>
                    <a:pt x="595" y="0"/>
                  </a:lnTo>
                  <a:lnTo>
                    <a:pt x="577" y="0"/>
                  </a:lnTo>
                  <a:lnTo>
                    <a:pt x="577" y="41"/>
                  </a:lnTo>
                  <a:lnTo>
                    <a:pt x="578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Вопрос № 7</a:t>
            </a:r>
            <a:endParaRPr lang="ru-RU" sz="2800" dirty="0" smtClean="0"/>
          </a:p>
        </p:txBody>
      </p:sp>
      <p:sp>
        <p:nvSpPr>
          <p:cNvPr id="9223" name="Содержимое 2"/>
          <p:cNvSpPr>
            <a:spLocks noGrp="1"/>
          </p:cNvSpPr>
          <p:nvPr>
            <p:ph idx="1"/>
          </p:nvPr>
        </p:nvSpPr>
        <p:spPr>
          <a:xfrm>
            <a:off x="457200" y="1844675"/>
            <a:ext cx="8507413" cy="453707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Масса чугунной болванки 20 кг.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b="1" dirty="0" smtClean="0"/>
              <a:t>        Сколько деталей по 18 кг можно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b="1" dirty="0" smtClean="0"/>
              <a:t>        отлить из 10 болванок?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dirty="0" smtClean="0"/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ru-RU" sz="2800" b="1" dirty="0" smtClean="0"/>
              <a:t>10 деталей</a:t>
            </a: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ru-RU" sz="2800" b="1" dirty="0" smtClean="0"/>
              <a:t>11 деталей</a:t>
            </a: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ru-RU" sz="2800" b="1" dirty="0" smtClean="0"/>
              <a:t>12 деталей</a:t>
            </a: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ru-RU" sz="2800" b="1" dirty="0" smtClean="0"/>
              <a:t>13 деталей</a:t>
            </a: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3000364" y="3929066"/>
            <a:ext cx="649287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3000364" y="4429132"/>
            <a:ext cx="649287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3000364" y="4929198"/>
            <a:ext cx="649287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3000364" y="5429264"/>
            <a:ext cx="649287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</a:rPr>
              <a:t>D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Rectangl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316" name="Group 1357" descr="Happy cartoon apple"/>
          <p:cNvGrpSpPr>
            <a:grpSpLocks noChangeAspect="1"/>
          </p:cNvGrpSpPr>
          <p:nvPr/>
        </p:nvGrpSpPr>
        <p:grpSpPr bwMode="auto">
          <a:xfrm>
            <a:off x="468313" y="260350"/>
            <a:ext cx="1214437" cy="1347788"/>
            <a:chOff x="288" y="144"/>
            <a:chExt cx="765" cy="849"/>
          </a:xfrm>
        </p:grpSpPr>
        <p:sp>
          <p:nvSpPr>
            <p:cNvPr id="13542" name="AutoShape 1356"/>
            <p:cNvSpPr>
              <a:spLocks noChangeAspect="1" noChangeArrowheads="1" noTextEdit="1"/>
            </p:cNvSpPr>
            <p:nvPr/>
          </p:nvSpPr>
          <p:spPr bwMode="auto">
            <a:xfrm>
              <a:off x="288" y="144"/>
              <a:ext cx="765" cy="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43" name="Freeform 1358"/>
            <p:cNvSpPr>
              <a:spLocks/>
            </p:cNvSpPr>
            <p:nvPr/>
          </p:nvSpPr>
          <p:spPr bwMode="auto">
            <a:xfrm>
              <a:off x="646" y="400"/>
              <a:ext cx="365" cy="538"/>
            </a:xfrm>
            <a:custGeom>
              <a:avLst/>
              <a:gdLst>
                <a:gd name="T0" fmla="*/ 45 w 1096"/>
                <a:gd name="T1" fmla="*/ 14 h 1612"/>
                <a:gd name="T2" fmla="*/ 65 w 1096"/>
                <a:gd name="T3" fmla="*/ 3 h 1612"/>
                <a:gd name="T4" fmla="*/ 88 w 1096"/>
                <a:gd name="T5" fmla="*/ 0 h 1612"/>
                <a:gd name="T6" fmla="*/ 107 w 1096"/>
                <a:gd name="T7" fmla="*/ 10 h 1612"/>
                <a:gd name="T8" fmla="*/ 117 w 1096"/>
                <a:gd name="T9" fmla="*/ 26 h 1612"/>
                <a:gd name="T10" fmla="*/ 122 w 1096"/>
                <a:gd name="T11" fmla="*/ 50 h 1612"/>
                <a:gd name="T12" fmla="*/ 119 w 1096"/>
                <a:gd name="T13" fmla="*/ 77 h 1612"/>
                <a:gd name="T14" fmla="*/ 115 w 1096"/>
                <a:gd name="T15" fmla="*/ 105 h 1612"/>
                <a:gd name="T16" fmla="*/ 104 w 1096"/>
                <a:gd name="T17" fmla="*/ 133 h 1612"/>
                <a:gd name="T18" fmla="*/ 83 w 1096"/>
                <a:gd name="T19" fmla="*/ 155 h 1612"/>
                <a:gd name="T20" fmla="*/ 63 w 1096"/>
                <a:gd name="T21" fmla="*/ 171 h 1612"/>
                <a:gd name="T22" fmla="*/ 39 w 1096"/>
                <a:gd name="T23" fmla="*/ 180 h 1612"/>
                <a:gd name="T24" fmla="*/ 16 w 1096"/>
                <a:gd name="T25" fmla="*/ 178 h 1612"/>
                <a:gd name="T26" fmla="*/ 0 w 1096"/>
                <a:gd name="T27" fmla="*/ 162 h 1612"/>
                <a:gd name="T28" fmla="*/ 21 w 1096"/>
                <a:gd name="T29" fmla="*/ 124 h 1612"/>
                <a:gd name="T30" fmla="*/ 50 w 1096"/>
                <a:gd name="T31" fmla="*/ 51 h 1612"/>
                <a:gd name="T32" fmla="*/ 45 w 1096"/>
                <a:gd name="T33" fmla="*/ 14 h 1612"/>
                <a:gd name="T34" fmla="*/ 45 w 1096"/>
                <a:gd name="T35" fmla="*/ 14 h 16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96"/>
                <a:gd name="T55" fmla="*/ 0 h 1612"/>
                <a:gd name="T56" fmla="*/ 1096 w 1096"/>
                <a:gd name="T57" fmla="*/ 1612 h 16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96" h="1612">
                  <a:moveTo>
                    <a:pt x="403" y="128"/>
                  </a:moveTo>
                  <a:lnTo>
                    <a:pt x="582" y="25"/>
                  </a:lnTo>
                  <a:lnTo>
                    <a:pt x="797" y="0"/>
                  </a:lnTo>
                  <a:lnTo>
                    <a:pt x="964" y="86"/>
                  </a:lnTo>
                  <a:lnTo>
                    <a:pt x="1058" y="231"/>
                  </a:lnTo>
                  <a:lnTo>
                    <a:pt x="1096" y="445"/>
                  </a:lnTo>
                  <a:lnTo>
                    <a:pt x="1071" y="695"/>
                  </a:lnTo>
                  <a:lnTo>
                    <a:pt x="1033" y="947"/>
                  </a:lnTo>
                  <a:lnTo>
                    <a:pt x="933" y="1196"/>
                  </a:lnTo>
                  <a:lnTo>
                    <a:pt x="745" y="1389"/>
                  </a:lnTo>
                  <a:lnTo>
                    <a:pt x="565" y="1535"/>
                  </a:lnTo>
                  <a:lnTo>
                    <a:pt x="355" y="1612"/>
                  </a:lnTo>
                  <a:lnTo>
                    <a:pt x="142" y="1600"/>
                  </a:lnTo>
                  <a:lnTo>
                    <a:pt x="0" y="1449"/>
                  </a:lnTo>
                  <a:lnTo>
                    <a:pt x="193" y="1119"/>
                  </a:lnTo>
                  <a:lnTo>
                    <a:pt x="446" y="459"/>
                  </a:lnTo>
                  <a:lnTo>
                    <a:pt x="403" y="12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44" name="Freeform 1359"/>
            <p:cNvSpPr>
              <a:spLocks/>
            </p:cNvSpPr>
            <p:nvPr/>
          </p:nvSpPr>
          <p:spPr bwMode="auto">
            <a:xfrm>
              <a:off x="302" y="302"/>
              <a:ext cx="730" cy="660"/>
            </a:xfrm>
            <a:custGeom>
              <a:avLst/>
              <a:gdLst>
                <a:gd name="T0" fmla="*/ 99 w 2192"/>
                <a:gd name="T1" fmla="*/ 1 h 1981"/>
                <a:gd name="T2" fmla="*/ 78 w 2192"/>
                <a:gd name="T3" fmla="*/ 0 h 1981"/>
                <a:gd name="T4" fmla="*/ 64 w 2192"/>
                <a:gd name="T5" fmla="*/ 2 h 1981"/>
                <a:gd name="T6" fmla="*/ 50 w 2192"/>
                <a:gd name="T7" fmla="*/ 6 h 1981"/>
                <a:gd name="T8" fmla="*/ 40 w 2192"/>
                <a:gd name="T9" fmla="*/ 13 h 1981"/>
                <a:gd name="T10" fmla="*/ 26 w 2192"/>
                <a:gd name="T11" fmla="*/ 26 h 1981"/>
                <a:gd name="T12" fmla="*/ 10 w 2192"/>
                <a:gd name="T13" fmla="*/ 59 h 1981"/>
                <a:gd name="T14" fmla="*/ 0 w 2192"/>
                <a:gd name="T15" fmla="*/ 94 h 1981"/>
                <a:gd name="T16" fmla="*/ 0 w 2192"/>
                <a:gd name="T17" fmla="*/ 122 h 1981"/>
                <a:gd name="T18" fmla="*/ 7 w 2192"/>
                <a:gd name="T19" fmla="*/ 156 h 1981"/>
                <a:gd name="T20" fmla="*/ 19 w 2192"/>
                <a:gd name="T21" fmla="*/ 183 h 1981"/>
                <a:gd name="T22" fmla="*/ 36 w 2192"/>
                <a:gd name="T23" fmla="*/ 201 h 1981"/>
                <a:gd name="T24" fmla="*/ 57 w 2192"/>
                <a:gd name="T25" fmla="*/ 210 h 1981"/>
                <a:gd name="T26" fmla="*/ 74 w 2192"/>
                <a:gd name="T27" fmla="*/ 209 h 1981"/>
                <a:gd name="T28" fmla="*/ 85 w 2192"/>
                <a:gd name="T29" fmla="*/ 217 h 1981"/>
                <a:gd name="T30" fmla="*/ 99 w 2192"/>
                <a:gd name="T31" fmla="*/ 219 h 1981"/>
                <a:gd name="T32" fmla="*/ 109 w 2192"/>
                <a:gd name="T33" fmla="*/ 214 h 1981"/>
                <a:gd name="T34" fmla="*/ 119 w 2192"/>
                <a:gd name="T35" fmla="*/ 211 h 1981"/>
                <a:gd name="T36" fmla="*/ 132 w 2192"/>
                <a:gd name="T37" fmla="*/ 220 h 1981"/>
                <a:gd name="T38" fmla="*/ 146 w 2192"/>
                <a:gd name="T39" fmla="*/ 217 h 1981"/>
                <a:gd name="T40" fmla="*/ 144 w 2192"/>
                <a:gd name="T41" fmla="*/ 211 h 1981"/>
                <a:gd name="T42" fmla="*/ 133 w 2192"/>
                <a:gd name="T43" fmla="*/ 208 h 1981"/>
                <a:gd name="T44" fmla="*/ 125 w 2192"/>
                <a:gd name="T45" fmla="*/ 201 h 1981"/>
                <a:gd name="T46" fmla="*/ 123 w 2192"/>
                <a:gd name="T47" fmla="*/ 194 h 1981"/>
                <a:gd name="T48" fmla="*/ 145 w 2192"/>
                <a:gd name="T49" fmla="*/ 162 h 1981"/>
                <a:gd name="T50" fmla="*/ 159 w 2192"/>
                <a:gd name="T51" fmla="*/ 124 h 1981"/>
                <a:gd name="T52" fmla="*/ 165 w 2192"/>
                <a:gd name="T53" fmla="*/ 89 h 1981"/>
                <a:gd name="T54" fmla="*/ 163 w 2192"/>
                <a:gd name="T55" fmla="*/ 59 h 1981"/>
                <a:gd name="T56" fmla="*/ 159 w 2192"/>
                <a:gd name="T57" fmla="*/ 47 h 1981"/>
                <a:gd name="T58" fmla="*/ 183 w 2192"/>
                <a:gd name="T59" fmla="*/ 36 h 1981"/>
                <a:gd name="T60" fmla="*/ 198 w 2192"/>
                <a:gd name="T61" fmla="*/ 34 h 1981"/>
                <a:gd name="T62" fmla="*/ 211 w 2192"/>
                <a:gd name="T63" fmla="*/ 39 h 1981"/>
                <a:gd name="T64" fmla="*/ 224 w 2192"/>
                <a:gd name="T65" fmla="*/ 49 h 1981"/>
                <a:gd name="T66" fmla="*/ 232 w 2192"/>
                <a:gd name="T67" fmla="*/ 63 h 1981"/>
                <a:gd name="T68" fmla="*/ 236 w 2192"/>
                <a:gd name="T69" fmla="*/ 79 h 1981"/>
                <a:gd name="T70" fmla="*/ 235 w 2192"/>
                <a:gd name="T71" fmla="*/ 98 h 1981"/>
                <a:gd name="T72" fmla="*/ 233 w 2192"/>
                <a:gd name="T73" fmla="*/ 119 h 1981"/>
                <a:gd name="T74" fmla="*/ 231 w 2192"/>
                <a:gd name="T75" fmla="*/ 141 h 1981"/>
                <a:gd name="T76" fmla="*/ 243 w 2192"/>
                <a:gd name="T77" fmla="*/ 113 h 1981"/>
                <a:gd name="T78" fmla="*/ 243 w 2192"/>
                <a:gd name="T79" fmla="*/ 76 h 1981"/>
                <a:gd name="T80" fmla="*/ 238 w 2192"/>
                <a:gd name="T81" fmla="*/ 52 h 1981"/>
                <a:gd name="T82" fmla="*/ 229 w 2192"/>
                <a:gd name="T83" fmla="*/ 35 h 1981"/>
                <a:gd name="T84" fmla="*/ 211 w 2192"/>
                <a:gd name="T85" fmla="*/ 21 h 1981"/>
                <a:gd name="T86" fmla="*/ 194 w 2192"/>
                <a:gd name="T87" fmla="*/ 15 h 1981"/>
                <a:gd name="T88" fmla="*/ 178 w 2192"/>
                <a:gd name="T89" fmla="*/ 15 h 1981"/>
                <a:gd name="T90" fmla="*/ 160 w 2192"/>
                <a:gd name="T91" fmla="*/ 16 h 1981"/>
                <a:gd name="T92" fmla="*/ 147 w 2192"/>
                <a:gd name="T93" fmla="*/ 19 h 1981"/>
                <a:gd name="T94" fmla="*/ 141 w 2192"/>
                <a:gd name="T95" fmla="*/ 25 h 1981"/>
                <a:gd name="T96" fmla="*/ 134 w 2192"/>
                <a:gd name="T97" fmla="*/ 20 h 1981"/>
                <a:gd name="T98" fmla="*/ 121 w 2192"/>
                <a:gd name="T99" fmla="*/ 9 h 1981"/>
                <a:gd name="T100" fmla="*/ 103 w 2192"/>
                <a:gd name="T101" fmla="*/ 2 h 1981"/>
                <a:gd name="T102" fmla="*/ 99 w 2192"/>
                <a:gd name="T103" fmla="*/ 1 h 1981"/>
                <a:gd name="T104" fmla="*/ 99 w 2192"/>
                <a:gd name="T105" fmla="*/ 1 h 198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192"/>
                <a:gd name="T160" fmla="*/ 0 h 1981"/>
                <a:gd name="T161" fmla="*/ 2192 w 2192"/>
                <a:gd name="T162" fmla="*/ 1981 h 198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192" h="1981">
                  <a:moveTo>
                    <a:pt x="891" y="9"/>
                  </a:moveTo>
                  <a:lnTo>
                    <a:pt x="707" y="0"/>
                  </a:lnTo>
                  <a:lnTo>
                    <a:pt x="574" y="17"/>
                  </a:lnTo>
                  <a:lnTo>
                    <a:pt x="450" y="55"/>
                  </a:lnTo>
                  <a:lnTo>
                    <a:pt x="360" y="116"/>
                  </a:lnTo>
                  <a:lnTo>
                    <a:pt x="236" y="232"/>
                  </a:lnTo>
                  <a:lnTo>
                    <a:pt x="90" y="535"/>
                  </a:lnTo>
                  <a:lnTo>
                    <a:pt x="4" y="850"/>
                  </a:lnTo>
                  <a:lnTo>
                    <a:pt x="0" y="1098"/>
                  </a:lnTo>
                  <a:lnTo>
                    <a:pt x="64" y="1402"/>
                  </a:lnTo>
                  <a:lnTo>
                    <a:pt x="172" y="1646"/>
                  </a:lnTo>
                  <a:lnTo>
                    <a:pt x="326" y="1814"/>
                  </a:lnTo>
                  <a:lnTo>
                    <a:pt x="515" y="1891"/>
                  </a:lnTo>
                  <a:lnTo>
                    <a:pt x="669" y="1878"/>
                  </a:lnTo>
                  <a:lnTo>
                    <a:pt x="766" y="1950"/>
                  </a:lnTo>
                  <a:lnTo>
                    <a:pt x="895" y="1969"/>
                  </a:lnTo>
                  <a:lnTo>
                    <a:pt x="985" y="1930"/>
                  </a:lnTo>
                  <a:lnTo>
                    <a:pt x="1071" y="1900"/>
                  </a:lnTo>
                  <a:lnTo>
                    <a:pt x="1186" y="1981"/>
                  </a:lnTo>
                  <a:lnTo>
                    <a:pt x="1319" y="1950"/>
                  </a:lnTo>
                  <a:lnTo>
                    <a:pt x="1298" y="1904"/>
                  </a:lnTo>
                  <a:lnTo>
                    <a:pt x="1195" y="1870"/>
                  </a:lnTo>
                  <a:lnTo>
                    <a:pt x="1122" y="1809"/>
                  </a:lnTo>
                  <a:lnTo>
                    <a:pt x="1105" y="1749"/>
                  </a:lnTo>
                  <a:lnTo>
                    <a:pt x="1303" y="1458"/>
                  </a:lnTo>
                  <a:lnTo>
                    <a:pt x="1431" y="1118"/>
                  </a:lnTo>
                  <a:lnTo>
                    <a:pt x="1486" y="798"/>
                  </a:lnTo>
                  <a:lnTo>
                    <a:pt x="1469" y="531"/>
                  </a:lnTo>
                  <a:lnTo>
                    <a:pt x="1435" y="424"/>
                  </a:lnTo>
                  <a:lnTo>
                    <a:pt x="1649" y="326"/>
                  </a:lnTo>
                  <a:lnTo>
                    <a:pt x="1790" y="309"/>
                  </a:lnTo>
                  <a:lnTo>
                    <a:pt x="1902" y="351"/>
                  </a:lnTo>
                  <a:lnTo>
                    <a:pt x="2017" y="442"/>
                  </a:lnTo>
                  <a:lnTo>
                    <a:pt x="2090" y="565"/>
                  </a:lnTo>
                  <a:lnTo>
                    <a:pt x="2133" y="708"/>
                  </a:lnTo>
                  <a:lnTo>
                    <a:pt x="2124" y="879"/>
                  </a:lnTo>
                  <a:lnTo>
                    <a:pt x="2103" y="1068"/>
                  </a:lnTo>
                  <a:lnTo>
                    <a:pt x="2086" y="1273"/>
                  </a:lnTo>
                  <a:lnTo>
                    <a:pt x="2192" y="1016"/>
                  </a:lnTo>
                  <a:lnTo>
                    <a:pt x="2192" y="681"/>
                  </a:lnTo>
                  <a:lnTo>
                    <a:pt x="2150" y="466"/>
                  </a:lnTo>
                  <a:lnTo>
                    <a:pt x="2065" y="318"/>
                  </a:lnTo>
                  <a:lnTo>
                    <a:pt x="1905" y="193"/>
                  </a:lnTo>
                  <a:lnTo>
                    <a:pt x="1748" y="133"/>
                  </a:lnTo>
                  <a:lnTo>
                    <a:pt x="1606" y="133"/>
                  </a:lnTo>
                  <a:lnTo>
                    <a:pt x="1439" y="145"/>
                  </a:lnTo>
                  <a:lnTo>
                    <a:pt x="1328" y="167"/>
                  </a:lnTo>
                  <a:lnTo>
                    <a:pt x="1273" y="223"/>
                  </a:lnTo>
                  <a:lnTo>
                    <a:pt x="1204" y="176"/>
                  </a:lnTo>
                  <a:lnTo>
                    <a:pt x="1092" y="85"/>
                  </a:lnTo>
                  <a:lnTo>
                    <a:pt x="929" y="17"/>
                  </a:lnTo>
                  <a:lnTo>
                    <a:pt x="891" y="9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45" name="Freeform 1360"/>
            <p:cNvSpPr>
              <a:spLocks/>
            </p:cNvSpPr>
            <p:nvPr/>
          </p:nvSpPr>
          <p:spPr bwMode="auto">
            <a:xfrm>
              <a:off x="335" y="320"/>
              <a:ext cx="441" cy="509"/>
            </a:xfrm>
            <a:custGeom>
              <a:avLst/>
              <a:gdLst>
                <a:gd name="T0" fmla="*/ 46 w 1323"/>
                <a:gd name="T1" fmla="*/ 6 h 1527"/>
                <a:gd name="T2" fmla="*/ 35 w 1323"/>
                <a:gd name="T3" fmla="*/ 12 h 1527"/>
                <a:gd name="T4" fmla="*/ 24 w 1323"/>
                <a:gd name="T5" fmla="*/ 23 h 1527"/>
                <a:gd name="T6" fmla="*/ 14 w 1323"/>
                <a:gd name="T7" fmla="*/ 39 h 1527"/>
                <a:gd name="T8" fmla="*/ 7 w 1323"/>
                <a:gd name="T9" fmla="*/ 58 h 1527"/>
                <a:gd name="T10" fmla="*/ 1 w 1323"/>
                <a:gd name="T11" fmla="*/ 78 h 1527"/>
                <a:gd name="T12" fmla="*/ 0 w 1323"/>
                <a:gd name="T13" fmla="*/ 97 h 1527"/>
                <a:gd name="T14" fmla="*/ 2 w 1323"/>
                <a:gd name="T15" fmla="*/ 118 h 1527"/>
                <a:gd name="T16" fmla="*/ 8 w 1323"/>
                <a:gd name="T17" fmla="*/ 135 h 1527"/>
                <a:gd name="T18" fmla="*/ 16 w 1323"/>
                <a:gd name="T19" fmla="*/ 154 h 1527"/>
                <a:gd name="T20" fmla="*/ 15 w 1323"/>
                <a:gd name="T21" fmla="*/ 126 h 1527"/>
                <a:gd name="T22" fmla="*/ 29 w 1323"/>
                <a:gd name="T23" fmla="*/ 166 h 1527"/>
                <a:gd name="T24" fmla="*/ 23 w 1323"/>
                <a:gd name="T25" fmla="*/ 125 h 1527"/>
                <a:gd name="T26" fmla="*/ 40 w 1323"/>
                <a:gd name="T27" fmla="*/ 169 h 1527"/>
                <a:gd name="T28" fmla="*/ 36 w 1323"/>
                <a:gd name="T29" fmla="*/ 127 h 1527"/>
                <a:gd name="T30" fmla="*/ 52 w 1323"/>
                <a:gd name="T31" fmla="*/ 170 h 1527"/>
                <a:gd name="T32" fmla="*/ 48 w 1323"/>
                <a:gd name="T33" fmla="*/ 126 h 1527"/>
                <a:gd name="T34" fmla="*/ 62 w 1323"/>
                <a:gd name="T35" fmla="*/ 169 h 1527"/>
                <a:gd name="T36" fmla="*/ 60 w 1323"/>
                <a:gd name="T37" fmla="*/ 127 h 1527"/>
                <a:gd name="T38" fmla="*/ 76 w 1323"/>
                <a:gd name="T39" fmla="*/ 167 h 1527"/>
                <a:gd name="T40" fmla="*/ 77 w 1323"/>
                <a:gd name="T41" fmla="*/ 128 h 1527"/>
                <a:gd name="T42" fmla="*/ 92 w 1323"/>
                <a:gd name="T43" fmla="*/ 164 h 1527"/>
                <a:gd name="T44" fmla="*/ 91 w 1323"/>
                <a:gd name="T45" fmla="*/ 127 h 1527"/>
                <a:gd name="T46" fmla="*/ 102 w 1323"/>
                <a:gd name="T47" fmla="*/ 157 h 1527"/>
                <a:gd name="T48" fmla="*/ 102 w 1323"/>
                <a:gd name="T49" fmla="*/ 122 h 1527"/>
                <a:gd name="T50" fmla="*/ 114 w 1323"/>
                <a:gd name="T51" fmla="*/ 150 h 1527"/>
                <a:gd name="T52" fmla="*/ 115 w 1323"/>
                <a:gd name="T53" fmla="*/ 116 h 1527"/>
                <a:gd name="T54" fmla="*/ 124 w 1323"/>
                <a:gd name="T55" fmla="*/ 135 h 1527"/>
                <a:gd name="T56" fmla="*/ 125 w 1323"/>
                <a:gd name="T57" fmla="*/ 111 h 1527"/>
                <a:gd name="T58" fmla="*/ 132 w 1323"/>
                <a:gd name="T59" fmla="*/ 124 h 1527"/>
                <a:gd name="T60" fmla="*/ 133 w 1323"/>
                <a:gd name="T61" fmla="*/ 97 h 1527"/>
                <a:gd name="T62" fmla="*/ 140 w 1323"/>
                <a:gd name="T63" fmla="*/ 105 h 1527"/>
                <a:gd name="T64" fmla="*/ 147 w 1323"/>
                <a:gd name="T65" fmla="*/ 74 h 1527"/>
                <a:gd name="T66" fmla="*/ 143 w 1323"/>
                <a:gd name="T67" fmla="*/ 44 h 1527"/>
                <a:gd name="T68" fmla="*/ 135 w 1323"/>
                <a:gd name="T69" fmla="*/ 33 h 1527"/>
                <a:gd name="T70" fmla="*/ 116 w 1323"/>
                <a:gd name="T71" fmla="*/ 22 h 1527"/>
                <a:gd name="T72" fmla="*/ 98 w 1323"/>
                <a:gd name="T73" fmla="*/ 7 h 1527"/>
                <a:gd name="T74" fmla="*/ 80 w 1323"/>
                <a:gd name="T75" fmla="*/ 1 h 1527"/>
                <a:gd name="T76" fmla="*/ 66 w 1323"/>
                <a:gd name="T77" fmla="*/ 0 h 1527"/>
                <a:gd name="T78" fmla="*/ 57 w 1323"/>
                <a:gd name="T79" fmla="*/ 3 h 1527"/>
                <a:gd name="T80" fmla="*/ 46 w 1323"/>
                <a:gd name="T81" fmla="*/ 6 h 1527"/>
                <a:gd name="T82" fmla="*/ 46 w 1323"/>
                <a:gd name="T83" fmla="*/ 6 h 152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23"/>
                <a:gd name="T127" fmla="*/ 0 h 1527"/>
                <a:gd name="T128" fmla="*/ 1323 w 1323"/>
                <a:gd name="T129" fmla="*/ 1527 h 152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23" h="1527">
                  <a:moveTo>
                    <a:pt x="416" y="56"/>
                  </a:moveTo>
                  <a:lnTo>
                    <a:pt x="312" y="108"/>
                  </a:lnTo>
                  <a:lnTo>
                    <a:pt x="214" y="211"/>
                  </a:lnTo>
                  <a:lnTo>
                    <a:pt x="124" y="353"/>
                  </a:lnTo>
                  <a:lnTo>
                    <a:pt x="59" y="523"/>
                  </a:lnTo>
                  <a:lnTo>
                    <a:pt x="8" y="704"/>
                  </a:lnTo>
                  <a:lnTo>
                    <a:pt x="0" y="876"/>
                  </a:lnTo>
                  <a:lnTo>
                    <a:pt x="17" y="1063"/>
                  </a:lnTo>
                  <a:lnTo>
                    <a:pt x="68" y="1214"/>
                  </a:lnTo>
                  <a:lnTo>
                    <a:pt x="146" y="1386"/>
                  </a:lnTo>
                  <a:lnTo>
                    <a:pt x="137" y="1137"/>
                  </a:lnTo>
                  <a:lnTo>
                    <a:pt x="257" y="1493"/>
                  </a:lnTo>
                  <a:lnTo>
                    <a:pt x="206" y="1124"/>
                  </a:lnTo>
                  <a:lnTo>
                    <a:pt x="360" y="1523"/>
                  </a:lnTo>
                  <a:lnTo>
                    <a:pt x="321" y="1142"/>
                  </a:lnTo>
                  <a:lnTo>
                    <a:pt x="467" y="1527"/>
                  </a:lnTo>
                  <a:lnTo>
                    <a:pt x="428" y="1133"/>
                  </a:lnTo>
                  <a:lnTo>
                    <a:pt x="557" y="1523"/>
                  </a:lnTo>
                  <a:lnTo>
                    <a:pt x="543" y="1146"/>
                  </a:lnTo>
                  <a:lnTo>
                    <a:pt x="685" y="1502"/>
                  </a:lnTo>
                  <a:lnTo>
                    <a:pt x="697" y="1154"/>
                  </a:lnTo>
                  <a:lnTo>
                    <a:pt x="826" y="1479"/>
                  </a:lnTo>
                  <a:lnTo>
                    <a:pt x="821" y="1142"/>
                  </a:lnTo>
                  <a:lnTo>
                    <a:pt x="920" y="1411"/>
                  </a:lnTo>
                  <a:lnTo>
                    <a:pt x="920" y="1095"/>
                  </a:lnTo>
                  <a:lnTo>
                    <a:pt x="1023" y="1351"/>
                  </a:lnTo>
                  <a:lnTo>
                    <a:pt x="1036" y="1043"/>
                  </a:lnTo>
                  <a:lnTo>
                    <a:pt x="1117" y="1218"/>
                  </a:lnTo>
                  <a:lnTo>
                    <a:pt x="1126" y="996"/>
                  </a:lnTo>
                  <a:lnTo>
                    <a:pt x="1186" y="1112"/>
                  </a:lnTo>
                  <a:lnTo>
                    <a:pt x="1199" y="871"/>
                  </a:lnTo>
                  <a:lnTo>
                    <a:pt x="1259" y="944"/>
                  </a:lnTo>
                  <a:lnTo>
                    <a:pt x="1323" y="670"/>
                  </a:lnTo>
                  <a:lnTo>
                    <a:pt x="1284" y="399"/>
                  </a:lnTo>
                  <a:lnTo>
                    <a:pt x="1216" y="296"/>
                  </a:lnTo>
                  <a:lnTo>
                    <a:pt x="1048" y="198"/>
                  </a:lnTo>
                  <a:lnTo>
                    <a:pt x="878" y="66"/>
                  </a:lnTo>
                  <a:lnTo>
                    <a:pt x="723" y="5"/>
                  </a:lnTo>
                  <a:lnTo>
                    <a:pt x="595" y="0"/>
                  </a:lnTo>
                  <a:lnTo>
                    <a:pt x="509" y="30"/>
                  </a:lnTo>
                  <a:lnTo>
                    <a:pt x="416" y="5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46" name="Freeform 1361"/>
            <p:cNvSpPr>
              <a:spLocks/>
            </p:cNvSpPr>
            <p:nvPr/>
          </p:nvSpPr>
          <p:spPr bwMode="auto">
            <a:xfrm>
              <a:off x="360" y="357"/>
              <a:ext cx="210" cy="309"/>
            </a:xfrm>
            <a:custGeom>
              <a:avLst/>
              <a:gdLst>
                <a:gd name="T0" fmla="*/ 48 w 630"/>
                <a:gd name="T1" fmla="*/ 2 h 927"/>
                <a:gd name="T2" fmla="*/ 31 w 630"/>
                <a:gd name="T3" fmla="*/ 8 h 927"/>
                <a:gd name="T4" fmla="*/ 19 w 630"/>
                <a:gd name="T5" fmla="*/ 19 h 927"/>
                <a:gd name="T6" fmla="*/ 10 w 630"/>
                <a:gd name="T7" fmla="*/ 34 h 927"/>
                <a:gd name="T8" fmla="*/ 4 w 630"/>
                <a:gd name="T9" fmla="*/ 51 h 927"/>
                <a:gd name="T10" fmla="*/ 1 w 630"/>
                <a:gd name="T11" fmla="*/ 66 h 927"/>
                <a:gd name="T12" fmla="*/ 0 w 630"/>
                <a:gd name="T13" fmla="*/ 83 h 927"/>
                <a:gd name="T14" fmla="*/ 2 w 630"/>
                <a:gd name="T15" fmla="*/ 95 h 927"/>
                <a:gd name="T16" fmla="*/ 10 w 630"/>
                <a:gd name="T17" fmla="*/ 103 h 927"/>
                <a:gd name="T18" fmla="*/ 19 w 630"/>
                <a:gd name="T19" fmla="*/ 103 h 927"/>
                <a:gd name="T20" fmla="*/ 23 w 630"/>
                <a:gd name="T21" fmla="*/ 97 h 927"/>
                <a:gd name="T22" fmla="*/ 24 w 630"/>
                <a:gd name="T23" fmla="*/ 81 h 927"/>
                <a:gd name="T24" fmla="*/ 27 w 630"/>
                <a:gd name="T25" fmla="*/ 64 h 927"/>
                <a:gd name="T26" fmla="*/ 33 w 630"/>
                <a:gd name="T27" fmla="*/ 42 h 927"/>
                <a:gd name="T28" fmla="*/ 43 w 630"/>
                <a:gd name="T29" fmla="*/ 28 h 927"/>
                <a:gd name="T30" fmla="*/ 59 w 630"/>
                <a:gd name="T31" fmla="*/ 17 h 927"/>
                <a:gd name="T32" fmla="*/ 70 w 630"/>
                <a:gd name="T33" fmla="*/ 9 h 927"/>
                <a:gd name="T34" fmla="*/ 67 w 630"/>
                <a:gd name="T35" fmla="*/ 1 h 927"/>
                <a:gd name="T36" fmla="*/ 57 w 630"/>
                <a:gd name="T37" fmla="*/ 0 h 927"/>
                <a:gd name="T38" fmla="*/ 50 w 630"/>
                <a:gd name="T39" fmla="*/ 2 h 927"/>
                <a:gd name="T40" fmla="*/ 48 w 630"/>
                <a:gd name="T41" fmla="*/ 2 h 927"/>
                <a:gd name="T42" fmla="*/ 48 w 630"/>
                <a:gd name="T43" fmla="*/ 2 h 92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30"/>
                <a:gd name="T67" fmla="*/ 0 h 927"/>
                <a:gd name="T68" fmla="*/ 630 w 630"/>
                <a:gd name="T69" fmla="*/ 927 h 92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30" h="927">
                  <a:moveTo>
                    <a:pt x="429" y="21"/>
                  </a:moveTo>
                  <a:lnTo>
                    <a:pt x="283" y="69"/>
                  </a:lnTo>
                  <a:lnTo>
                    <a:pt x="175" y="171"/>
                  </a:lnTo>
                  <a:lnTo>
                    <a:pt x="94" y="305"/>
                  </a:lnTo>
                  <a:lnTo>
                    <a:pt x="39" y="459"/>
                  </a:lnTo>
                  <a:lnTo>
                    <a:pt x="8" y="596"/>
                  </a:lnTo>
                  <a:lnTo>
                    <a:pt x="0" y="746"/>
                  </a:lnTo>
                  <a:lnTo>
                    <a:pt x="21" y="857"/>
                  </a:lnTo>
                  <a:lnTo>
                    <a:pt x="90" y="927"/>
                  </a:lnTo>
                  <a:lnTo>
                    <a:pt x="167" y="927"/>
                  </a:lnTo>
                  <a:lnTo>
                    <a:pt x="209" y="874"/>
                  </a:lnTo>
                  <a:lnTo>
                    <a:pt x="214" y="729"/>
                  </a:lnTo>
                  <a:lnTo>
                    <a:pt x="239" y="579"/>
                  </a:lnTo>
                  <a:lnTo>
                    <a:pt x="300" y="381"/>
                  </a:lnTo>
                  <a:lnTo>
                    <a:pt x="390" y="250"/>
                  </a:lnTo>
                  <a:lnTo>
                    <a:pt x="531" y="154"/>
                  </a:lnTo>
                  <a:lnTo>
                    <a:pt x="630" y="82"/>
                  </a:lnTo>
                  <a:lnTo>
                    <a:pt x="604" y="5"/>
                  </a:lnTo>
                  <a:lnTo>
                    <a:pt x="510" y="0"/>
                  </a:lnTo>
                  <a:lnTo>
                    <a:pt x="450" y="18"/>
                  </a:lnTo>
                  <a:lnTo>
                    <a:pt x="429" y="21"/>
                  </a:lnTo>
                  <a:close/>
                </a:path>
              </a:pathLst>
            </a:custGeom>
            <a:solidFill>
              <a:srgbClr val="F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47" name="Freeform 1362"/>
            <p:cNvSpPr>
              <a:spLocks/>
            </p:cNvSpPr>
            <p:nvPr/>
          </p:nvSpPr>
          <p:spPr bwMode="auto">
            <a:xfrm>
              <a:off x="670" y="159"/>
              <a:ext cx="78" cy="224"/>
            </a:xfrm>
            <a:custGeom>
              <a:avLst/>
              <a:gdLst>
                <a:gd name="T0" fmla="*/ 7 w 235"/>
                <a:gd name="T1" fmla="*/ 0 h 673"/>
                <a:gd name="T2" fmla="*/ 0 w 235"/>
                <a:gd name="T3" fmla="*/ 3 h 673"/>
                <a:gd name="T4" fmla="*/ 0 w 235"/>
                <a:gd name="T5" fmla="*/ 8 h 673"/>
                <a:gd name="T6" fmla="*/ 9 w 235"/>
                <a:gd name="T7" fmla="*/ 28 h 673"/>
                <a:gd name="T8" fmla="*/ 15 w 235"/>
                <a:gd name="T9" fmla="*/ 48 h 673"/>
                <a:gd name="T10" fmla="*/ 16 w 235"/>
                <a:gd name="T11" fmla="*/ 61 h 673"/>
                <a:gd name="T12" fmla="*/ 12 w 235"/>
                <a:gd name="T13" fmla="*/ 69 h 673"/>
                <a:gd name="T14" fmla="*/ 21 w 235"/>
                <a:gd name="T15" fmla="*/ 75 h 673"/>
                <a:gd name="T16" fmla="*/ 26 w 235"/>
                <a:gd name="T17" fmla="*/ 58 h 673"/>
                <a:gd name="T18" fmla="*/ 22 w 235"/>
                <a:gd name="T19" fmla="*/ 34 h 673"/>
                <a:gd name="T20" fmla="*/ 17 w 235"/>
                <a:gd name="T21" fmla="*/ 14 h 673"/>
                <a:gd name="T22" fmla="*/ 15 w 235"/>
                <a:gd name="T23" fmla="*/ 2 h 673"/>
                <a:gd name="T24" fmla="*/ 7 w 235"/>
                <a:gd name="T25" fmla="*/ 0 h 673"/>
                <a:gd name="T26" fmla="*/ 7 w 235"/>
                <a:gd name="T27" fmla="*/ 0 h 6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35"/>
                <a:gd name="T43" fmla="*/ 0 h 673"/>
                <a:gd name="T44" fmla="*/ 235 w 235"/>
                <a:gd name="T45" fmla="*/ 673 h 67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35" h="673">
                  <a:moveTo>
                    <a:pt x="60" y="0"/>
                  </a:moveTo>
                  <a:lnTo>
                    <a:pt x="0" y="26"/>
                  </a:lnTo>
                  <a:lnTo>
                    <a:pt x="0" y="69"/>
                  </a:lnTo>
                  <a:lnTo>
                    <a:pt x="81" y="250"/>
                  </a:lnTo>
                  <a:lnTo>
                    <a:pt x="133" y="429"/>
                  </a:lnTo>
                  <a:lnTo>
                    <a:pt x="141" y="550"/>
                  </a:lnTo>
                  <a:lnTo>
                    <a:pt x="111" y="626"/>
                  </a:lnTo>
                  <a:lnTo>
                    <a:pt x="193" y="673"/>
                  </a:lnTo>
                  <a:lnTo>
                    <a:pt x="235" y="519"/>
                  </a:lnTo>
                  <a:lnTo>
                    <a:pt x="202" y="308"/>
                  </a:lnTo>
                  <a:lnTo>
                    <a:pt x="150" y="129"/>
                  </a:lnTo>
                  <a:lnTo>
                    <a:pt x="133" y="14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5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48" name="Freeform 1363"/>
            <p:cNvSpPr>
              <a:spLocks/>
            </p:cNvSpPr>
            <p:nvPr/>
          </p:nvSpPr>
          <p:spPr bwMode="auto">
            <a:xfrm>
              <a:off x="425" y="497"/>
              <a:ext cx="248" cy="126"/>
            </a:xfrm>
            <a:custGeom>
              <a:avLst/>
              <a:gdLst>
                <a:gd name="T0" fmla="*/ 0 w 744"/>
                <a:gd name="T1" fmla="*/ 17 h 378"/>
                <a:gd name="T2" fmla="*/ 19 w 744"/>
                <a:gd name="T3" fmla="*/ 17 h 378"/>
                <a:gd name="T4" fmla="*/ 41 w 744"/>
                <a:gd name="T5" fmla="*/ 14 h 378"/>
                <a:gd name="T6" fmla="*/ 61 w 744"/>
                <a:gd name="T7" fmla="*/ 9 h 378"/>
                <a:gd name="T8" fmla="*/ 80 w 744"/>
                <a:gd name="T9" fmla="*/ 0 h 378"/>
                <a:gd name="T10" fmla="*/ 83 w 744"/>
                <a:gd name="T11" fmla="*/ 3 h 378"/>
                <a:gd name="T12" fmla="*/ 76 w 744"/>
                <a:gd name="T13" fmla="*/ 17 h 378"/>
                <a:gd name="T14" fmla="*/ 66 w 744"/>
                <a:gd name="T15" fmla="*/ 31 h 378"/>
                <a:gd name="T16" fmla="*/ 53 w 744"/>
                <a:gd name="T17" fmla="*/ 39 h 378"/>
                <a:gd name="T18" fmla="*/ 39 w 744"/>
                <a:gd name="T19" fmla="*/ 42 h 378"/>
                <a:gd name="T20" fmla="*/ 25 w 744"/>
                <a:gd name="T21" fmla="*/ 41 h 378"/>
                <a:gd name="T22" fmla="*/ 12 w 744"/>
                <a:gd name="T23" fmla="*/ 33 h 378"/>
                <a:gd name="T24" fmla="*/ 0 w 744"/>
                <a:gd name="T25" fmla="*/ 17 h 378"/>
                <a:gd name="T26" fmla="*/ 0 w 744"/>
                <a:gd name="T27" fmla="*/ 17 h 3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44"/>
                <a:gd name="T43" fmla="*/ 0 h 378"/>
                <a:gd name="T44" fmla="*/ 744 w 744"/>
                <a:gd name="T45" fmla="*/ 378 h 37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44" h="378">
                  <a:moveTo>
                    <a:pt x="0" y="154"/>
                  </a:moveTo>
                  <a:lnTo>
                    <a:pt x="170" y="151"/>
                  </a:lnTo>
                  <a:lnTo>
                    <a:pt x="368" y="129"/>
                  </a:lnTo>
                  <a:lnTo>
                    <a:pt x="548" y="78"/>
                  </a:lnTo>
                  <a:lnTo>
                    <a:pt x="723" y="0"/>
                  </a:lnTo>
                  <a:lnTo>
                    <a:pt x="744" y="30"/>
                  </a:lnTo>
                  <a:lnTo>
                    <a:pt x="684" y="151"/>
                  </a:lnTo>
                  <a:lnTo>
                    <a:pt x="595" y="275"/>
                  </a:lnTo>
                  <a:lnTo>
                    <a:pt x="475" y="353"/>
                  </a:lnTo>
                  <a:lnTo>
                    <a:pt x="351" y="378"/>
                  </a:lnTo>
                  <a:lnTo>
                    <a:pt x="222" y="365"/>
                  </a:lnTo>
                  <a:lnTo>
                    <a:pt x="111" y="300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49" name="Freeform 1364"/>
            <p:cNvSpPr>
              <a:spLocks/>
            </p:cNvSpPr>
            <p:nvPr/>
          </p:nvSpPr>
          <p:spPr bwMode="auto">
            <a:xfrm>
              <a:off x="412" y="340"/>
              <a:ext cx="209" cy="167"/>
            </a:xfrm>
            <a:custGeom>
              <a:avLst/>
              <a:gdLst>
                <a:gd name="T0" fmla="*/ 13 w 629"/>
                <a:gd name="T1" fmla="*/ 9 h 501"/>
                <a:gd name="T2" fmla="*/ 6 w 629"/>
                <a:gd name="T3" fmla="*/ 13 h 501"/>
                <a:gd name="T4" fmla="*/ 2 w 629"/>
                <a:gd name="T5" fmla="*/ 23 h 501"/>
                <a:gd name="T6" fmla="*/ 0 w 629"/>
                <a:gd name="T7" fmla="*/ 35 h 501"/>
                <a:gd name="T8" fmla="*/ 3 w 629"/>
                <a:gd name="T9" fmla="*/ 48 h 501"/>
                <a:gd name="T10" fmla="*/ 8 w 629"/>
                <a:gd name="T11" fmla="*/ 53 h 501"/>
                <a:gd name="T12" fmla="*/ 16 w 629"/>
                <a:gd name="T13" fmla="*/ 56 h 501"/>
                <a:gd name="T14" fmla="*/ 24 w 629"/>
                <a:gd name="T15" fmla="*/ 54 h 501"/>
                <a:gd name="T16" fmla="*/ 28 w 629"/>
                <a:gd name="T17" fmla="*/ 50 h 501"/>
                <a:gd name="T18" fmla="*/ 31 w 629"/>
                <a:gd name="T19" fmla="*/ 43 h 501"/>
                <a:gd name="T20" fmla="*/ 33 w 629"/>
                <a:gd name="T21" fmla="*/ 37 h 501"/>
                <a:gd name="T22" fmla="*/ 44 w 629"/>
                <a:gd name="T23" fmla="*/ 46 h 501"/>
                <a:gd name="T24" fmla="*/ 54 w 629"/>
                <a:gd name="T25" fmla="*/ 48 h 501"/>
                <a:gd name="T26" fmla="*/ 65 w 629"/>
                <a:gd name="T27" fmla="*/ 43 h 501"/>
                <a:gd name="T28" fmla="*/ 69 w 629"/>
                <a:gd name="T29" fmla="*/ 31 h 501"/>
                <a:gd name="T30" fmla="*/ 68 w 629"/>
                <a:gd name="T31" fmla="*/ 12 h 501"/>
                <a:gd name="T32" fmla="*/ 61 w 629"/>
                <a:gd name="T33" fmla="*/ 3 h 501"/>
                <a:gd name="T34" fmla="*/ 54 w 629"/>
                <a:gd name="T35" fmla="*/ 0 h 501"/>
                <a:gd name="T36" fmla="*/ 46 w 629"/>
                <a:gd name="T37" fmla="*/ 1 h 501"/>
                <a:gd name="T38" fmla="*/ 38 w 629"/>
                <a:gd name="T39" fmla="*/ 5 h 501"/>
                <a:gd name="T40" fmla="*/ 35 w 629"/>
                <a:gd name="T41" fmla="*/ 11 h 501"/>
                <a:gd name="T42" fmla="*/ 32 w 629"/>
                <a:gd name="T43" fmla="*/ 17 h 501"/>
                <a:gd name="T44" fmla="*/ 31 w 629"/>
                <a:gd name="T45" fmla="*/ 26 h 501"/>
                <a:gd name="T46" fmla="*/ 26 w 629"/>
                <a:gd name="T47" fmla="*/ 13 h 501"/>
                <a:gd name="T48" fmla="*/ 20 w 629"/>
                <a:gd name="T49" fmla="*/ 9 h 501"/>
                <a:gd name="T50" fmla="*/ 13 w 629"/>
                <a:gd name="T51" fmla="*/ 9 h 501"/>
                <a:gd name="T52" fmla="*/ 13 w 629"/>
                <a:gd name="T53" fmla="*/ 9 h 50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29"/>
                <a:gd name="T82" fmla="*/ 0 h 501"/>
                <a:gd name="T83" fmla="*/ 629 w 629"/>
                <a:gd name="T84" fmla="*/ 501 h 50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29" h="501">
                  <a:moveTo>
                    <a:pt x="115" y="77"/>
                  </a:moveTo>
                  <a:lnTo>
                    <a:pt x="51" y="116"/>
                  </a:lnTo>
                  <a:lnTo>
                    <a:pt x="21" y="205"/>
                  </a:lnTo>
                  <a:lnTo>
                    <a:pt x="0" y="317"/>
                  </a:lnTo>
                  <a:lnTo>
                    <a:pt x="26" y="432"/>
                  </a:lnTo>
                  <a:lnTo>
                    <a:pt x="73" y="480"/>
                  </a:lnTo>
                  <a:lnTo>
                    <a:pt x="142" y="501"/>
                  </a:lnTo>
                  <a:lnTo>
                    <a:pt x="218" y="489"/>
                  </a:lnTo>
                  <a:lnTo>
                    <a:pt x="257" y="449"/>
                  </a:lnTo>
                  <a:lnTo>
                    <a:pt x="284" y="390"/>
                  </a:lnTo>
                  <a:lnTo>
                    <a:pt x="300" y="331"/>
                  </a:lnTo>
                  <a:lnTo>
                    <a:pt x="398" y="411"/>
                  </a:lnTo>
                  <a:lnTo>
                    <a:pt x="489" y="429"/>
                  </a:lnTo>
                  <a:lnTo>
                    <a:pt x="590" y="386"/>
                  </a:lnTo>
                  <a:lnTo>
                    <a:pt x="629" y="278"/>
                  </a:lnTo>
                  <a:lnTo>
                    <a:pt x="613" y="107"/>
                  </a:lnTo>
                  <a:lnTo>
                    <a:pt x="553" y="29"/>
                  </a:lnTo>
                  <a:lnTo>
                    <a:pt x="489" y="0"/>
                  </a:lnTo>
                  <a:lnTo>
                    <a:pt x="411" y="5"/>
                  </a:lnTo>
                  <a:lnTo>
                    <a:pt x="339" y="42"/>
                  </a:lnTo>
                  <a:lnTo>
                    <a:pt x="312" y="99"/>
                  </a:lnTo>
                  <a:lnTo>
                    <a:pt x="287" y="150"/>
                  </a:lnTo>
                  <a:lnTo>
                    <a:pt x="278" y="232"/>
                  </a:lnTo>
                  <a:lnTo>
                    <a:pt x="236" y="116"/>
                  </a:lnTo>
                  <a:lnTo>
                    <a:pt x="185" y="77"/>
                  </a:lnTo>
                  <a:lnTo>
                    <a:pt x="115" y="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50" name="Freeform 1365"/>
            <p:cNvSpPr>
              <a:spLocks/>
            </p:cNvSpPr>
            <p:nvPr/>
          </p:nvSpPr>
          <p:spPr bwMode="auto">
            <a:xfrm>
              <a:off x="693" y="432"/>
              <a:ext cx="294" cy="478"/>
            </a:xfrm>
            <a:custGeom>
              <a:avLst/>
              <a:gdLst>
                <a:gd name="T0" fmla="*/ 40 w 882"/>
                <a:gd name="T1" fmla="*/ 8 h 1436"/>
                <a:gd name="T2" fmla="*/ 50 w 882"/>
                <a:gd name="T3" fmla="*/ 1 h 1436"/>
                <a:gd name="T4" fmla="*/ 59 w 882"/>
                <a:gd name="T5" fmla="*/ 0 h 1436"/>
                <a:gd name="T6" fmla="*/ 71 w 882"/>
                <a:gd name="T7" fmla="*/ 2 h 1436"/>
                <a:gd name="T8" fmla="*/ 84 w 882"/>
                <a:gd name="T9" fmla="*/ 7 h 1436"/>
                <a:gd name="T10" fmla="*/ 92 w 882"/>
                <a:gd name="T11" fmla="*/ 16 h 1436"/>
                <a:gd name="T12" fmla="*/ 97 w 882"/>
                <a:gd name="T13" fmla="*/ 29 h 1436"/>
                <a:gd name="T14" fmla="*/ 98 w 882"/>
                <a:gd name="T15" fmla="*/ 43 h 1436"/>
                <a:gd name="T16" fmla="*/ 96 w 882"/>
                <a:gd name="T17" fmla="*/ 67 h 1436"/>
                <a:gd name="T18" fmla="*/ 90 w 882"/>
                <a:gd name="T19" fmla="*/ 88 h 1436"/>
                <a:gd name="T20" fmla="*/ 82 w 882"/>
                <a:gd name="T21" fmla="*/ 108 h 1436"/>
                <a:gd name="T22" fmla="*/ 74 w 882"/>
                <a:gd name="T23" fmla="*/ 123 h 1436"/>
                <a:gd name="T24" fmla="*/ 62 w 882"/>
                <a:gd name="T25" fmla="*/ 134 h 1436"/>
                <a:gd name="T26" fmla="*/ 49 w 882"/>
                <a:gd name="T27" fmla="*/ 145 h 1436"/>
                <a:gd name="T28" fmla="*/ 36 w 882"/>
                <a:gd name="T29" fmla="*/ 153 h 1436"/>
                <a:gd name="T30" fmla="*/ 21 w 882"/>
                <a:gd name="T31" fmla="*/ 159 h 1436"/>
                <a:gd name="T32" fmla="*/ 10 w 882"/>
                <a:gd name="T33" fmla="*/ 159 h 1436"/>
                <a:gd name="T34" fmla="*/ 4 w 882"/>
                <a:gd name="T35" fmla="*/ 154 h 1436"/>
                <a:gd name="T36" fmla="*/ 0 w 882"/>
                <a:gd name="T37" fmla="*/ 145 h 1436"/>
                <a:gd name="T38" fmla="*/ 18 w 882"/>
                <a:gd name="T39" fmla="*/ 112 h 1436"/>
                <a:gd name="T40" fmla="*/ 36 w 882"/>
                <a:gd name="T41" fmla="*/ 100 h 1436"/>
                <a:gd name="T42" fmla="*/ 50 w 882"/>
                <a:gd name="T43" fmla="*/ 91 h 1436"/>
                <a:gd name="T44" fmla="*/ 60 w 882"/>
                <a:gd name="T45" fmla="*/ 80 h 1436"/>
                <a:gd name="T46" fmla="*/ 62 w 882"/>
                <a:gd name="T47" fmla="*/ 66 h 1436"/>
                <a:gd name="T48" fmla="*/ 59 w 882"/>
                <a:gd name="T49" fmla="*/ 51 h 1436"/>
                <a:gd name="T50" fmla="*/ 52 w 882"/>
                <a:gd name="T51" fmla="*/ 42 h 1436"/>
                <a:gd name="T52" fmla="*/ 42 w 882"/>
                <a:gd name="T53" fmla="*/ 30 h 1436"/>
                <a:gd name="T54" fmla="*/ 36 w 882"/>
                <a:gd name="T55" fmla="*/ 17 h 1436"/>
                <a:gd name="T56" fmla="*/ 40 w 882"/>
                <a:gd name="T57" fmla="*/ 8 h 1436"/>
                <a:gd name="T58" fmla="*/ 40 w 882"/>
                <a:gd name="T59" fmla="*/ 8 h 14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82"/>
                <a:gd name="T91" fmla="*/ 0 h 1436"/>
                <a:gd name="T92" fmla="*/ 882 w 882"/>
                <a:gd name="T93" fmla="*/ 1436 h 14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82" h="1436">
                  <a:moveTo>
                    <a:pt x="363" y="76"/>
                  </a:moveTo>
                  <a:lnTo>
                    <a:pt x="449" y="12"/>
                  </a:lnTo>
                  <a:lnTo>
                    <a:pt x="534" y="0"/>
                  </a:lnTo>
                  <a:lnTo>
                    <a:pt x="641" y="18"/>
                  </a:lnTo>
                  <a:lnTo>
                    <a:pt x="753" y="64"/>
                  </a:lnTo>
                  <a:lnTo>
                    <a:pt x="830" y="145"/>
                  </a:lnTo>
                  <a:lnTo>
                    <a:pt x="873" y="257"/>
                  </a:lnTo>
                  <a:lnTo>
                    <a:pt x="882" y="390"/>
                  </a:lnTo>
                  <a:lnTo>
                    <a:pt x="861" y="601"/>
                  </a:lnTo>
                  <a:lnTo>
                    <a:pt x="813" y="793"/>
                  </a:lnTo>
                  <a:lnTo>
                    <a:pt x="737" y="973"/>
                  </a:lnTo>
                  <a:lnTo>
                    <a:pt x="664" y="1110"/>
                  </a:lnTo>
                  <a:lnTo>
                    <a:pt x="561" y="1214"/>
                  </a:lnTo>
                  <a:lnTo>
                    <a:pt x="445" y="1308"/>
                  </a:lnTo>
                  <a:lnTo>
                    <a:pt x="326" y="1380"/>
                  </a:lnTo>
                  <a:lnTo>
                    <a:pt x="188" y="1433"/>
                  </a:lnTo>
                  <a:lnTo>
                    <a:pt x="94" y="1436"/>
                  </a:lnTo>
                  <a:lnTo>
                    <a:pt x="34" y="1389"/>
                  </a:lnTo>
                  <a:lnTo>
                    <a:pt x="0" y="1313"/>
                  </a:lnTo>
                  <a:lnTo>
                    <a:pt x="163" y="1007"/>
                  </a:lnTo>
                  <a:lnTo>
                    <a:pt x="326" y="904"/>
                  </a:lnTo>
                  <a:lnTo>
                    <a:pt x="449" y="819"/>
                  </a:lnTo>
                  <a:lnTo>
                    <a:pt x="544" y="720"/>
                  </a:lnTo>
                  <a:lnTo>
                    <a:pt x="561" y="592"/>
                  </a:lnTo>
                  <a:lnTo>
                    <a:pt x="531" y="463"/>
                  </a:lnTo>
                  <a:lnTo>
                    <a:pt x="466" y="378"/>
                  </a:lnTo>
                  <a:lnTo>
                    <a:pt x="377" y="271"/>
                  </a:lnTo>
                  <a:lnTo>
                    <a:pt x="326" y="155"/>
                  </a:lnTo>
                  <a:lnTo>
                    <a:pt x="363" y="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51" name="Freeform 1366"/>
            <p:cNvSpPr>
              <a:spLocks/>
            </p:cNvSpPr>
            <p:nvPr/>
          </p:nvSpPr>
          <p:spPr bwMode="auto">
            <a:xfrm>
              <a:off x="288" y="150"/>
              <a:ext cx="758" cy="836"/>
            </a:xfrm>
            <a:custGeom>
              <a:avLst/>
              <a:gdLst>
                <a:gd name="T0" fmla="*/ 146 w 2273"/>
                <a:gd name="T1" fmla="*/ 9 h 2506"/>
                <a:gd name="T2" fmla="*/ 151 w 2273"/>
                <a:gd name="T3" fmla="*/ 34 h 2506"/>
                <a:gd name="T4" fmla="*/ 157 w 2273"/>
                <a:gd name="T5" fmla="*/ 61 h 2506"/>
                <a:gd name="T6" fmla="*/ 177 w 2273"/>
                <a:gd name="T7" fmla="*/ 63 h 2506"/>
                <a:gd name="T8" fmla="*/ 222 w 2273"/>
                <a:gd name="T9" fmla="*/ 72 h 2506"/>
                <a:gd name="T10" fmla="*/ 249 w 2273"/>
                <a:gd name="T11" fmla="*/ 109 h 2506"/>
                <a:gd name="T12" fmla="*/ 251 w 2273"/>
                <a:gd name="T13" fmla="*/ 165 h 2506"/>
                <a:gd name="T14" fmla="*/ 239 w 2273"/>
                <a:gd name="T15" fmla="*/ 204 h 2506"/>
                <a:gd name="T16" fmla="*/ 226 w 2273"/>
                <a:gd name="T17" fmla="*/ 225 h 2506"/>
                <a:gd name="T18" fmla="*/ 177 w 2273"/>
                <a:gd name="T19" fmla="*/ 270 h 2506"/>
                <a:gd name="T20" fmla="*/ 134 w 2273"/>
                <a:gd name="T21" fmla="*/ 276 h 2506"/>
                <a:gd name="T22" fmla="*/ 120 w 2273"/>
                <a:gd name="T23" fmla="*/ 267 h 2506"/>
                <a:gd name="T24" fmla="*/ 105 w 2273"/>
                <a:gd name="T25" fmla="*/ 276 h 2506"/>
                <a:gd name="T26" fmla="*/ 76 w 2273"/>
                <a:gd name="T27" fmla="*/ 266 h 2506"/>
                <a:gd name="T28" fmla="*/ 39 w 2273"/>
                <a:gd name="T29" fmla="*/ 254 h 2506"/>
                <a:gd name="T30" fmla="*/ 10 w 2273"/>
                <a:gd name="T31" fmla="*/ 213 h 2506"/>
                <a:gd name="T32" fmla="*/ 2 w 2273"/>
                <a:gd name="T33" fmla="*/ 181 h 2506"/>
                <a:gd name="T34" fmla="*/ 1 w 2273"/>
                <a:gd name="T35" fmla="*/ 145 h 2506"/>
                <a:gd name="T36" fmla="*/ 4 w 2273"/>
                <a:gd name="T37" fmla="*/ 128 h 2506"/>
                <a:gd name="T38" fmla="*/ 16 w 2273"/>
                <a:gd name="T39" fmla="*/ 99 h 2506"/>
                <a:gd name="T40" fmla="*/ 49 w 2273"/>
                <a:gd name="T41" fmla="*/ 62 h 2506"/>
                <a:gd name="T42" fmla="*/ 28 w 2273"/>
                <a:gd name="T43" fmla="*/ 89 h 2506"/>
                <a:gd name="T44" fmla="*/ 14 w 2273"/>
                <a:gd name="T45" fmla="*/ 119 h 2506"/>
                <a:gd name="T46" fmla="*/ 8 w 2273"/>
                <a:gd name="T47" fmla="*/ 148 h 2506"/>
                <a:gd name="T48" fmla="*/ 14 w 2273"/>
                <a:gd name="T49" fmla="*/ 196 h 2506"/>
                <a:gd name="T50" fmla="*/ 43 w 2273"/>
                <a:gd name="T51" fmla="*/ 245 h 2506"/>
                <a:gd name="T52" fmla="*/ 76 w 2273"/>
                <a:gd name="T53" fmla="*/ 254 h 2506"/>
                <a:gd name="T54" fmla="*/ 81 w 2273"/>
                <a:gd name="T55" fmla="*/ 252 h 2506"/>
                <a:gd name="T56" fmla="*/ 108 w 2273"/>
                <a:gd name="T57" fmla="*/ 261 h 2506"/>
                <a:gd name="T58" fmla="*/ 128 w 2273"/>
                <a:gd name="T59" fmla="*/ 259 h 2506"/>
                <a:gd name="T60" fmla="*/ 145 w 2273"/>
                <a:gd name="T61" fmla="*/ 264 h 2506"/>
                <a:gd name="T62" fmla="*/ 133 w 2273"/>
                <a:gd name="T63" fmla="*/ 257 h 2506"/>
                <a:gd name="T64" fmla="*/ 134 w 2273"/>
                <a:gd name="T65" fmla="*/ 255 h 2506"/>
                <a:gd name="T66" fmla="*/ 181 w 2273"/>
                <a:gd name="T67" fmla="*/ 250 h 2506"/>
                <a:gd name="T68" fmla="*/ 220 w 2273"/>
                <a:gd name="T69" fmla="*/ 212 h 2506"/>
                <a:gd name="T70" fmla="*/ 230 w 2273"/>
                <a:gd name="T71" fmla="*/ 192 h 2506"/>
                <a:gd name="T72" fmla="*/ 237 w 2273"/>
                <a:gd name="T73" fmla="*/ 166 h 2506"/>
                <a:gd name="T74" fmla="*/ 238 w 2273"/>
                <a:gd name="T75" fmla="*/ 121 h 2506"/>
                <a:gd name="T76" fmla="*/ 213 w 2273"/>
                <a:gd name="T77" fmla="*/ 90 h 2506"/>
                <a:gd name="T78" fmla="*/ 179 w 2273"/>
                <a:gd name="T79" fmla="*/ 92 h 2506"/>
                <a:gd name="T80" fmla="*/ 168 w 2273"/>
                <a:gd name="T81" fmla="*/ 94 h 2506"/>
                <a:gd name="T82" fmla="*/ 205 w 2273"/>
                <a:gd name="T83" fmla="*/ 83 h 2506"/>
                <a:gd name="T84" fmla="*/ 237 w 2273"/>
                <a:gd name="T85" fmla="*/ 110 h 2506"/>
                <a:gd name="T86" fmla="*/ 243 w 2273"/>
                <a:gd name="T87" fmla="*/ 135 h 2506"/>
                <a:gd name="T88" fmla="*/ 240 w 2273"/>
                <a:gd name="T89" fmla="*/ 175 h 2506"/>
                <a:gd name="T90" fmla="*/ 245 w 2273"/>
                <a:gd name="T91" fmla="*/ 160 h 2506"/>
                <a:gd name="T92" fmla="*/ 244 w 2273"/>
                <a:gd name="T93" fmla="*/ 113 h 2506"/>
                <a:gd name="T94" fmla="*/ 225 w 2273"/>
                <a:gd name="T95" fmla="*/ 81 h 2506"/>
                <a:gd name="T96" fmla="*/ 179 w 2273"/>
                <a:gd name="T97" fmla="*/ 71 h 2506"/>
                <a:gd name="T98" fmla="*/ 165 w 2273"/>
                <a:gd name="T99" fmla="*/ 73 h 2506"/>
                <a:gd name="T100" fmla="*/ 153 w 2273"/>
                <a:gd name="T101" fmla="*/ 79 h 2506"/>
                <a:gd name="T102" fmla="*/ 123 w 2273"/>
                <a:gd name="T103" fmla="*/ 61 h 2506"/>
                <a:gd name="T104" fmla="*/ 102 w 2273"/>
                <a:gd name="T105" fmla="*/ 54 h 2506"/>
                <a:gd name="T106" fmla="*/ 111 w 2273"/>
                <a:gd name="T107" fmla="*/ 51 h 2506"/>
                <a:gd name="T108" fmla="*/ 145 w 2273"/>
                <a:gd name="T109" fmla="*/ 74 h 2506"/>
                <a:gd name="T110" fmla="*/ 149 w 2273"/>
                <a:gd name="T111" fmla="*/ 62 h 2506"/>
                <a:gd name="T112" fmla="*/ 144 w 2273"/>
                <a:gd name="T113" fmla="*/ 28 h 2506"/>
                <a:gd name="T114" fmla="*/ 138 w 2273"/>
                <a:gd name="T115" fmla="*/ 4 h 2506"/>
                <a:gd name="T116" fmla="*/ 136 w 2273"/>
                <a:gd name="T117" fmla="*/ 22 h 2506"/>
                <a:gd name="T118" fmla="*/ 144 w 2273"/>
                <a:gd name="T119" fmla="*/ 60 h 2506"/>
                <a:gd name="T120" fmla="*/ 142 w 2273"/>
                <a:gd name="T121" fmla="*/ 58 h 2506"/>
                <a:gd name="T122" fmla="*/ 129 w 2273"/>
                <a:gd name="T123" fmla="*/ 18 h 2506"/>
                <a:gd name="T124" fmla="*/ 131 w 2273"/>
                <a:gd name="T125" fmla="*/ 1 h 250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273"/>
                <a:gd name="T190" fmla="*/ 0 h 2506"/>
                <a:gd name="T191" fmla="*/ 2273 w 2273"/>
                <a:gd name="T192" fmla="*/ 2506 h 250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273" h="2506">
                  <a:moveTo>
                    <a:pt x="1285" y="15"/>
                  </a:moveTo>
                  <a:lnTo>
                    <a:pt x="1301" y="31"/>
                  </a:lnTo>
                  <a:lnTo>
                    <a:pt x="1298" y="47"/>
                  </a:lnTo>
                  <a:lnTo>
                    <a:pt x="1291" y="69"/>
                  </a:lnTo>
                  <a:lnTo>
                    <a:pt x="1315" y="82"/>
                  </a:lnTo>
                  <a:lnTo>
                    <a:pt x="1319" y="87"/>
                  </a:lnTo>
                  <a:lnTo>
                    <a:pt x="1317" y="122"/>
                  </a:lnTo>
                  <a:lnTo>
                    <a:pt x="1319" y="175"/>
                  </a:lnTo>
                  <a:lnTo>
                    <a:pt x="1351" y="264"/>
                  </a:lnTo>
                  <a:lnTo>
                    <a:pt x="1361" y="303"/>
                  </a:lnTo>
                  <a:lnTo>
                    <a:pt x="1385" y="382"/>
                  </a:lnTo>
                  <a:lnTo>
                    <a:pt x="1393" y="410"/>
                  </a:lnTo>
                  <a:lnTo>
                    <a:pt x="1398" y="431"/>
                  </a:lnTo>
                  <a:lnTo>
                    <a:pt x="1408" y="482"/>
                  </a:lnTo>
                  <a:lnTo>
                    <a:pt x="1412" y="549"/>
                  </a:lnTo>
                  <a:lnTo>
                    <a:pt x="1410" y="588"/>
                  </a:lnTo>
                  <a:lnTo>
                    <a:pt x="1419" y="598"/>
                  </a:lnTo>
                  <a:lnTo>
                    <a:pt x="1461" y="593"/>
                  </a:lnTo>
                  <a:lnTo>
                    <a:pt x="1519" y="581"/>
                  </a:lnTo>
                  <a:lnTo>
                    <a:pt x="1594" y="567"/>
                  </a:lnTo>
                  <a:lnTo>
                    <a:pt x="1721" y="558"/>
                  </a:lnTo>
                  <a:lnTo>
                    <a:pt x="1767" y="560"/>
                  </a:lnTo>
                  <a:lnTo>
                    <a:pt x="1825" y="570"/>
                  </a:lnTo>
                  <a:lnTo>
                    <a:pt x="1911" y="598"/>
                  </a:lnTo>
                  <a:lnTo>
                    <a:pt x="1999" y="649"/>
                  </a:lnTo>
                  <a:lnTo>
                    <a:pt x="2086" y="721"/>
                  </a:lnTo>
                  <a:lnTo>
                    <a:pt x="2131" y="772"/>
                  </a:lnTo>
                  <a:lnTo>
                    <a:pt x="2184" y="858"/>
                  </a:lnTo>
                  <a:lnTo>
                    <a:pt x="2217" y="933"/>
                  </a:lnTo>
                  <a:lnTo>
                    <a:pt x="2236" y="984"/>
                  </a:lnTo>
                  <a:lnTo>
                    <a:pt x="2252" y="1058"/>
                  </a:lnTo>
                  <a:lnTo>
                    <a:pt x="2268" y="1204"/>
                  </a:lnTo>
                  <a:lnTo>
                    <a:pt x="2273" y="1269"/>
                  </a:lnTo>
                  <a:lnTo>
                    <a:pt x="2271" y="1420"/>
                  </a:lnTo>
                  <a:lnTo>
                    <a:pt x="2262" y="1480"/>
                  </a:lnTo>
                  <a:lnTo>
                    <a:pt x="2258" y="1501"/>
                  </a:lnTo>
                  <a:lnTo>
                    <a:pt x="2250" y="1558"/>
                  </a:lnTo>
                  <a:lnTo>
                    <a:pt x="2231" y="1630"/>
                  </a:lnTo>
                  <a:lnTo>
                    <a:pt x="2201" y="1723"/>
                  </a:lnTo>
                  <a:lnTo>
                    <a:pt x="2150" y="1839"/>
                  </a:lnTo>
                  <a:lnTo>
                    <a:pt x="2103" y="1919"/>
                  </a:lnTo>
                  <a:lnTo>
                    <a:pt x="2080" y="1955"/>
                  </a:lnTo>
                  <a:lnTo>
                    <a:pt x="2052" y="1994"/>
                  </a:lnTo>
                  <a:lnTo>
                    <a:pt x="2037" y="2015"/>
                  </a:lnTo>
                  <a:lnTo>
                    <a:pt x="2034" y="2024"/>
                  </a:lnTo>
                  <a:lnTo>
                    <a:pt x="1999" y="2068"/>
                  </a:lnTo>
                  <a:lnTo>
                    <a:pt x="1951" y="2131"/>
                  </a:lnTo>
                  <a:lnTo>
                    <a:pt x="1841" y="2252"/>
                  </a:lnTo>
                  <a:lnTo>
                    <a:pt x="1700" y="2357"/>
                  </a:lnTo>
                  <a:lnTo>
                    <a:pt x="1589" y="2424"/>
                  </a:lnTo>
                  <a:lnTo>
                    <a:pt x="1478" y="2476"/>
                  </a:lnTo>
                  <a:lnTo>
                    <a:pt x="1408" y="2496"/>
                  </a:lnTo>
                  <a:lnTo>
                    <a:pt x="1315" y="2506"/>
                  </a:lnTo>
                  <a:lnTo>
                    <a:pt x="1247" y="2494"/>
                  </a:lnTo>
                  <a:lnTo>
                    <a:pt x="1206" y="2477"/>
                  </a:lnTo>
                  <a:lnTo>
                    <a:pt x="1122" y="2417"/>
                  </a:lnTo>
                  <a:lnTo>
                    <a:pt x="1097" y="2377"/>
                  </a:lnTo>
                  <a:lnTo>
                    <a:pt x="1090" y="2377"/>
                  </a:lnTo>
                  <a:lnTo>
                    <a:pt x="1084" y="2384"/>
                  </a:lnTo>
                  <a:lnTo>
                    <a:pt x="1084" y="2401"/>
                  </a:lnTo>
                  <a:lnTo>
                    <a:pt x="1078" y="2424"/>
                  </a:lnTo>
                  <a:lnTo>
                    <a:pt x="1067" y="2440"/>
                  </a:lnTo>
                  <a:lnTo>
                    <a:pt x="1039" y="2462"/>
                  </a:lnTo>
                  <a:lnTo>
                    <a:pt x="991" y="2476"/>
                  </a:lnTo>
                  <a:lnTo>
                    <a:pt x="941" y="2480"/>
                  </a:lnTo>
                  <a:lnTo>
                    <a:pt x="876" y="2473"/>
                  </a:lnTo>
                  <a:lnTo>
                    <a:pt x="834" y="2462"/>
                  </a:lnTo>
                  <a:lnTo>
                    <a:pt x="769" y="2426"/>
                  </a:lnTo>
                  <a:lnTo>
                    <a:pt x="714" y="2384"/>
                  </a:lnTo>
                  <a:lnTo>
                    <a:pt x="683" y="2390"/>
                  </a:lnTo>
                  <a:lnTo>
                    <a:pt x="577" y="2387"/>
                  </a:lnTo>
                  <a:lnTo>
                    <a:pt x="539" y="2377"/>
                  </a:lnTo>
                  <a:lnTo>
                    <a:pt x="484" y="2364"/>
                  </a:lnTo>
                  <a:lnTo>
                    <a:pt x="405" y="2326"/>
                  </a:lnTo>
                  <a:lnTo>
                    <a:pt x="347" y="2282"/>
                  </a:lnTo>
                  <a:lnTo>
                    <a:pt x="315" y="2257"/>
                  </a:lnTo>
                  <a:lnTo>
                    <a:pt x="245" y="2178"/>
                  </a:lnTo>
                  <a:lnTo>
                    <a:pt x="196" y="2114"/>
                  </a:lnTo>
                  <a:lnTo>
                    <a:pt x="136" y="2008"/>
                  </a:lnTo>
                  <a:lnTo>
                    <a:pt x="91" y="1910"/>
                  </a:lnTo>
                  <a:lnTo>
                    <a:pt x="81" y="1869"/>
                  </a:lnTo>
                  <a:lnTo>
                    <a:pt x="73" y="1827"/>
                  </a:lnTo>
                  <a:lnTo>
                    <a:pt x="51" y="1762"/>
                  </a:lnTo>
                  <a:lnTo>
                    <a:pt x="29" y="1687"/>
                  </a:lnTo>
                  <a:lnTo>
                    <a:pt x="20" y="1630"/>
                  </a:lnTo>
                  <a:lnTo>
                    <a:pt x="16" y="1613"/>
                  </a:lnTo>
                  <a:lnTo>
                    <a:pt x="13" y="1592"/>
                  </a:lnTo>
                  <a:lnTo>
                    <a:pt x="4" y="1498"/>
                  </a:lnTo>
                  <a:lnTo>
                    <a:pt x="0" y="1436"/>
                  </a:lnTo>
                  <a:lnTo>
                    <a:pt x="7" y="1302"/>
                  </a:lnTo>
                  <a:lnTo>
                    <a:pt x="7" y="1291"/>
                  </a:lnTo>
                  <a:lnTo>
                    <a:pt x="16" y="1234"/>
                  </a:lnTo>
                  <a:lnTo>
                    <a:pt x="22" y="1204"/>
                  </a:lnTo>
                  <a:lnTo>
                    <a:pt x="31" y="1155"/>
                  </a:lnTo>
                  <a:lnTo>
                    <a:pt x="37" y="1149"/>
                  </a:lnTo>
                  <a:lnTo>
                    <a:pt x="41" y="1125"/>
                  </a:lnTo>
                  <a:lnTo>
                    <a:pt x="66" y="1048"/>
                  </a:lnTo>
                  <a:lnTo>
                    <a:pt x="76" y="1032"/>
                  </a:lnTo>
                  <a:lnTo>
                    <a:pt x="111" y="949"/>
                  </a:lnTo>
                  <a:lnTo>
                    <a:pt x="143" y="886"/>
                  </a:lnTo>
                  <a:lnTo>
                    <a:pt x="215" y="768"/>
                  </a:lnTo>
                  <a:lnTo>
                    <a:pt x="294" y="662"/>
                  </a:lnTo>
                  <a:lnTo>
                    <a:pt x="322" y="630"/>
                  </a:lnTo>
                  <a:lnTo>
                    <a:pt x="401" y="570"/>
                  </a:lnTo>
                  <a:lnTo>
                    <a:pt x="440" y="554"/>
                  </a:lnTo>
                  <a:lnTo>
                    <a:pt x="465" y="556"/>
                  </a:lnTo>
                  <a:lnTo>
                    <a:pt x="465" y="565"/>
                  </a:lnTo>
                  <a:lnTo>
                    <a:pt x="375" y="637"/>
                  </a:lnTo>
                  <a:lnTo>
                    <a:pt x="336" y="681"/>
                  </a:lnTo>
                  <a:lnTo>
                    <a:pt x="254" y="798"/>
                  </a:lnTo>
                  <a:lnTo>
                    <a:pt x="229" y="848"/>
                  </a:lnTo>
                  <a:lnTo>
                    <a:pt x="184" y="923"/>
                  </a:lnTo>
                  <a:lnTo>
                    <a:pt x="161" y="974"/>
                  </a:lnTo>
                  <a:lnTo>
                    <a:pt x="136" y="1048"/>
                  </a:lnTo>
                  <a:lnTo>
                    <a:pt x="124" y="1071"/>
                  </a:lnTo>
                  <a:lnTo>
                    <a:pt x="117" y="1102"/>
                  </a:lnTo>
                  <a:lnTo>
                    <a:pt x="112" y="1109"/>
                  </a:lnTo>
                  <a:lnTo>
                    <a:pt x="99" y="1168"/>
                  </a:lnTo>
                  <a:lnTo>
                    <a:pt x="85" y="1213"/>
                  </a:lnTo>
                  <a:lnTo>
                    <a:pt x="73" y="1331"/>
                  </a:lnTo>
                  <a:lnTo>
                    <a:pt x="69" y="1397"/>
                  </a:lnTo>
                  <a:lnTo>
                    <a:pt x="71" y="1504"/>
                  </a:lnTo>
                  <a:lnTo>
                    <a:pt x="76" y="1525"/>
                  </a:lnTo>
                  <a:lnTo>
                    <a:pt x="91" y="1644"/>
                  </a:lnTo>
                  <a:lnTo>
                    <a:pt x="122" y="1762"/>
                  </a:lnTo>
                  <a:lnTo>
                    <a:pt x="154" y="1848"/>
                  </a:lnTo>
                  <a:lnTo>
                    <a:pt x="215" y="1971"/>
                  </a:lnTo>
                  <a:lnTo>
                    <a:pt x="257" y="2042"/>
                  </a:lnTo>
                  <a:lnTo>
                    <a:pt x="336" y="2145"/>
                  </a:lnTo>
                  <a:lnTo>
                    <a:pt x="389" y="2198"/>
                  </a:lnTo>
                  <a:lnTo>
                    <a:pt x="444" y="2242"/>
                  </a:lnTo>
                  <a:lnTo>
                    <a:pt x="484" y="2267"/>
                  </a:lnTo>
                  <a:lnTo>
                    <a:pt x="547" y="2282"/>
                  </a:lnTo>
                  <a:lnTo>
                    <a:pt x="651" y="2290"/>
                  </a:lnTo>
                  <a:lnTo>
                    <a:pt x="683" y="2282"/>
                  </a:lnTo>
                  <a:lnTo>
                    <a:pt x="686" y="2282"/>
                  </a:lnTo>
                  <a:lnTo>
                    <a:pt x="690" y="2278"/>
                  </a:lnTo>
                  <a:lnTo>
                    <a:pt x="690" y="2252"/>
                  </a:lnTo>
                  <a:lnTo>
                    <a:pt x="698" y="2248"/>
                  </a:lnTo>
                  <a:lnTo>
                    <a:pt x="725" y="2259"/>
                  </a:lnTo>
                  <a:lnTo>
                    <a:pt x="804" y="2333"/>
                  </a:lnTo>
                  <a:lnTo>
                    <a:pt x="844" y="2352"/>
                  </a:lnTo>
                  <a:lnTo>
                    <a:pt x="872" y="2357"/>
                  </a:lnTo>
                  <a:lnTo>
                    <a:pt x="934" y="2352"/>
                  </a:lnTo>
                  <a:lnTo>
                    <a:pt x="975" y="2341"/>
                  </a:lnTo>
                  <a:lnTo>
                    <a:pt x="1054" y="2321"/>
                  </a:lnTo>
                  <a:lnTo>
                    <a:pt x="1099" y="2312"/>
                  </a:lnTo>
                  <a:lnTo>
                    <a:pt x="1113" y="2299"/>
                  </a:lnTo>
                  <a:lnTo>
                    <a:pt x="1126" y="2301"/>
                  </a:lnTo>
                  <a:lnTo>
                    <a:pt x="1153" y="2326"/>
                  </a:lnTo>
                  <a:lnTo>
                    <a:pt x="1194" y="2360"/>
                  </a:lnTo>
                  <a:lnTo>
                    <a:pt x="1241" y="2380"/>
                  </a:lnTo>
                  <a:lnTo>
                    <a:pt x="1280" y="2387"/>
                  </a:lnTo>
                  <a:lnTo>
                    <a:pt x="1296" y="2384"/>
                  </a:lnTo>
                  <a:lnTo>
                    <a:pt x="1305" y="2373"/>
                  </a:lnTo>
                  <a:lnTo>
                    <a:pt x="1304" y="2360"/>
                  </a:lnTo>
                  <a:lnTo>
                    <a:pt x="1291" y="2350"/>
                  </a:lnTo>
                  <a:lnTo>
                    <a:pt x="1247" y="2341"/>
                  </a:lnTo>
                  <a:lnTo>
                    <a:pt x="1213" y="2324"/>
                  </a:lnTo>
                  <a:lnTo>
                    <a:pt x="1192" y="2311"/>
                  </a:lnTo>
                  <a:lnTo>
                    <a:pt x="1156" y="2275"/>
                  </a:lnTo>
                  <a:lnTo>
                    <a:pt x="1148" y="2259"/>
                  </a:lnTo>
                  <a:lnTo>
                    <a:pt x="1148" y="2248"/>
                  </a:lnTo>
                  <a:lnTo>
                    <a:pt x="1164" y="2248"/>
                  </a:lnTo>
                  <a:lnTo>
                    <a:pt x="1208" y="2290"/>
                  </a:lnTo>
                  <a:lnTo>
                    <a:pt x="1274" y="2321"/>
                  </a:lnTo>
                  <a:lnTo>
                    <a:pt x="1304" y="2331"/>
                  </a:lnTo>
                  <a:lnTo>
                    <a:pt x="1389" y="2335"/>
                  </a:lnTo>
                  <a:lnTo>
                    <a:pt x="1486" y="2312"/>
                  </a:lnTo>
                  <a:lnTo>
                    <a:pt x="1630" y="2241"/>
                  </a:lnTo>
                  <a:lnTo>
                    <a:pt x="1756" y="2152"/>
                  </a:lnTo>
                  <a:lnTo>
                    <a:pt x="1851" y="2064"/>
                  </a:lnTo>
                  <a:lnTo>
                    <a:pt x="1865" y="2045"/>
                  </a:lnTo>
                  <a:lnTo>
                    <a:pt x="1927" y="1973"/>
                  </a:lnTo>
                  <a:lnTo>
                    <a:pt x="1978" y="1901"/>
                  </a:lnTo>
                  <a:lnTo>
                    <a:pt x="2006" y="1854"/>
                  </a:lnTo>
                  <a:lnTo>
                    <a:pt x="2018" y="1829"/>
                  </a:lnTo>
                  <a:lnTo>
                    <a:pt x="2041" y="1792"/>
                  </a:lnTo>
                  <a:lnTo>
                    <a:pt x="2065" y="1734"/>
                  </a:lnTo>
                  <a:lnTo>
                    <a:pt x="2071" y="1725"/>
                  </a:lnTo>
                  <a:lnTo>
                    <a:pt x="2078" y="1704"/>
                  </a:lnTo>
                  <a:lnTo>
                    <a:pt x="2097" y="1651"/>
                  </a:lnTo>
                  <a:lnTo>
                    <a:pt x="2110" y="1604"/>
                  </a:lnTo>
                  <a:lnTo>
                    <a:pt x="2120" y="1564"/>
                  </a:lnTo>
                  <a:lnTo>
                    <a:pt x="2131" y="1492"/>
                  </a:lnTo>
                  <a:lnTo>
                    <a:pt x="2145" y="1392"/>
                  </a:lnTo>
                  <a:lnTo>
                    <a:pt x="2150" y="1356"/>
                  </a:lnTo>
                  <a:lnTo>
                    <a:pt x="2148" y="1151"/>
                  </a:lnTo>
                  <a:lnTo>
                    <a:pt x="2142" y="1120"/>
                  </a:lnTo>
                  <a:lnTo>
                    <a:pt x="2137" y="1088"/>
                  </a:lnTo>
                  <a:lnTo>
                    <a:pt x="2127" y="1058"/>
                  </a:lnTo>
                  <a:lnTo>
                    <a:pt x="2097" y="990"/>
                  </a:lnTo>
                  <a:lnTo>
                    <a:pt x="2046" y="909"/>
                  </a:lnTo>
                  <a:lnTo>
                    <a:pt x="1980" y="846"/>
                  </a:lnTo>
                  <a:lnTo>
                    <a:pt x="1918" y="810"/>
                  </a:lnTo>
                  <a:lnTo>
                    <a:pt x="1865" y="789"/>
                  </a:lnTo>
                  <a:lnTo>
                    <a:pt x="1809" y="778"/>
                  </a:lnTo>
                  <a:lnTo>
                    <a:pt x="1743" y="782"/>
                  </a:lnTo>
                  <a:lnTo>
                    <a:pt x="1670" y="802"/>
                  </a:lnTo>
                  <a:lnTo>
                    <a:pt x="1614" y="827"/>
                  </a:lnTo>
                  <a:lnTo>
                    <a:pt x="1544" y="865"/>
                  </a:lnTo>
                  <a:lnTo>
                    <a:pt x="1523" y="874"/>
                  </a:lnTo>
                  <a:lnTo>
                    <a:pt x="1512" y="872"/>
                  </a:lnTo>
                  <a:lnTo>
                    <a:pt x="1505" y="863"/>
                  </a:lnTo>
                  <a:lnTo>
                    <a:pt x="1507" y="846"/>
                  </a:lnTo>
                  <a:lnTo>
                    <a:pt x="1544" y="823"/>
                  </a:lnTo>
                  <a:lnTo>
                    <a:pt x="1635" y="772"/>
                  </a:lnTo>
                  <a:lnTo>
                    <a:pt x="1737" y="739"/>
                  </a:lnTo>
                  <a:lnTo>
                    <a:pt x="1788" y="734"/>
                  </a:lnTo>
                  <a:lnTo>
                    <a:pt x="1844" y="742"/>
                  </a:lnTo>
                  <a:lnTo>
                    <a:pt x="1914" y="765"/>
                  </a:lnTo>
                  <a:lnTo>
                    <a:pt x="1969" y="795"/>
                  </a:lnTo>
                  <a:lnTo>
                    <a:pt x="2037" y="852"/>
                  </a:lnTo>
                  <a:lnTo>
                    <a:pt x="2071" y="891"/>
                  </a:lnTo>
                  <a:lnTo>
                    <a:pt x="2131" y="988"/>
                  </a:lnTo>
                  <a:lnTo>
                    <a:pt x="2167" y="1071"/>
                  </a:lnTo>
                  <a:lnTo>
                    <a:pt x="2169" y="1087"/>
                  </a:lnTo>
                  <a:lnTo>
                    <a:pt x="2180" y="1130"/>
                  </a:lnTo>
                  <a:lnTo>
                    <a:pt x="2182" y="1160"/>
                  </a:lnTo>
                  <a:lnTo>
                    <a:pt x="2188" y="1213"/>
                  </a:lnTo>
                  <a:lnTo>
                    <a:pt x="2188" y="1371"/>
                  </a:lnTo>
                  <a:lnTo>
                    <a:pt x="2180" y="1450"/>
                  </a:lnTo>
                  <a:lnTo>
                    <a:pt x="2175" y="1477"/>
                  </a:lnTo>
                  <a:lnTo>
                    <a:pt x="2161" y="1571"/>
                  </a:lnTo>
                  <a:lnTo>
                    <a:pt x="2163" y="1574"/>
                  </a:lnTo>
                  <a:lnTo>
                    <a:pt x="2167" y="1574"/>
                  </a:lnTo>
                  <a:lnTo>
                    <a:pt x="2180" y="1536"/>
                  </a:lnTo>
                  <a:lnTo>
                    <a:pt x="2188" y="1507"/>
                  </a:lnTo>
                  <a:lnTo>
                    <a:pt x="2191" y="1471"/>
                  </a:lnTo>
                  <a:lnTo>
                    <a:pt x="2201" y="1436"/>
                  </a:lnTo>
                  <a:lnTo>
                    <a:pt x="2215" y="1286"/>
                  </a:lnTo>
                  <a:lnTo>
                    <a:pt x="2210" y="1141"/>
                  </a:lnTo>
                  <a:lnTo>
                    <a:pt x="2205" y="1109"/>
                  </a:lnTo>
                  <a:lnTo>
                    <a:pt x="2199" y="1047"/>
                  </a:lnTo>
                  <a:lnTo>
                    <a:pt x="2191" y="1020"/>
                  </a:lnTo>
                  <a:lnTo>
                    <a:pt x="2184" y="981"/>
                  </a:lnTo>
                  <a:lnTo>
                    <a:pt x="2170" y="928"/>
                  </a:lnTo>
                  <a:lnTo>
                    <a:pt x="2131" y="842"/>
                  </a:lnTo>
                  <a:lnTo>
                    <a:pt x="2108" y="807"/>
                  </a:lnTo>
                  <a:lnTo>
                    <a:pt x="2025" y="730"/>
                  </a:lnTo>
                  <a:lnTo>
                    <a:pt x="1945" y="681"/>
                  </a:lnTo>
                  <a:lnTo>
                    <a:pt x="1881" y="653"/>
                  </a:lnTo>
                  <a:lnTo>
                    <a:pt x="1851" y="645"/>
                  </a:lnTo>
                  <a:lnTo>
                    <a:pt x="1742" y="630"/>
                  </a:lnTo>
                  <a:lnTo>
                    <a:pt x="1612" y="637"/>
                  </a:lnTo>
                  <a:lnTo>
                    <a:pt x="1591" y="642"/>
                  </a:lnTo>
                  <a:lnTo>
                    <a:pt x="1554" y="645"/>
                  </a:lnTo>
                  <a:lnTo>
                    <a:pt x="1537" y="649"/>
                  </a:lnTo>
                  <a:lnTo>
                    <a:pt x="1505" y="653"/>
                  </a:lnTo>
                  <a:lnTo>
                    <a:pt x="1484" y="658"/>
                  </a:lnTo>
                  <a:lnTo>
                    <a:pt x="1412" y="656"/>
                  </a:lnTo>
                  <a:lnTo>
                    <a:pt x="1410" y="653"/>
                  </a:lnTo>
                  <a:lnTo>
                    <a:pt x="1406" y="653"/>
                  </a:lnTo>
                  <a:lnTo>
                    <a:pt x="1396" y="662"/>
                  </a:lnTo>
                  <a:lnTo>
                    <a:pt x="1379" y="711"/>
                  </a:lnTo>
                  <a:lnTo>
                    <a:pt x="1361" y="730"/>
                  </a:lnTo>
                  <a:lnTo>
                    <a:pt x="1304" y="714"/>
                  </a:lnTo>
                  <a:lnTo>
                    <a:pt x="1277" y="696"/>
                  </a:lnTo>
                  <a:lnTo>
                    <a:pt x="1162" y="581"/>
                  </a:lnTo>
                  <a:lnTo>
                    <a:pt x="1108" y="552"/>
                  </a:lnTo>
                  <a:lnTo>
                    <a:pt x="1071" y="535"/>
                  </a:lnTo>
                  <a:lnTo>
                    <a:pt x="1036" y="519"/>
                  </a:lnTo>
                  <a:lnTo>
                    <a:pt x="1022" y="516"/>
                  </a:lnTo>
                  <a:lnTo>
                    <a:pt x="946" y="494"/>
                  </a:lnTo>
                  <a:lnTo>
                    <a:pt x="918" y="488"/>
                  </a:lnTo>
                  <a:lnTo>
                    <a:pt x="899" y="470"/>
                  </a:lnTo>
                  <a:lnTo>
                    <a:pt x="897" y="461"/>
                  </a:lnTo>
                  <a:lnTo>
                    <a:pt x="897" y="454"/>
                  </a:lnTo>
                  <a:lnTo>
                    <a:pt x="904" y="450"/>
                  </a:lnTo>
                  <a:lnTo>
                    <a:pt x="997" y="458"/>
                  </a:lnTo>
                  <a:lnTo>
                    <a:pt x="1076" y="484"/>
                  </a:lnTo>
                  <a:lnTo>
                    <a:pt x="1143" y="516"/>
                  </a:lnTo>
                  <a:lnTo>
                    <a:pt x="1194" y="556"/>
                  </a:lnTo>
                  <a:lnTo>
                    <a:pt x="1296" y="658"/>
                  </a:lnTo>
                  <a:lnTo>
                    <a:pt x="1301" y="662"/>
                  </a:lnTo>
                  <a:lnTo>
                    <a:pt x="1305" y="662"/>
                  </a:lnTo>
                  <a:lnTo>
                    <a:pt x="1321" y="642"/>
                  </a:lnTo>
                  <a:lnTo>
                    <a:pt x="1330" y="611"/>
                  </a:lnTo>
                  <a:lnTo>
                    <a:pt x="1334" y="593"/>
                  </a:lnTo>
                  <a:lnTo>
                    <a:pt x="1340" y="556"/>
                  </a:lnTo>
                  <a:lnTo>
                    <a:pt x="1338" y="447"/>
                  </a:lnTo>
                  <a:lnTo>
                    <a:pt x="1335" y="424"/>
                  </a:lnTo>
                  <a:lnTo>
                    <a:pt x="1326" y="363"/>
                  </a:lnTo>
                  <a:lnTo>
                    <a:pt x="1315" y="312"/>
                  </a:lnTo>
                  <a:lnTo>
                    <a:pt x="1298" y="251"/>
                  </a:lnTo>
                  <a:lnTo>
                    <a:pt x="1291" y="225"/>
                  </a:lnTo>
                  <a:lnTo>
                    <a:pt x="1283" y="204"/>
                  </a:lnTo>
                  <a:lnTo>
                    <a:pt x="1274" y="145"/>
                  </a:lnTo>
                  <a:lnTo>
                    <a:pt x="1280" y="75"/>
                  </a:lnTo>
                  <a:lnTo>
                    <a:pt x="1238" y="40"/>
                  </a:lnTo>
                  <a:lnTo>
                    <a:pt x="1196" y="52"/>
                  </a:lnTo>
                  <a:lnTo>
                    <a:pt x="1183" y="61"/>
                  </a:lnTo>
                  <a:lnTo>
                    <a:pt x="1173" y="75"/>
                  </a:lnTo>
                  <a:lnTo>
                    <a:pt x="1176" y="98"/>
                  </a:lnTo>
                  <a:lnTo>
                    <a:pt x="1226" y="194"/>
                  </a:lnTo>
                  <a:lnTo>
                    <a:pt x="1274" y="319"/>
                  </a:lnTo>
                  <a:lnTo>
                    <a:pt x="1285" y="363"/>
                  </a:lnTo>
                  <a:lnTo>
                    <a:pt x="1298" y="429"/>
                  </a:lnTo>
                  <a:lnTo>
                    <a:pt x="1304" y="463"/>
                  </a:lnTo>
                  <a:lnTo>
                    <a:pt x="1298" y="544"/>
                  </a:lnTo>
                  <a:lnTo>
                    <a:pt x="1285" y="600"/>
                  </a:lnTo>
                  <a:lnTo>
                    <a:pt x="1280" y="605"/>
                  </a:lnTo>
                  <a:lnTo>
                    <a:pt x="1270" y="605"/>
                  </a:lnTo>
                  <a:lnTo>
                    <a:pt x="1266" y="600"/>
                  </a:lnTo>
                  <a:lnTo>
                    <a:pt x="1275" y="524"/>
                  </a:lnTo>
                  <a:lnTo>
                    <a:pt x="1275" y="447"/>
                  </a:lnTo>
                  <a:lnTo>
                    <a:pt x="1262" y="401"/>
                  </a:lnTo>
                  <a:lnTo>
                    <a:pt x="1253" y="361"/>
                  </a:lnTo>
                  <a:lnTo>
                    <a:pt x="1222" y="286"/>
                  </a:lnTo>
                  <a:lnTo>
                    <a:pt x="1162" y="166"/>
                  </a:lnTo>
                  <a:lnTo>
                    <a:pt x="1111" y="87"/>
                  </a:lnTo>
                  <a:lnTo>
                    <a:pt x="1113" y="59"/>
                  </a:lnTo>
                  <a:lnTo>
                    <a:pt x="1124" y="40"/>
                  </a:lnTo>
                  <a:lnTo>
                    <a:pt x="1150" y="19"/>
                  </a:lnTo>
                  <a:lnTo>
                    <a:pt x="1180" y="9"/>
                  </a:lnTo>
                  <a:lnTo>
                    <a:pt x="1208" y="0"/>
                  </a:lnTo>
                  <a:lnTo>
                    <a:pt x="1253" y="3"/>
                  </a:lnTo>
                  <a:lnTo>
                    <a:pt x="1285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52" name="Freeform 1367"/>
            <p:cNvSpPr>
              <a:spLocks/>
            </p:cNvSpPr>
            <p:nvPr/>
          </p:nvSpPr>
          <p:spPr bwMode="auto">
            <a:xfrm>
              <a:off x="508" y="269"/>
              <a:ext cx="65" cy="55"/>
            </a:xfrm>
            <a:custGeom>
              <a:avLst/>
              <a:gdLst>
                <a:gd name="T0" fmla="*/ 9 w 195"/>
                <a:gd name="T1" fmla="*/ 2 h 165"/>
                <a:gd name="T2" fmla="*/ 13 w 195"/>
                <a:gd name="T3" fmla="*/ 4 h 165"/>
                <a:gd name="T4" fmla="*/ 17 w 195"/>
                <a:gd name="T5" fmla="*/ 8 h 165"/>
                <a:gd name="T6" fmla="*/ 19 w 195"/>
                <a:gd name="T7" fmla="*/ 9 h 165"/>
                <a:gd name="T8" fmla="*/ 20 w 195"/>
                <a:gd name="T9" fmla="*/ 10 h 165"/>
                <a:gd name="T10" fmla="*/ 19 w 195"/>
                <a:gd name="T11" fmla="*/ 12 h 165"/>
                <a:gd name="T12" fmla="*/ 19 w 195"/>
                <a:gd name="T13" fmla="*/ 13 h 165"/>
                <a:gd name="T14" fmla="*/ 22 w 195"/>
                <a:gd name="T15" fmla="*/ 16 h 165"/>
                <a:gd name="T16" fmla="*/ 22 w 195"/>
                <a:gd name="T17" fmla="*/ 17 h 165"/>
                <a:gd name="T18" fmla="*/ 21 w 195"/>
                <a:gd name="T19" fmla="*/ 18 h 165"/>
                <a:gd name="T20" fmla="*/ 18 w 195"/>
                <a:gd name="T21" fmla="*/ 18 h 165"/>
                <a:gd name="T22" fmla="*/ 16 w 195"/>
                <a:gd name="T23" fmla="*/ 16 h 165"/>
                <a:gd name="T24" fmla="*/ 9 w 195"/>
                <a:gd name="T25" fmla="*/ 11 h 165"/>
                <a:gd name="T26" fmla="*/ 7 w 195"/>
                <a:gd name="T27" fmla="*/ 9 h 165"/>
                <a:gd name="T28" fmla="*/ 6 w 195"/>
                <a:gd name="T29" fmla="*/ 7 h 165"/>
                <a:gd name="T30" fmla="*/ 1 w 195"/>
                <a:gd name="T31" fmla="*/ 5 h 165"/>
                <a:gd name="T32" fmla="*/ 0 w 195"/>
                <a:gd name="T33" fmla="*/ 4 h 165"/>
                <a:gd name="T34" fmla="*/ 0 w 195"/>
                <a:gd name="T35" fmla="*/ 2 h 165"/>
                <a:gd name="T36" fmla="*/ 2 w 195"/>
                <a:gd name="T37" fmla="*/ 0 h 165"/>
                <a:gd name="T38" fmla="*/ 5 w 195"/>
                <a:gd name="T39" fmla="*/ 0 h 165"/>
                <a:gd name="T40" fmla="*/ 9 w 195"/>
                <a:gd name="T41" fmla="*/ 2 h 165"/>
                <a:gd name="T42" fmla="*/ 9 w 195"/>
                <a:gd name="T43" fmla="*/ 2 h 16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95"/>
                <a:gd name="T67" fmla="*/ 0 h 165"/>
                <a:gd name="T68" fmla="*/ 195 w 195"/>
                <a:gd name="T69" fmla="*/ 165 h 16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95" h="165">
                  <a:moveTo>
                    <a:pt x="79" y="18"/>
                  </a:moveTo>
                  <a:lnTo>
                    <a:pt x="116" y="38"/>
                  </a:lnTo>
                  <a:lnTo>
                    <a:pt x="156" y="69"/>
                  </a:lnTo>
                  <a:lnTo>
                    <a:pt x="170" y="78"/>
                  </a:lnTo>
                  <a:lnTo>
                    <a:pt x="177" y="94"/>
                  </a:lnTo>
                  <a:lnTo>
                    <a:pt x="174" y="108"/>
                  </a:lnTo>
                  <a:lnTo>
                    <a:pt x="174" y="118"/>
                  </a:lnTo>
                  <a:lnTo>
                    <a:pt x="195" y="148"/>
                  </a:lnTo>
                  <a:lnTo>
                    <a:pt x="195" y="157"/>
                  </a:lnTo>
                  <a:lnTo>
                    <a:pt x="186" y="165"/>
                  </a:lnTo>
                  <a:lnTo>
                    <a:pt x="161" y="159"/>
                  </a:lnTo>
                  <a:lnTo>
                    <a:pt x="147" y="141"/>
                  </a:lnTo>
                  <a:lnTo>
                    <a:pt x="82" y="97"/>
                  </a:lnTo>
                  <a:lnTo>
                    <a:pt x="59" y="78"/>
                  </a:lnTo>
                  <a:lnTo>
                    <a:pt x="50" y="64"/>
                  </a:lnTo>
                  <a:lnTo>
                    <a:pt x="7" y="44"/>
                  </a:lnTo>
                  <a:lnTo>
                    <a:pt x="0" y="32"/>
                  </a:lnTo>
                  <a:lnTo>
                    <a:pt x="0" y="15"/>
                  </a:lnTo>
                  <a:lnTo>
                    <a:pt x="19" y="0"/>
                  </a:lnTo>
                  <a:lnTo>
                    <a:pt x="42" y="1"/>
                  </a:lnTo>
                  <a:lnTo>
                    <a:pt x="7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53" name="Freeform 1368"/>
            <p:cNvSpPr>
              <a:spLocks/>
            </p:cNvSpPr>
            <p:nvPr/>
          </p:nvSpPr>
          <p:spPr bwMode="auto">
            <a:xfrm>
              <a:off x="418" y="298"/>
              <a:ext cx="74" cy="35"/>
            </a:xfrm>
            <a:custGeom>
              <a:avLst/>
              <a:gdLst>
                <a:gd name="T0" fmla="*/ 12 w 220"/>
                <a:gd name="T1" fmla="*/ 2 h 105"/>
                <a:gd name="T2" fmla="*/ 14 w 220"/>
                <a:gd name="T3" fmla="*/ 2 h 105"/>
                <a:gd name="T4" fmla="*/ 18 w 220"/>
                <a:gd name="T5" fmla="*/ 3 h 105"/>
                <a:gd name="T6" fmla="*/ 24 w 220"/>
                <a:gd name="T7" fmla="*/ 6 h 105"/>
                <a:gd name="T8" fmla="*/ 25 w 220"/>
                <a:gd name="T9" fmla="*/ 7 h 105"/>
                <a:gd name="T10" fmla="*/ 25 w 220"/>
                <a:gd name="T11" fmla="*/ 8 h 105"/>
                <a:gd name="T12" fmla="*/ 23 w 220"/>
                <a:gd name="T13" fmla="*/ 9 h 105"/>
                <a:gd name="T14" fmla="*/ 23 w 220"/>
                <a:gd name="T15" fmla="*/ 11 h 105"/>
                <a:gd name="T16" fmla="*/ 21 w 220"/>
                <a:gd name="T17" fmla="*/ 12 h 105"/>
                <a:gd name="T18" fmla="*/ 17 w 220"/>
                <a:gd name="T19" fmla="*/ 11 h 105"/>
                <a:gd name="T20" fmla="*/ 16 w 220"/>
                <a:gd name="T21" fmla="*/ 11 h 105"/>
                <a:gd name="T22" fmla="*/ 13 w 220"/>
                <a:gd name="T23" fmla="*/ 10 h 105"/>
                <a:gd name="T24" fmla="*/ 11 w 220"/>
                <a:gd name="T25" fmla="*/ 9 h 105"/>
                <a:gd name="T26" fmla="*/ 8 w 220"/>
                <a:gd name="T27" fmla="*/ 9 h 105"/>
                <a:gd name="T28" fmla="*/ 5 w 220"/>
                <a:gd name="T29" fmla="*/ 8 h 105"/>
                <a:gd name="T30" fmla="*/ 1 w 220"/>
                <a:gd name="T31" fmla="*/ 3 h 105"/>
                <a:gd name="T32" fmla="*/ 0 w 220"/>
                <a:gd name="T33" fmla="*/ 2 h 105"/>
                <a:gd name="T34" fmla="*/ 0 w 220"/>
                <a:gd name="T35" fmla="*/ 1 h 105"/>
                <a:gd name="T36" fmla="*/ 5 w 220"/>
                <a:gd name="T37" fmla="*/ 0 h 105"/>
                <a:gd name="T38" fmla="*/ 9 w 220"/>
                <a:gd name="T39" fmla="*/ 0 h 105"/>
                <a:gd name="T40" fmla="*/ 12 w 220"/>
                <a:gd name="T41" fmla="*/ 2 h 105"/>
                <a:gd name="T42" fmla="*/ 12 w 220"/>
                <a:gd name="T43" fmla="*/ 2 h 10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0"/>
                <a:gd name="T67" fmla="*/ 0 h 105"/>
                <a:gd name="T68" fmla="*/ 220 w 220"/>
                <a:gd name="T69" fmla="*/ 105 h 10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0" h="105">
                  <a:moveTo>
                    <a:pt x="107" y="14"/>
                  </a:moveTo>
                  <a:lnTo>
                    <a:pt x="123" y="17"/>
                  </a:lnTo>
                  <a:lnTo>
                    <a:pt x="161" y="28"/>
                  </a:lnTo>
                  <a:lnTo>
                    <a:pt x="214" y="52"/>
                  </a:lnTo>
                  <a:lnTo>
                    <a:pt x="220" y="61"/>
                  </a:lnTo>
                  <a:lnTo>
                    <a:pt x="220" y="70"/>
                  </a:lnTo>
                  <a:lnTo>
                    <a:pt x="202" y="82"/>
                  </a:lnTo>
                  <a:lnTo>
                    <a:pt x="202" y="95"/>
                  </a:lnTo>
                  <a:lnTo>
                    <a:pt x="188" y="105"/>
                  </a:lnTo>
                  <a:lnTo>
                    <a:pt x="156" y="103"/>
                  </a:lnTo>
                  <a:lnTo>
                    <a:pt x="142" y="95"/>
                  </a:lnTo>
                  <a:lnTo>
                    <a:pt x="112" y="89"/>
                  </a:lnTo>
                  <a:lnTo>
                    <a:pt x="95" y="84"/>
                  </a:lnTo>
                  <a:lnTo>
                    <a:pt x="68" y="82"/>
                  </a:lnTo>
                  <a:lnTo>
                    <a:pt x="47" y="70"/>
                  </a:lnTo>
                  <a:lnTo>
                    <a:pt x="7" y="31"/>
                  </a:lnTo>
                  <a:lnTo>
                    <a:pt x="0" y="14"/>
                  </a:lnTo>
                  <a:lnTo>
                    <a:pt x="3" y="6"/>
                  </a:lnTo>
                  <a:lnTo>
                    <a:pt x="47" y="0"/>
                  </a:lnTo>
                  <a:lnTo>
                    <a:pt x="79" y="3"/>
                  </a:lnTo>
                  <a:lnTo>
                    <a:pt x="107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54" name="Freeform 1369"/>
            <p:cNvSpPr>
              <a:spLocks/>
            </p:cNvSpPr>
            <p:nvPr/>
          </p:nvSpPr>
          <p:spPr bwMode="auto">
            <a:xfrm>
              <a:off x="526" y="336"/>
              <a:ext cx="107" cy="151"/>
            </a:xfrm>
            <a:custGeom>
              <a:avLst/>
              <a:gdLst>
                <a:gd name="T0" fmla="*/ 23 w 322"/>
                <a:gd name="T1" fmla="*/ 2 h 453"/>
                <a:gd name="T2" fmla="*/ 29 w 322"/>
                <a:gd name="T3" fmla="*/ 8 h 453"/>
                <a:gd name="T4" fmla="*/ 32 w 322"/>
                <a:gd name="T5" fmla="*/ 12 h 453"/>
                <a:gd name="T6" fmla="*/ 34 w 322"/>
                <a:gd name="T7" fmla="*/ 18 h 453"/>
                <a:gd name="T8" fmla="*/ 34 w 322"/>
                <a:gd name="T9" fmla="*/ 21 h 453"/>
                <a:gd name="T10" fmla="*/ 34 w 322"/>
                <a:gd name="T11" fmla="*/ 29 h 453"/>
                <a:gd name="T12" fmla="*/ 35 w 322"/>
                <a:gd name="T13" fmla="*/ 31 h 453"/>
                <a:gd name="T14" fmla="*/ 36 w 322"/>
                <a:gd name="T15" fmla="*/ 36 h 453"/>
                <a:gd name="T16" fmla="*/ 34 w 322"/>
                <a:gd name="T17" fmla="*/ 41 h 453"/>
                <a:gd name="T18" fmla="*/ 32 w 322"/>
                <a:gd name="T19" fmla="*/ 45 h 453"/>
                <a:gd name="T20" fmla="*/ 28 w 322"/>
                <a:gd name="T21" fmla="*/ 49 h 453"/>
                <a:gd name="T22" fmla="*/ 26 w 322"/>
                <a:gd name="T23" fmla="*/ 49 h 453"/>
                <a:gd name="T24" fmla="*/ 23 w 322"/>
                <a:gd name="T25" fmla="*/ 49 h 453"/>
                <a:gd name="T26" fmla="*/ 22 w 322"/>
                <a:gd name="T27" fmla="*/ 49 h 453"/>
                <a:gd name="T28" fmla="*/ 17 w 322"/>
                <a:gd name="T29" fmla="*/ 50 h 453"/>
                <a:gd name="T30" fmla="*/ 10 w 322"/>
                <a:gd name="T31" fmla="*/ 50 h 453"/>
                <a:gd name="T32" fmla="*/ 5 w 322"/>
                <a:gd name="T33" fmla="*/ 48 h 453"/>
                <a:gd name="T34" fmla="*/ 0 w 322"/>
                <a:gd name="T35" fmla="*/ 43 h 453"/>
                <a:gd name="T36" fmla="*/ 0 w 322"/>
                <a:gd name="T37" fmla="*/ 42 h 453"/>
                <a:gd name="T38" fmla="*/ 2 w 322"/>
                <a:gd name="T39" fmla="*/ 42 h 453"/>
                <a:gd name="T40" fmla="*/ 5 w 322"/>
                <a:gd name="T41" fmla="*/ 45 h 453"/>
                <a:gd name="T42" fmla="*/ 9 w 322"/>
                <a:gd name="T43" fmla="*/ 47 h 453"/>
                <a:gd name="T44" fmla="*/ 14 w 322"/>
                <a:gd name="T45" fmla="*/ 47 h 453"/>
                <a:gd name="T46" fmla="*/ 18 w 322"/>
                <a:gd name="T47" fmla="*/ 46 h 453"/>
                <a:gd name="T48" fmla="*/ 21 w 322"/>
                <a:gd name="T49" fmla="*/ 43 h 453"/>
                <a:gd name="T50" fmla="*/ 22 w 322"/>
                <a:gd name="T51" fmla="*/ 42 h 453"/>
                <a:gd name="T52" fmla="*/ 25 w 322"/>
                <a:gd name="T53" fmla="*/ 39 h 453"/>
                <a:gd name="T54" fmla="*/ 28 w 322"/>
                <a:gd name="T55" fmla="*/ 33 h 453"/>
                <a:gd name="T56" fmla="*/ 28 w 322"/>
                <a:gd name="T57" fmla="*/ 30 h 453"/>
                <a:gd name="T58" fmla="*/ 29 w 322"/>
                <a:gd name="T59" fmla="*/ 25 h 453"/>
                <a:gd name="T60" fmla="*/ 29 w 322"/>
                <a:gd name="T61" fmla="*/ 18 h 453"/>
                <a:gd name="T62" fmla="*/ 27 w 322"/>
                <a:gd name="T63" fmla="*/ 13 h 453"/>
                <a:gd name="T64" fmla="*/ 26 w 322"/>
                <a:gd name="T65" fmla="*/ 11 h 453"/>
                <a:gd name="T66" fmla="*/ 23 w 322"/>
                <a:gd name="T67" fmla="*/ 6 h 453"/>
                <a:gd name="T68" fmla="*/ 20 w 322"/>
                <a:gd name="T69" fmla="*/ 4 h 453"/>
                <a:gd name="T70" fmla="*/ 16 w 322"/>
                <a:gd name="T71" fmla="*/ 3 h 453"/>
                <a:gd name="T72" fmla="*/ 12 w 322"/>
                <a:gd name="T73" fmla="*/ 3 h 453"/>
                <a:gd name="T74" fmla="*/ 12 w 322"/>
                <a:gd name="T75" fmla="*/ 2 h 453"/>
                <a:gd name="T76" fmla="*/ 11 w 322"/>
                <a:gd name="T77" fmla="*/ 2 h 453"/>
                <a:gd name="T78" fmla="*/ 11 w 322"/>
                <a:gd name="T79" fmla="*/ 1 h 453"/>
                <a:gd name="T80" fmla="*/ 12 w 322"/>
                <a:gd name="T81" fmla="*/ 1 h 453"/>
                <a:gd name="T82" fmla="*/ 14 w 322"/>
                <a:gd name="T83" fmla="*/ 0 h 453"/>
                <a:gd name="T84" fmla="*/ 19 w 322"/>
                <a:gd name="T85" fmla="*/ 0 h 453"/>
                <a:gd name="T86" fmla="*/ 23 w 322"/>
                <a:gd name="T87" fmla="*/ 2 h 453"/>
                <a:gd name="T88" fmla="*/ 23 w 322"/>
                <a:gd name="T89" fmla="*/ 2 h 45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22"/>
                <a:gd name="T136" fmla="*/ 0 h 453"/>
                <a:gd name="T137" fmla="*/ 322 w 322"/>
                <a:gd name="T138" fmla="*/ 453 h 45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22" h="453">
                  <a:moveTo>
                    <a:pt x="211" y="19"/>
                  </a:moveTo>
                  <a:lnTo>
                    <a:pt x="262" y="68"/>
                  </a:lnTo>
                  <a:lnTo>
                    <a:pt x="290" y="112"/>
                  </a:lnTo>
                  <a:lnTo>
                    <a:pt x="304" y="159"/>
                  </a:lnTo>
                  <a:lnTo>
                    <a:pt x="308" y="189"/>
                  </a:lnTo>
                  <a:lnTo>
                    <a:pt x="308" y="264"/>
                  </a:lnTo>
                  <a:lnTo>
                    <a:pt x="317" y="277"/>
                  </a:lnTo>
                  <a:lnTo>
                    <a:pt x="322" y="326"/>
                  </a:lnTo>
                  <a:lnTo>
                    <a:pt x="311" y="367"/>
                  </a:lnTo>
                  <a:lnTo>
                    <a:pt x="292" y="402"/>
                  </a:lnTo>
                  <a:lnTo>
                    <a:pt x="257" y="437"/>
                  </a:lnTo>
                  <a:lnTo>
                    <a:pt x="239" y="444"/>
                  </a:lnTo>
                  <a:lnTo>
                    <a:pt x="208" y="441"/>
                  </a:lnTo>
                  <a:lnTo>
                    <a:pt x="202" y="437"/>
                  </a:lnTo>
                  <a:lnTo>
                    <a:pt x="151" y="453"/>
                  </a:lnTo>
                  <a:lnTo>
                    <a:pt x="93" y="453"/>
                  </a:lnTo>
                  <a:lnTo>
                    <a:pt x="46" y="432"/>
                  </a:lnTo>
                  <a:lnTo>
                    <a:pt x="0" y="384"/>
                  </a:lnTo>
                  <a:lnTo>
                    <a:pt x="0" y="377"/>
                  </a:lnTo>
                  <a:lnTo>
                    <a:pt x="14" y="377"/>
                  </a:lnTo>
                  <a:lnTo>
                    <a:pt x="48" y="407"/>
                  </a:lnTo>
                  <a:lnTo>
                    <a:pt x="83" y="426"/>
                  </a:lnTo>
                  <a:lnTo>
                    <a:pt x="128" y="426"/>
                  </a:lnTo>
                  <a:lnTo>
                    <a:pt x="162" y="411"/>
                  </a:lnTo>
                  <a:lnTo>
                    <a:pt x="188" y="391"/>
                  </a:lnTo>
                  <a:lnTo>
                    <a:pt x="202" y="381"/>
                  </a:lnTo>
                  <a:lnTo>
                    <a:pt x="225" y="354"/>
                  </a:lnTo>
                  <a:lnTo>
                    <a:pt x="251" y="300"/>
                  </a:lnTo>
                  <a:lnTo>
                    <a:pt x="257" y="273"/>
                  </a:lnTo>
                  <a:lnTo>
                    <a:pt x="262" y="221"/>
                  </a:lnTo>
                  <a:lnTo>
                    <a:pt x="261" y="163"/>
                  </a:lnTo>
                  <a:lnTo>
                    <a:pt x="247" y="117"/>
                  </a:lnTo>
                  <a:lnTo>
                    <a:pt x="236" y="95"/>
                  </a:lnTo>
                  <a:lnTo>
                    <a:pt x="204" y="53"/>
                  </a:lnTo>
                  <a:lnTo>
                    <a:pt x="181" y="35"/>
                  </a:lnTo>
                  <a:lnTo>
                    <a:pt x="148" y="26"/>
                  </a:lnTo>
                  <a:lnTo>
                    <a:pt x="111" y="23"/>
                  </a:lnTo>
                  <a:lnTo>
                    <a:pt x="105" y="19"/>
                  </a:lnTo>
                  <a:lnTo>
                    <a:pt x="100" y="15"/>
                  </a:lnTo>
                  <a:lnTo>
                    <a:pt x="100" y="9"/>
                  </a:lnTo>
                  <a:lnTo>
                    <a:pt x="105" y="5"/>
                  </a:lnTo>
                  <a:lnTo>
                    <a:pt x="126" y="0"/>
                  </a:lnTo>
                  <a:lnTo>
                    <a:pt x="172" y="2"/>
                  </a:lnTo>
                  <a:lnTo>
                    <a:pt x="211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55" name="Freeform 1370"/>
            <p:cNvSpPr>
              <a:spLocks/>
            </p:cNvSpPr>
            <p:nvPr/>
          </p:nvSpPr>
          <p:spPr bwMode="auto">
            <a:xfrm>
              <a:off x="510" y="343"/>
              <a:ext cx="38" cy="38"/>
            </a:xfrm>
            <a:custGeom>
              <a:avLst/>
              <a:gdLst>
                <a:gd name="T0" fmla="*/ 13 w 113"/>
                <a:gd name="T1" fmla="*/ 1 h 114"/>
                <a:gd name="T2" fmla="*/ 11 w 113"/>
                <a:gd name="T3" fmla="*/ 2 h 114"/>
                <a:gd name="T4" fmla="*/ 10 w 113"/>
                <a:gd name="T5" fmla="*/ 3 h 114"/>
                <a:gd name="T6" fmla="*/ 5 w 113"/>
                <a:gd name="T7" fmla="*/ 7 h 114"/>
                <a:gd name="T8" fmla="*/ 3 w 113"/>
                <a:gd name="T9" fmla="*/ 10 h 114"/>
                <a:gd name="T10" fmla="*/ 0 w 113"/>
                <a:gd name="T11" fmla="*/ 13 h 114"/>
                <a:gd name="T12" fmla="*/ 0 w 113"/>
                <a:gd name="T13" fmla="*/ 13 h 114"/>
                <a:gd name="T14" fmla="*/ 0 w 113"/>
                <a:gd name="T15" fmla="*/ 11 h 114"/>
                <a:gd name="T16" fmla="*/ 1 w 113"/>
                <a:gd name="T17" fmla="*/ 9 h 114"/>
                <a:gd name="T18" fmla="*/ 3 w 113"/>
                <a:gd name="T19" fmla="*/ 6 h 114"/>
                <a:gd name="T20" fmla="*/ 5 w 113"/>
                <a:gd name="T21" fmla="*/ 3 h 114"/>
                <a:gd name="T22" fmla="*/ 8 w 113"/>
                <a:gd name="T23" fmla="*/ 1 h 114"/>
                <a:gd name="T24" fmla="*/ 10 w 113"/>
                <a:gd name="T25" fmla="*/ 0 h 114"/>
                <a:gd name="T26" fmla="*/ 12 w 113"/>
                <a:gd name="T27" fmla="*/ 0 h 114"/>
                <a:gd name="T28" fmla="*/ 13 w 113"/>
                <a:gd name="T29" fmla="*/ 1 h 114"/>
                <a:gd name="T30" fmla="*/ 13 w 113"/>
                <a:gd name="T31" fmla="*/ 1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3"/>
                <a:gd name="T49" fmla="*/ 0 h 114"/>
                <a:gd name="T50" fmla="*/ 113 w 113"/>
                <a:gd name="T51" fmla="*/ 114 h 1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3" h="114">
                  <a:moveTo>
                    <a:pt x="113" y="9"/>
                  </a:moveTo>
                  <a:lnTo>
                    <a:pt x="99" y="21"/>
                  </a:lnTo>
                  <a:lnTo>
                    <a:pt x="87" y="26"/>
                  </a:lnTo>
                  <a:lnTo>
                    <a:pt x="45" y="67"/>
                  </a:lnTo>
                  <a:lnTo>
                    <a:pt x="27" y="93"/>
                  </a:lnTo>
                  <a:lnTo>
                    <a:pt x="1" y="114"/>
                  </a:lnTo>
                  <a:lnTo>
                    <a:pt x="0" y="114"/>
                  </a:lnTo>
                  <a:lnTo>
                    <a:pt x="0" y="102"/>
                  </a:lnTo>
                  <a:lnTo>
                    <a:pt x="11" y="81"/>
                  </a:lnTo>
                  <a:lnTo>
                    <a:pt x="24" y="51"/>
                  </a:lnTo>
                  <a:lnTo>
                    <a:pt x="44" y="26"/>
                  </a:lnTo>
                  <a:lnTo>
                    <a:pt x="69" y="7"/>
                  </a:lnTo>
                  <a:lnTo>
                    <a:pt x="87" y="0"/>
                  </a:lnTo>
                  <a:lnTo>
                    <a:pt x="108" y="2"/>
                  </a:lnTo>
                  <a:lnTo>
                    <a:pt x="113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56" name="Freeform 1371"/>
            <p:cNvSpPr>
              <a:spLocks/>
            </p:cNvSpPr>
            <p:nvPr/>
          </p:nvSpPr>
          <p:spPr bwMode="auto">
            <a:xfrm>
              <a:off x="402" y="363"/>
              <a:ext cx="120" cy="151"/>
            </a:xfrm>
            <a:custGeom>
              <a:avLst/>
              <a:gdLst>
                <a:gd name="T0" fmla="*/ 23 w 360"/>
                <a:gd name="T1" fmla="*/ 2 h 455"/>
                <a:gd name="T2" fmla="*/ 25 w 360"/>
                <a:gd name="T3" fmla="*/ 4 h 455"/>
                <a:gd name="T4" fmla="*/ 25 w 360"/>
                <a:gd name="T5" fmla="*/ 4 h 455"/>
                <a:gd name="T6" fmla="*/ 24 w 360"/>
                <a:gd name="T7" fmla="*/ 4 h 455"/>
                <a:gd name="T8" fmla="*/ 22 w 360"/>
                <a:gd name="T9" fmla="*/ 2 h 455"/>
                <a:gd name="T10" fmla="*/ 18 w 360"/>
                <a:gd name="T11" fmla="*/ 2 h 455"/>
                <a:gd name="T12" fmla="*/ 13 w 360"/>
                <a:gd name="T13" fmla="*/ 4 h 455"/>
                <a:gd name="T14" fmla="*/ 11 w 360"/>
                <a:gd name="T15" fmla="*/ 6 h 455"/>
                <a:gd name="T16" fmla="*/ 8 w 360"/>
                <a:gd name="T17" fmla="*/ 12 h 455"/>
                <a:gd name="T18" fmla="*/ 6 w 360"/>
                <a:gd name="T19" fmla="*/ 17 h 455"/>
                <a:gd name="T20" fmla="*/ 5 w 360"/>
                <a:gd name="T21" fmla="*/ 23 h 455"/>
                <a:gd name="T22" fmla="*/ 5 w 360"/>
                <a:gd name="T23" fmla="*/ 32 h 455"/>
                <a:gd name="T24" fmla="*/ 8 w 360"/>
                <a:gd name="T25" fmla="*/ 38 h 455"/>
                <a:gd name="T26" fmla="*/ 9 w 360"/>
                <a:gd name="T27" fmla="*/ 40 h 455"/>
                <a:gd name="T28" fmla="*/ 13 w 360"/>
                <a:gd name="T29" fmla="*/ 44 h 455"/>
                <a:gd name="T30" fmla="*/ 16 w 360"/>
                <a:gd name="T31" fmla="*/ 46 h 455"/>
                <a:gd name="T32" fmla="*/ 21 w 360"/>
                <a:gd name="T33" fmla="*/ 46 h 455"/>
                <a:gd name="T34" fmla="*/ 27 w 360"/>
                <a:gd name="T35" fmla="*/ 44 h 455"/>
                <a:gd name="T36" fmla="*/ 31 w 360"/>
                <a:gd name="T37" fmla="*/ 40 h 455"/>
                <a:gd name="T38" fmla="*/ 34 w 360"/>
                <a:gd name="T39" fmla="*/ 34 h 455"/>
                <a:gd name="T40" fmla="*/ 35 w 360"/>
                <a:gd name="T41" fmla="*/ 26 h 455"/>
                <a:gd name="T42" fmla="*/ 35 w 360"/>
                <a:gd name="T43" fmla="*/ 24 h 455"/>
                <a:gd name="T44" fmla="*/ 36 w 360"/>
                <a:gd name="T45" fmla="*/ 24 h 455"/>
                <a:gd name="T46" fmla="*/ 37 w 360"/>
                <a:gd name="T47" fmla="*/ 28 h 455"/>
                <a:gd name="T48" fmla="*/ 38 w 360"/>
                <a:gd name="T49" fmla="*/ 35 h 455"/>
                <a:gd name="T50" fmla="*/ 38 w 360"/>
                <a:gd name="T51" fmla="*/ 36 h 455"/>
                <a:gd name="T52" fmla="*/ 40 w 360"/>
                <a:gd name="T53" fmla="*/ 38 h 455"/>
                <a:gd name="T54" fmla="*/ 40 w 360"/>
                <a:gd name="T55" fmla="*/ 43 h 455"/>
                <a:gd name="T56" fmla="*/ 38 w 360"/>
                <a:gd name="T57" fmla="*/ 46 h 455"/>
                <a:gd name="T58" fmla="*/ 35 w 360"/>
                <a:gd name="T59" fmla="*/ 49 h 455"/>
                <a:gd name="T60" fmla="*/ 31 w 360"/>
                <a:gd name="T61" fmla="*/ 50 h 455"/>
                <a:gd name="T62" fmla="*/ 26 w 360"/>
                <a:gd name="T63" fmla="*/ 49 h 455"/>
                <a:gd name="T64" fmla="*/ 22 w 360"/>
                <a:gd name="T65" fmla="*/ 50 h 455"/>
                <a:gd name="T66" fmla="*/ 17 w 360"/>
                <a:gd name="T67" fmla="*/ 49 h 455"/>
                <a:gd name="T68" fmla="*/ 11 w 360"/>
                <a:gd name="T69" fmla="*/ 47 h 455"/>
                <a:gd name="T70" fmla="*/ 6 w 360"/>
                <a:gd name="T71" fmla="*/ 43 h 455"/>
                <a:gd name="T72" fmla="*/ 3 w 360"/>
                <a:gd name="T73" fmla="*/ 39 h 455"/>
                <a:gd name="T74" fmla="*/ 1 w 360"/>
                <a:gd name="T75" fmla="*/ 33 h 455"/>
                <a:gd name="T76" fmla="*/ 0 w 360"/>
                <a:gd name="T77" fmla="*/ 28 h 455"/>
                <a:gd name="T78" fmla="*/ 1 w 360"/>
                <a:gd name="T79" fmla="*/ 20 h 455"/>
                <a:gd name="T80" fmla="*/ 2 w 360"/>
                <a:gd name="T81" fmla="*/ 15 h 455"/>
                <a:gd name="T82" fmla="*/ 4 w 360"/>
                <a:gd name="T83" fmla="*/ 10 h 455"/>
                <a:gd name="T84" fmla="*/ 9 w 360"/>
                <a:gd name="T85" fmla="*/ 3 h 455"/>
                <a:gd name="T86" fmla="*/ 12 w 360"/>
                <a:gd name="T87" fmla="*/ 1 h 455"/>
                <a:gd name="T88" fmla="*/ 16 w 360"/>
                <a:gd name="T89" fmla="*/ 0 h 455"/>
                <a:gd name="T90" fmla="*/ 21 w 360"/>
                <a:gd name="T91" fmla="*/ 0 h 455"/>
                <a:gd name="T92" fmla="*/ 23 w 360"/>
                <a:gd name="T93" fmla="*/ 2 h 455"/>
                <a:gd name="T94" fmla="*/ 23 w 360"/>
                <a:gd name="T95" fmla="*/ 2 h 45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60"/>
                <a:gd name="T145" fmla="*/ 0 h 455"/>
                <a:gd name="T146" fmla="*/ 360 w 360"/>
                <a:gd name="T147" fmla="*/ 455 h 45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60" h="455">
                  <a:moveTo>
                    <a:pt x="206" y="14"/>
                  </a:moveTo>
                  <a:lnTo>
                    <a:pt x="224" y="33"/>
                  </a:lnTo>
                  <a:lnTo>
                    <a:pt x="224" y="35"/>
                  </a:lnTo>
                  <a:lnTo>
                    <a:pt x="216" y="35"/>
                  </a:lnTo>
                  <a:lnTo>
                    <a:pt x="195" y="16"/>
                  </a:lnTo>
                  <a:lnTo>
                    <a:pt x="161" y="16"/>
                  </a:lnTo>
                  <a:lnTo>
                    <a:pt x="119" y="33"/>
                  </a:lnTo>
                  <a:lnTo>
                    <a:pt x="102" y="54"/>
                  </a:lnTo>
                  <a:lnTo>
                    <a:pt x="70" y="107"/>
                  </a:lnTo>
                  <a:lnTo>
                    <a:pt x="53" y="154"/>
                  </a:lnTo>
                  <a:lnTo>
                    <a:pt x="45" y="205"/>
                  </a:lnTo>
                  <a:lnTo>
                    <a:pt x="47" y="288"/>
                  </a:lnTo>
                  <a:lnTo>
                    <a:pt x="68" y="347"/>
                  </a:lnTo>
                  <a:lnTo>
                    <a:pt x="79" y="368"/>
                  </a:lnTo>
                  <a:lnTo>
                    <a:pt x="119" y="402"/>
                  </a:lnTo>
                  <a:lnTo>
                    <a:pt x="146" y="416"/>
                  </a:lnTo>
                  <a:lnTo>
                    <a:pt x="186" y="416"/>
                  </a:lnTo>
                  <a:lnTo>
                    <a:pt x="242" y="398"/>
                  </a:lnTo>
                  <a:lnTo>
                    <a:pt x="276" y="362"/>
                  </a:lnTo>
                  <a:lnTo>
                    <a:pt x="305" y="307"/>
                  </a:lnTo>
                  <a:lnTo>
                    <a:pt x="316" y="235"/>
                  </a:lnTo>
                  <a:lnTo>
                    <a:pt x="316" y="219"/>
                  </a:lnTo>
                  <a:lnTo>
                    <a:pt x="324" y="219"/>
                  </a:lnTo>
                  <a:lnTo>
                    <a:pt x="335" y="256"/>
                  </a:lnTo>
                  <a:lnTo>
                    <a:pt x="339" y="318"/>
                  </a:lnTo>
                  <a:lnTo>
                    <a:pt x="341" y="328"/>
                  </a:lnTo>
                  <a:lnTo>
                    <a:pt x="360" y="351"/>
                  </a:lnTo>
                  <a:lnTo>
                    <a:pt x="360" y="391"/>
                  </a:lnTo>
                  <a:lnTo>
                    <a:pt x="341" y="419"/>
                  </a:lnTo>
                  <a:lnTo>
                    <a:pt x="311" y="446"/>
                  </a:lnTo>
                  <a:lnTo>
                    <a:pt x="276" y="455"/>
                  </a:lnTo>
                  <a:lnTo>
                    <a:pt x="235" y="444"/>
                  </a:lnTo>
                  <a:lnTo>
                    <a:pt x="195" y="451"/>
                  </a:lnTo>
                  <a:lnTo>
                    <a:pt x="152" y="450"/>
                  </a:lnTo>
                  <a:lnTo>
                    <a:pt x="101" y="429"/>
                  </a:lnTo>
                  <a:lnTo>
                    <a:pt x="52" y="389"/>
                  </a:lnTo>
                  <a:lnTo>
                    <a:pt x="29" y="353"/>
                  </a:lnTo>
                  <a:lnTo>
                    <a:pt x="8" y="298"/>
                  </a:lnTo>
                  <a:lnTo>
                    <a:pt x="0" y="249"/>
                  </a:lnTo>
                  <a:lnTo>
                    <a:pt x="5" y="182"/>
                  </a:lnTo>
                  <a:lnTo>
                    <a:pt x="17" y="135"/>
                  </a:lnTo>
                  <a:lnTo>
                    <a:pt x="33" y="93"/>
                  </a:lnTo>
                  <a:lnTo>
                    <a:pt x="77" y="30"/>
                  </a:lnTo>
                  <a:lnTo>
                    <a:pt x="104" y="9"/>
                  </a:lnTo>
                  <a:lnTo>
                    <a:pt x="140" y="0"/>
                  </a:lnTo>
                  <a:lnTo>
                    <a:pt x="186" y="2"/>
                  </a:lnTo>
                  <a:lnTo>
                    <a:pt x="206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57" name="Freeform 1372"/>
            <p:cNvSpPr>
              <a:spLocks/>
            </p:cNvSpPr>
            <p:nvPr/>
          </p:nvSpPr>
          <p:spPr bwMode="auto">
            <a:xfrm>
              <a:off x="562" y="363"/>
              <a:ext cx="42" cy="88"/>
            </a:xfrm>
            <a:custGeom>
              <a:avLst/>
              <a:gdLst>
                <a:gd name="T0" fmla="*/ 9 w 125"/>
                <a:gd name="T1" fmla="*/ 2 h 262"/>
                <a:gd name="T2" fmla="*/ 12 w 125"/>
                <a:gd name="T3" fmla="*/ 4 h 262"/>
                <a:gd name="T4" fmla="*/ 13 w 125"/>
                <a:gd name="T5" fmla="*/ 8 h 262"/>
                <a:gd name="T6" fmla="*/ 14 w 125"/>
                <a:gd name="T7" fmla="*/ 16 h 262"/>
                <a:gd name="T8" fmla="*/ 13 w 125"/>
                <a:gd name="T9" fmla="*/ 20 h 262"/>
                <a:gd name="T10" fmla="*/ 12 w 125"/>
                <a:gd name="T11" fmla="*/ 25 h 262"/>
                <a:gd name="T12" fmla="*/ 9 w 125"/>
                <a:gd name="T13" fmla="*/ 29 h 262"/>
                <a:gd name="T14" fmla="*/ 9 w 125"/>
                <a:gd name="T15" fmla="*/ 29 h 262"/>
                <a:gd name="T16" fmla="*/ 6 w 125"/>
                <a:gd name="T17" fmla="*/ 30 h 262"/>
                <a:gd name="T18" fmla="*/ 4 w 125"/>
                <a:gd name="T19" fmla="*/ 29 h 262"/>
                <a:gd name="T20" fmla="*/ 2 w 125"/>
                <a:gd name="T21" fmla="*/ 24 h 262"/>
                <a:gd name="T22" fmla="*/ 1 w 125"/>
                <a:gd name="T23" fmla="*/ 21 h 262"/>
                <a:gd name="T24" fmla="*/ 0 w 125"/>
                <a:gd name="T25" fmla="*/ 17 h 262"/>
                <a:gd name="T26" fmla="*/ 0 w 125"/>
                <a:gd name="T27" fmla="*/ 16 h 262"/>
                <a:gd name="T28" fmla="*/ 0 w 125"/>
                <a:gd name="T29" fmla="*/ 15 h 262"/>
                <a:gd name="T30" fmla="*/ 2 w 125"/>
                <a:gd name="T31" fmla="*/ 14 h 262"/>
                <a:gd name="T32" fmla="*/ 4 w 125"/>
                <a:gd name="T33" fmla="*/ 14 h 262"/>
                <a:gd name="T34" fmla="*/ 5 w 125"/>
                <a:gd name="T35" fmla="*/ 14 h 262"/>
                <a:gd name="T36" fmla="*/ 6 w 125"/>
                <a:gd name="T37" fmla="*/ 13 h 262"/>
                <a:gd name="T38" fmla="*/ 5 w 125"/>
                <a:gd name="T39" fmla="*/ 4 h 262"/>
                <a:gd name="T40" fmla="*/ 4 w 125"/>
                <a:gd name="T41" fmla="*/ 1 h 262"/>
                <a:gd name="T42" fmla="*/ 4 w 125"/>
                <a:gd name="T43" fmla="*/ 0 h 262"/>
                <a:gd name="T44" fmla="*/ 7 w 125"/>
                <a:gd name="T45" fmla="*/ 0 h 262"/>
                <a:gd name="T46" fmla="*/ 9 w 125"/>
                <a:gd name="T47" fmla="*/ 2 h 262"/>
                <a:gd name="T48" fmla="*/ 9 w 125"/>
                <a:gd name="T49" fmla="*/ 2 h 2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262"/>
                <a:gd name="T77" fmla="*/ 125 w 125"/>
                <a:gd name="T78" fmla="*/ 262 h 26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262">
                  <a:moveTo>
                    <a:pt x="81" y="14"/>
                  </a:moveTo>
                  <a:lnTo>
                    <a:pt x="104" y="40"/>
                  </a:lnTo>
                  <a:lnTo>
                    <a:pt x="118" y="72"/>
                  </a:lnTo>
                  <a:lnTo>
                    <a:pt x="125" y="139"/>
                  </a:lnTo>
                  <a:lnTo>
                    <a:pt x="116" y="177"/>
                  </a:lnTo>
                  <a:lnTo>
                    <a:pt x="104" y="217"/>
                  </a:lnTo>
                  <a:lnTo>
                    <a:pt x="83" y="252"/>
                  </a:lnTo>
                  <a:lnTo>
                    <a:pt x="79" y="256"/>
                  </a:lnTo>
                  <a:lnTo>
                    <a:pt x="53" y="262"/>
                  </a:lnTo>
                  <a:lnTo>
                    <a:pt x="32" y="256"/>
                  </a:lnTo>
                  <a:lnTo>
                    <a:pt x="17" y="214"/>
                  </a:lnTo>
                  <a:lnTo>
                    <a:pt x="9" y="186"/>
                  </a:lnTo>
                  <a:lnTo>
                    <a:pt x="2" y="156"/>
                  </a:lnTo>
                  <a:lnTo>
                    <a:pt x="0" y="139"/>
                  </a:lnTo>
                  <a:lnTo>
                    <a:pt x="0" y="131"/>
                  </a:lnTo>
                  <a:lnTo>
                    <a:pt x="14" y="124"/>
                  </a:lnTo>
                  <a:lnTo>
                    <a:pt x="39" y="129"/>
                  </a:lnTo>
                  <a:lnTo>
                    <a:pt x="44" y="129"/>
                  </a:lnTo>
                  <a:lnTo>
                    <a:pt x="53" y="118"/>
                  </a:lnTo>
                  <a:lnTo>
                    <a:pt x="49" y="40"/>
                  </a:lnTo>
                  <a:lnTo>
                    <a:pt x="32" y="10"/>
                  </a:lnTo>
                  <a:lnTo>
                    <a:pt x="39" y="0"/>
                  </a:lnTo>
                  <a:lnTo>
                    <a:pt x="59" y="3"/>
                  </a:lnTo>
                  <a:lnTo>
                    <a:pt x="8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58" name="Freeform 1373"/>
            <p:cNvSpPr>
              <a:spLocks/>
            </p:cNvSpPr>
            <p:nvPr/>
          </p:nvSpPr>
          <p:spPr bwMode="auto">
            <a:xfrm>
              <a:off x="490" y="377"/>
              <a:ext cx="10" cy="21"/>
            </a:xfrm>
            <a:custGeom>
              <a:avLst/>
              <a:gdLst>
                <a:gd name="T0" fmla="*/ 3 w 28"/>
                <a:gd name="T1" fmla="*/ 2 h 61"/>
                <a:gd name="T2" fmla="*/ 4 w 28"/>
                <a:gd name="T3" fmla="*/ 6 h 61"/>
                <a:gd name="T4" fmla="*/ 4 w 28"/>
                <a:gd name="T5" fmla="*/ 7 h 61"/>
                <a:gd name="T6" fmla="*/ 3 w 28"/>
                <a:gd name="T7" fmla="*/ 7 h 61"/>
                <a:gd name="T8" fmla="*/ 1 w 28"/>
                <a:gd name="T9" fmla="*/ 6 h 61"/>
                <a:gd name="T10" fmla="*/ 0 w 28"/>
                <a:gd name="T11" fmla="*/ 1 h 61"/>
                <a:gd name="T12" fmla="*/ 0 w 28"/>
                <a:gd name="T13" fmla="*/ 0 h 61"/>
                <a:gd name="T14" fmla="*/ 1 w 28"/>
                <a:gd name="T15" fmla="*/ 0 h 61"/>
                <a:gd name="T16" fmla="*/ 3 w 28"/>
                <a:gd name="T17" fmla="*/ 2 h 61"/>
                <a:gd name="T18" fmla="*/ 3 w 28"/>
                <a:gd name="T19" fmla="*/ 2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61"/>
                <a:gd name="T32" fmla="*/ 28 w 28"/>
                <a:gd name="T33" fmla="*/ 61 h 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61">
                  <a:moveTo>
                    <a:pt x="19" y="15"/>
                  </a:moveTo>
                  <a:lnTo>
                    <a:pt x="28" y="53"/>
                  </a:lnTo>
                  <a:lnTo>
                    <a:pt x="28" y="57"/>
                  </a:lnTo>
                  <a:lnTo>
                    <a:pt x="23" y="61"/>
                  </a:lnTo>
                  <a:lnTo>
                    <a:pt x="11" y="49"/>
                  </a:lnTo>
                  <a:lnTo>
                    <a:pt x="0" y="10"/>
                  </a:lnTo>
                  <a:lnTo>
                    <a:pt x="0" y="0"/>
                  </a:lnTo>
                  <a:lnTo>
                    <a:pt x="7" y="0"/>
                  </a:lnTo>
                  <a:lnTo>
                    <a:pt x="19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59" name="Freeform 1374"/>
            <p:cNvSpPr>
              <a:spLocks/>
            </p:cNvSpPr>
            <p:nvPr/>
          </p:nvSpPr>
          <p:spPr bwMode="auto">
            <a:xfrm>
              <a:off x="755" y="392"/>
              <a:ext cx="57" cy="13"/>
            </a:xfrm>
            <a:custGeom>
              <a:avLst/>
              <a:gdLst>
                <a:gd name="T0" fmla="*/ 14 w 172"/>
                <a:gd name="T1" fmla="*/ 1 h 40"/>
                <a:gd name="T2" fmla="*/ 19 w 172"/>
                <a:gd name="T3" fmla="*/ 2 h 40"/>
                <a:gd name="T4" fmla="*/ 18 w 172"/>
                <a:gd name="T5" fmla="*/ 3 h 40"/>
                <a:gd name="T6" fmla="*/ 16 w 172"/>
                <a:gd name="T7" fmla="*/ 3 h 40"/>
                <a:gd name="T8" fmla="*/ 5 w 172"/>
                <a:gd name="T9" fmla="*/ 4 h 40"/>
                <a:gd name="T10" fmla="*/ 2 w 172"/>
                <a:gd name="T11" fmla="*/ 4 h 40"/>
                <a:gd name="T12" fmla="*/ 1 w 172"/>
                <a:gd name="T13" fmla="*/ 3 h 40"/>
                <a:gd name="T14" fmla="*/ 0 w 172"/>
                <a:gd name="T15" fmla="*/ 2 h 40"/>
                <a:gd name="T16" fmla="*/ 0 w 172"/>
                <a:gd name="T17" fmla="*/ 0 h 40"/>
                <a:gd name="T18" fmla="*/ 1 w 172"/>
                <a:gd name="T19" fmla="*/ 0 h 40"/>
                <a:gd name="T20" fmla="*/ 3 w 172"/>
                <a:gd name="T21" fmla="*/ 1 h 40"/>
                <a:gd name="T22" fmla="*/ 14 w 172"/>
                <a:gd name="T23" fmla="*/ 1 h 40"/>
                <a:gd name="T24" fmla="*/ 14 w 172"/>
                <a:gd name="T25" fmla="*/ 1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2"/>
                <a:gd name="T40" fmla="*/ 0 h 40"/>
                <a:gd name="T41" fmla="*/ 172 w 172"/>
                <a:gd name="T42" fmla="*/ 40 h 4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2" h="40">
                  <a:moveTo>
                    <a:pt x="126" y="13"/>
                  </a:moveTo>
                  <a:lnTo>
                    <a:pt x="172" y="17"/>
                  </a:lnTo>
                  <a:lnTo>
                    <a:pt x="165" y="24"/>
                  </a:lnTo>
                  <a:lnTo>
                    <a:pt x="141" y="28"/>
                  </a:lnTo>
                  <a:lnTo>
                    <a:pt x="47" y="40"/>
                  </a:lnTo>
                  <a:lnTo>
                    <a:pt x="21" y="35"/>
                  </a:lnTo>
                  <a:lnTo>
                    <a:pt x="10" y="28"/>
                  </a:lnTo>
                  <a:lnTo>
                    <a:pt x="0" y="14"/>
                  </a:lnTo>
                  <a:lnTo>
                    <a:pt x="3" y="4"/>
                  </a:lnTo>
                  <a:lnTo>
                    <a:pt x="8" y="0"/>
                  </a:lnTo>
                  <a:lnTo>
                    <a:pt x="28" y="7"/>
                  </a:lnTo>
                  <a:lnTo>
                    <a:pt x="12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60" name="Freeform 1375"/>
            <p:cNvSpPr>
              <a:spLocks/>
            </p:cNvSpPr>
            <p:nvPr/>
          </p:nvSpPr>
          <p:spPr bwMode="auto">
            <a:xfrm>
              <a:off x="458" y="394"/>
              <a:ext cx="38" cy="79"/>
            </a:xfrm>
            <a:custGeom>
              <a:avLst/>
              <a:gdLst>
                <a:gd name="T0" fmla="*/ 7 w 114"/>
                <a:gd name="T1" fmla="*/ 2 h 237"/>
                <a:gd name="T2" fmla="*/ 10 w 114"/>
                <a:gd name="T3" fmla="*/ 5 h 237"/>
                <a:gd name="T4" fmla="*/ 12 w 114"/>
                <a:gd name="T5" fmla="*/ 13 h 237"/>
                <a:gd name="T6" fmla="*/ 13 w 114"/>
                <a:gd name="T7" fmla="*/ 17 h 237"/>
                <a:gd name="T8" fmla="*/ 12 w 114"/>
                <a:gd name="T9" fmla="*/ 22 h 237"/>
                <a:gd name="T10" fmla="*/ 10 w 114"/>
                <a:gd name="T11" fmla="*/ 25 h 237"/>
                <a:gd name="T12" fmla="*/ 9 w 114"/>
                <a:gd name="T13" fmla="*/ 26 h 237"/>
                <a:gd name="T14" fmla="*/ 4 w 114"/>
                <a:gd name="T15" fmla="*/ 26 h 237"/>
                <a:gd name="T16" fmla="*/ 3 w 114"/>
                <a:gd name="T17" fmla="*/ 25 h 237"/>
                <a:gd name="T18" fmla="*/ 1 w 114"/>
                <a:gd name="T19" fmla="*/ 21 h 237"/>
                <a:gd name="T20" fmla="*/ 0 w 114"/>
                <a:gd name="T21" fmla="*/ 17 h 237"/>
                <a:gd name="T22" fmla="*/ 0 w 114"/>
                <a:gd name="T23" fmla="*/ 13 h 237"/>
                <a:gd name="T24" fmla="*/ 1 w 114"/>
                <a:gd name="T25" fmla="*/ 13 h 237"/>
                <a:gd name="T26" fmla="*/ 4 w 114"/>
                <a:gd name="T27" fmla="*/ 13 h 237"/>
                <a:gd name="T28" fmla="*/ 4 w 114"/>
                <a:gd name="T29" fmla="*/ 12 h 237"/>
                <a:gd name="T30" fmla="*/ 4 w 114"/>
                <a:gd name="T31" fmla="*/ 6 h 237"/>
                <a:gd name="T32" fmla="*/ 3 w 114"/>
                <a:gd name="T33" fmla="*/ 4 h 237"/>
                <a:gd name="T34" fmla="*/ 3 w 114"/>
                <a:gd name="T35" fmla="*/ 3 h 237"/>
                <a:gd name="T36" fmla="*/ 2 w 114"/>
                <a:gd name="T37" fmla="*/ 1 h 237"/>
                <a:gd name="T38" fmla="*/ 3 w 114"/>
                <a:gd name="T39" fmla="*/ 0 h 237"/>
                <a:gd name="T40" fmla="*/ 5 w 114"/>
                <a:gd name="T41" fmla="*/ 0 h 237"/>
                <a:gd name="T42" fmla="*/ 7 w 114"/>
                <a:gd name="T43" fmla="*/ 2 h 237"/>
                <a:gd name="T44" fmla="*/ 7 w 114"/>
                <a:gd name="T45" fmla="*/ 2 h 23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4"/>
                <a:gd name="T70" fmla="*/ 0 h 237"/>
                <a:gd name="T71" fmla="*/ 114 w 114"/>
                <a:gd name="T72" fmla="*/ 237 h 23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4" h="237">
                  <a:moveTo>
                    <a:pt x="67" y="15"/>
                  </a:moveTo>
                  <a:lnTo>
                    <a:pt x="87" y="47"/>
                  </a:lnTo>
                  <a:lnTo>
                    <a:pt x="108" y="120"/>
                  </a:lnTo>
                  <a:lnTo>
                    <a:pt x="114" y="156"/>
                  </a:lnTo>
                  <a:lnTo>
                    <a:pt x="107" y="198"/>
                  </a:lnTo>
                  <a:lnTo>
                    <a:pt x="93" y="226"/>
                  </a:lnTo>
                  <a:lnTo>
                    <a:pt x="77" y="237"/>
                  </a:lnTo>
                  <a:lnTo>
                    <a:pt x="37" y="231"/>
                  </a:lnTo>
                  <a:lnTo>
                    <a:pt x="25" y="223"/>
                  </a:lnTo>
                  <a:lnTo>
                    <a:pt x="7" y="186"/>
                  </a:lnTo>
                  <a:lnTo>
                    <a:pt x="0" y="150"/>
                  </a:lnTo>
                  <a:lnTo>
                    <a:pt x="0" y="121"/>
                  </a:lnTo>
                  <a:lnTo>
                    <a:pt x="8" y="114"/>
                  </a:lnTo>
                  <a:lnTo>
                    <a:pt x="34" y="114"/>
                  </a:lnTo>
                  <a:lnTo>
                    <a:pt x="38" y="110"/>
                  </a:lnTo>
                  <a:lnTo>
                    <a:pt x="32" y="57"/>
                  </a:lnTo>
                  <a:lnTo>
                    <a:pt x="27" y="40"/>
                  </a:lnTo>
                  <a:lnTo>
                    <a:pt x="25" y="25"/>
                  </a:lnTo>
                  <a:lnTo>
                    <a:pt x="18" y="10"/>
                  </a:lnTo>
                  <a:lnTo>
                    <a:pt x="23" y="0"/>
                  </a:lnTo>
                  <a:lnTo>
                    <a:pt x="46" y="2"/>
                  </a:lnTo>
                  <a:lnTo>
                    <a:pt x="67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61" name="Freeform 1376"/>
            <p:cNvSpPr>
              <a:spLocks/>
            </p:cNvSpPr>
            <p:nvPr/>
          </p:nvSpPr>
          <p:spPr bwMode="auto">
            <a:xfrm>
              <a:off x="655" y="415"/>
              <a:ext cx="147" cy="478"/>
            </a:xfrm>
            <a:custGeom>
              <a:avLst/>
              <a:gdLst>
                <a:gd name="T0" fmla="*/ 42 w 440"/>
                <a:gd name="T1" fmla="*/ 5 h 1434"/>
                <a:gd name="T2" fmla="*/ 45 w 440"/>
                <a:gd name="T3" fmla="*/ 12 h 1434"/>
                <a:gd name="T4" fmla="*/ 47 w 440"/>
                <a:gd name="T5" fmla="*/ 18 h 1434"/>
                <a:gd name="T6" fmla="*/ 48 w 440"/>
                <a:gd name="T7" fmla="*/ 25 h 1434"/>
                <a:gd name="T8" fmla="*/ 49 w 440"/>
                <a:gd name="T9" fmla="*/ 38 h 1434"/>
                <a:gd name="T10" fmla="*/ 49 w 440"/>
                <a:gd name="T11" fmla="*/ 54 h 1434"/>
                <a:gd name="T12" fmla="*/ 48 w 440"/>
                <a:gd name="T13" fmla="*/ 58 h 1434"/>
                <a:gd name="T14" fmla="*/ 48 w 440"/>
                <a:gd name="T15" fmla="*/ 65 h 1434"/>
                <a:gd name="T16" fmla="*/ 45 w 440"/>
                <a:gd name="T17" fmla="*/ 80 h 1434"/>
                <a:gd name="T18" fmla="*/ 43 w 440"/>
                <a:gd name="T19" fmla="*/ 87 h 1434"/>
                <a:gd name="T20" fmla="*/ 41 w 440"/>
                <a:gd name="T21" fmla="*/ 93 h 1434"/>
                <a:gd name="T22" fmla="*/ 38 w 440"/>
                <a:gd name="T23" fmla="*/ 102 h 1434"/>
                <a:gd name="T24" fmla="*/ 34 w 440"/>
                <a:gd name="T25" fmla="*/ 113 h 1434"/>
                <a:gd name="T26" fmla="*/ 29 w 440"/>
                <a:gd name="T27" fmla="*/ 125 h 1434"/>
                <a:gd name="T28" fmla="*/ 23 w 440"/>
                <a:gd name="T29" fmla="*/ 135 h 1434"/>
                <a:gd name="T30" fmla="*/ 15 w 440"/>
                <a:gd name="T31" fmla="*/ 147 h 1434"/>
                <a:gd name="T32" fmla="*/ 8 w 440"/>
                <a:gd name="T33" fmla="*/ 156 h 1434"/>
                <a:gd name="T34" fmla="*/ 5 w 440"/>
                <a:gd name="T35" fmla="*/ 159 h 1434"/>
                <a:gd name="T36" fmla="*/ 2 w 440"/>
                <a:gd name="T37" fmla="*/ 159 h 1434"/>
                <a:gd name="T38" fmla="*/ 1 w 440"/>
                <a:gd name="T39" fmla="*/ 159 h 1434"/>
                <a:gd name="T40" fmla="*/ 0 w 440"/>
                <a:gd name="T41" fmla="*/ 158 h 1434"/>
                <a:gd name="T42" fmla="*/ 2 w 440"/>
                <a:gd name="T43" fmla="*/ 156 h 1434"/>
                <a:gd name="T44" fmla="*/ 8 w 440"/>
                <a:gd name="T45" fmla="*/ 148 h 1434"/>
                <a:gd name="T46" fmla="*/ 15 w 440"/>
                <a:gd name="T47" fmla="*/ 140 h 1434"/>
                <a:gd name="T48" fmla="*/ 23 w 440"/>
                <a:gd name="T49" fmla="*/ 126 h 1434"/>
                <a:gd name="T50" fmla="*/ 31 w 440"/>
                <a:gd name="T51" fmla="*/ 110 h 1434"/>
                <a:gd name="T52" fmla="*/ 38 w 440"/>
                <a:gd name="T53" fmla="*/ 93 h 1434"/>
                <a:gd name="T54" fmla="*/ 40 w 440"/>
                <a:gd name="T55" fmla="*/ 84 h 1434"/>
                <a:gd name="T56" fmla="*/ 43 w 440"/>
                <a:gd name="T57" fmla="*/ 69 h 1434"/>
                <a:gd name="T58" fmla="*/ 44 w 440"/>
                <a:gd name="T59" fmla="*/ 65 h 1434"/>
                <a:gd name="T60" fmla="*/ 45 w 440"/>
                <a:gd name="T61" fmla="*/ 60 h 1434"/>
                <a:gd name="T62" fmla="*/ 46 w 440"/>
                <a:gd name="T63" fmla="*/ 52 h 1434"/>
                <a:gd name="T64" fmla="*/ 46 w 440"/>
                <a:gd name="T65" fmla="*/ 35 h 1434"/>
                <a:gd name="T66" fmla="*/ 45 w 440"/>
                <a:gd name="T67" fmla="*/ 26 h 1434"/>
                <a:gd name="T68" fmla="*/ 44 w 440"/>
                <a:gd name="T69" fmla="*/ 22 h 1434"/>
                <a:gd name="T70" fmla="*/ 43 w 440"/>
                <a:gd name="T71" fmla="*/ 17 h 1434"/>
                <a:gd name="T72" fmla="*/ 41 w 440"/>
                <a:gd name="T73" fmla="*/ 10 h 1434"/>
                <a:gd name="T74" fmla="*/ 38 w 440"/>
                <a:gd name="T75" fmla="*/ 4 h 1434"/>
                <a:gd name="T76" fmla="*/ 36 w 440"/>
                <a:gd name="T77" fmla="*/ 1 h 1434"/>
                <a:gd name="T78" fmla="*/ 36 w 440"/>
                <a:gd name="T79" fmla="*/ 0 h 1434"/>
                <a:gd name="T80" fmla="*/ 38 w 440"/>
                <a:gd name="T81" fmla="*/ 1 h 1434"/>
                <a:gd name="T82" fmla="*/ 42 w 440"/>
                <a:gd name="T83" fmla="*/ 5 h 1434"/>
                <a:gd name="T84" fmla="*/ 42 w 440"/>
                <a:gd name="T85" fmla="*/ 5 h 143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40"/>
                <a:gd name="T130" fmla="*/ 0 h 1434"/>
                <a:gd name="T131" fmla="*/ 440 w 440"/>
                <a:gd name="T132" fmla="*/ 1434 h 143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40" h="1434">
                  <a:moveTo>
                    <a:pt x="374" y="45"/>
                  </a:moveTo>
                  <a:lnTo>
                    <a:pt x="401" y="109"/>
                  </a:lnTo>
                  <a:lnTo>
                    <a:pt x="418" y="163"/>
                  </a:lnTo>
                  <a:lnTo>
                    <a:pt x="430" y="229"/>
                  </a:lnTo>
                  <a:lnTo>
                    <a:pt x="440" y="345"/>
                  </a:lnTo>
                  <a:lnTo>
                    <a:pt x="440" y="482"/>
                  </a:lnTo>
                  <a:lnTo>
                    <a:pt x="434" y="523"/>
                  </a:lnTo>
                  <a:lnTo>
                    <a:pt x="428" y="589"/>
                  </a:lnTo>
                  <a:lnTo>
                    <a:pt x="400" y="718"/>
                  </a:lnTo>
                  <a:lnTo>
                    <a:pt x="385" y="779"/>
                  </a:lnTo>
                  <a:lnTo>
                    <a:pt x="371" y="835"/>
                  </a:lnTo>
                  <a:lnTo>
                    <a:pt x="343" y="920"/>
                  </a:lnTo>
                  <a:lnTo>
                    <a:pt x="305" y="1018"/>
                  </a:lnTo>
                  <a:lnTo>
                    <a:pt x="256" y="1124"/>
                  </a:lnTo>
                  <a:lnTo>
                    <a:pt x="207" y="1216"/>
                  </a:lnTo>
                  <a:lnTo>
                    <a:pt x="137" y="1325"/>
                  </a:lnTo>
                  <a:lnTo>
                    <a:pt x="70" y="1408"/>
                  </a:lnTo>
                  <a:lnTo>
                    <a:pt x="42" y="1427"/>
                  </a:lnTo>
                  <a:lnTo>
                    <a:pt x="19" y="1434"/>
                  </a:lnTo>
                  <a:lnTo>
                    <a:pt x="10" y="1432"/>
                  </a:lnTo>
                  <a:lnTo>
                    <a:pt x="0" y="1423"/>
                  </a:lnTo>
                  <a:lnTo>
                    <a:pt x="19" y="1400"/>
                  </a:lnTo>
                  <a:lnTo>
                    <a:pt x="76" y="1336"/>
                  </a:lnTo>
                  <a:lnTo>
                    <a:pt x="133" y="1260"/>
                  </a:lnTo>
                  <a:lnTo>
                    <a:pt x="207" y="1136"/>
                  </a:lnTo>
                  <a:lnTo>
                    <a:pt x="277" y="992"/>
                  </a:lnTo>
                  <a:lnTo>
                    <a:pt x="337" y="837"/>
                  </a:lnTo>
                  <a:lnTo>
                    <a:pt x="358" y="756"/>
                  </a:lnTo>
                  <a:lnTo>
                    <a:pt x="388" y="618"/>
                  </a:lnTo>
                  <a:lnTo>
                    <a:pt x="397" y="581"/>
                  </a:lnTo>
                  <a:lnTo>
                    <a:pt x="401" y="540"/>
                  </a:lnTo>
                  <a:lnTo>
                    <a:pt x="409" y="466"/>
                  </a:lnTo>
                  <a:lnTo>
                    <a:pt x="409" y="314"/>
                  </a:lnTo>
                  <a:lnTo>
                    <a:pt x="401" y="237"/>
                  </a:lnTo>
                  <a:lnTo>
                    <a:pt x="397" y="195"/>
                  </a:lnTo>
                  <a:lnTo>
                    <a:pt x="385" y="149"/>
                  </a:lnTo>
                  <a:lnTo>
                    <a:pt x="367" y="91"/>
                  </a:lnTo>
                  <a:lnTo>
                    <a:pt x="337" y="36"/>
                  </a:lnTo>
                  <a:lnTo>
                    <a:pt x="320" y="12"/>
                  </a:lnTo>
                  <a:lnTo>
                    <a:pt x="322" y="0"/>
                  </a:lnTo>
                  <a:lnTo>
                    <a:pt x="339" y="5"/>
                  </a:lnTo>
                  <a:lnTo>
                    <a:pt x="374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62" name="Freeform 1377"/>
            <p:cNvSpPr>
              <a:spLocks/>
            </p:cNvSpPr>
            <p:nvPr/>
          </p:nvSpPr>
          <p:spPr bwMode="auto">
            <a:xfrm>
              <a:off x="486" y="456"/>
              <a:ext cx="227" cy="187"/>
            </a:xfrm>
            <a:custGeom>
              <a:avLst/>
              <a:gdLst>
                <a:gd name="T0" fmla="*/ 60 w 681"/>
                <a:gd name="T1" fmla="*/ 1 h 559"/>
                <a:gd name="T2" fmla="*/ 67 w 681"/>
                <a:gd name="T3" fmla="*/ 3 h 559"/>
                <a:gd name="T4" fmla="*/ 75 w 681"/>
                <a:gd name="T5" fmla="*/ 10 h 559"/>
                <a:gd name="T6" fmla="*/ 76 w 681"/>
                <a:gd name="T7" fmla="*/ 14 h 559"/>
                <a:gd name="T8" fmla="*/ 74 w 681"/>
                <a:gd name="T9" fmla="*/ 15 h 559"/>
                <a:gd name="T10" fmla="*/ 71 w 681"/>
                <a:gd name="T11" fmla="*/ 15 h 559"/>
                <a:gd name="T12" fmla="*/ 69 w 681"/>
                <a:gd name="T13" fmla="*/ 13 h 559"/>
                <a:gd name="T14" fmla="*/ 68 w 681"/>
                <a:gd name="T15" fmla="*/ 12 h 559"/>
                <a:gd name="T16" fmla="*/ 66 w 681"/>
                <a:gd name="T17" fmla="*/ 14 h 559"/>
                <a:gd name="T18" fmla="*/ 64 w 681"/>
                <a:gd name="T19" fmla="*/ 22 h 559"/>
                <a:gd name="T20" fmla="*/ 64 w 681"/>
                <a:gd name="T21" fmla="*/ 28 h 559"/>
                <a:gd name="T22" fmla="*/ 60 w 681"/>
                <a:gd name="T23" fmla="*/ 37 h 559"/>
                <a:gd name="T24" fmla="*/ 52 w 681"/>
                <a:gd name="T25" fmla="*/ 50 h 559"/>
                <a:gd name="T26" fmla="*/ 45 w 681"/>
                <a:gd name="T27" fmla="*/ 59 h 559"/>
                <a:gd name="T28" fmla="*/ 37 w 681"/>
                <a:gd name="T29" fmla="*/ 63 h 559"/>
                <a:gd name="T30" fmla="*/ 34 w 681"/>
                <a:gd name="T31" fmla="*/ 59 h 559"/>
                <a:gd name="T32" fmla="*/ 33 w 681"/>
                <a:gd name="T33" fmla="*/ 55 h 559"/>
                <a:gd name="T34" fmla="*/ 36 w 681"/>
                <a:gd name="T35" fmla="*/ 54 h 559"/>
                <a:gd name="T36" fmla="*/ 40 w 681"/>
                <a:gd name="T37" fmla="*/ 48 h 559"/>
                <a:gd name="T38" fmla="*/ 38 w 681"/>
                <a:gd name="T39" fmla="*/ 48 h 559"/>
                <a:gd name="T40" fmla="*/ 37 w 681"/>
                <a:gd name="T41" fmla="*/ 45 h 559"/>
                <a:gd name="T42" fmla="*/ 49 w 681"/>
                <a:gd name="T43" fmla="*/ 34 h 559"/>
                <a:gd name="T44" fmla="*/ 60 w 681"/>
                <a:gd name="T45" fmla="*/ 18 h 559"/>
                <a:gd name="T46" fmla="*/ 59 w 681"/>
                <a:gd name="T47" fmla="*/ 17 h 559"/>
                <a:gd name="T48" fmla="*/ 52 w 681"/>
                <a:gd name="T49" fmla="*/ 20 h 559"/>
                <a:gd name="T50" fmla="*/ 33 w 681"/>
                <a:gd name="T51" fmla="*/ 27 h 559"/>
                <a:gd name="T52" fmla="*/ 23 w 681"/>
                <a:gd name="T53" fmla="*/ 29 h 559"/>
                <a:gd name="T54" fmla="*/ 1 w 681"/>
                <a:gd name="T55" fmla="*/ 31 h 559"/>
                <a:gd name="T56" fmla="*/ 0 w 681"/>
                <a:gd name="T57" fmla="*/ 30 h 559"/>
                <a:gd name="T58" fmla="*/ 13 w 681"/>
                <a:gd name="T59" fmla="*/ 28 h 559"/>
                <a:gd name="T60" fmla="*/ 19 w 681"/>
                <a:gd name="T61" fmla="*/ 27 h 559"/>
                <a:gd name="T62" fmla="*/ 38 w 681"/>
                <a:gd name="T63" fmla="*/ 21 h 559"/>
                <a:gd name="T64" fmla="*/ 59 w 681"/>
                <a:gd name="T65" fmla="*/ 10 h 559"/>
                <a:gd name="T66" fmla="*/ 58 w 681"/>
                <a:gd name="T67" fmla="*/ 8 h 559"/>
                <a:gd name="T68" fmla="*/ 54 w 681"/>
                <a:gd name="T69" fmla="*/ 2 h 559"/>
                <a:gd name="T70" fmla="*/ 56 w 681"/>
                <a:gd name="T71" fmla="*/ 0 h 559"/>
                <a:gd name="T72" fmla="*/ 58 w 681"/>
                <a:gd name="T73" fmla="*/ 1 h 55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81"/>
                <a:gd name="T112" fmla="*/ 0 h 559"/>
                <a:gd name="T113" fmla="*/ 681 w 681"/>
                <a:gd name="T114" fmla="*/ 559 h 55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81" h="559">
                  <a:moveTo>
                    <a:pt x="521" y="10"/>
                  </a:moveTo>
                  <a:lnTo>
                    <a:pt x="536" y="12"/>
                  </a:lnTo>
                  <a:lnTo>
                    <a:pt x="576" y="19"/>
                  </a:lnTo>
                  <a:lnTo>
                    <a:pt x="603" y="28"/>
                  </a:lnTo>
                  <a:lnTo>
                    <a:pt x="641" y="56"/>
                  </a:lnTo>
                  <a:lnTo>
                    <a:pt x="671" y="91"/>
                  </a:lnTo>
                  <a:lnTo>
                    <a:pt x="681" y="117"/>
                  </a:lnTo>
                  <a:lnTo>
                    <a:pt x="681" y="129"/>
                  </a:lnTo>
                  <a:lnTo>
                    <a:pt x="675" y="133"/>
                  </a:lnTo>
                  <a:lnTo>
                    <a:pt x="662" y="135"/>
                  </a:lnTo>
                  <a:lnTo>
                    <a:pt x="653" y="140"/>
                  </a:lnTo>
                  <a:lnTo>
                    <a:pt x="639" y="138"/>
                  </a:lnTo>
                  <a:lnTo>
                    <a:pt x="629" y="133"/>
                  </a:lnTo>
                  <a:lnTo>
                    <a:pt x="622" y="121"/>
                  </a:lnTo>
                  <a:lnTo>
                    <a:pt x="622" y="114"/>
                  </a:lnTo>
                  <a:lnTo>
                    <a:pt x="615" y="108"/>
                  </a:lnTo>
                  <a:lnTo>
                    <a:pt x="597" y="119"/>
                  </a:lnTo>
                  <a:lnTo>
                    <a:pt x="590" y="127"/>
                  </a:lnTo>
                  <a:lnTo>
                    <a:pt x="590" y="165"/>
                  </a:lnTo>
                  <a:lnTo>
                    <a:pt x="578" y="195"/>
                  </a:lnTo>
                  <a:lnTo>
                    <a:pt x="584" y="223"/>
                  </a:lnTo>
                  <a:lnTo>
                    <a:pt x="576" y="253"/>
                  </a:lnTo>
                  <a:lnTo>
                    <a:pt x="555" y="295"/>
                  </a:lnTo>
                  <a:lnTo>
                    <a:pt x="542" y="328"/>
                  </a:lnTo>
                  <a:lnTo>
                    <a:pt x="510" y="386"/>
                  </a:lnTo>
                  <a:lnTo>
                    <a:pt x="469" y="445"/>
                  </a:lnTo>
                  <a:lnTo>
                    <a:pt x="446" y="474"/>
                  </a:lnTo>
                  <a:lnTo>
                    <a:pt x="402" y="523"/>
                  </a:lnTo>
                  <a:lnTo>
                    <a:pt x="351" y="559"/>
                  </a:lnTo>
                  <a:lnTo>
                    <a:pt x="332" y="559"/>
                  </a:lnTo>
                  <a:lnTo>
                    <a:pt x="311" y="535"/>
                  </a:lnTo>
                  <a:lnTo>
                    <a:pt x="306" y="523"/>
                  </a:lnTo>
                  <a:lnTo>
                    <a:pt x="290" y="504"/>
                  </a:lnTo>
                  <a:lnTo>
                    <a:pt x="293" y="493"/>
                  </a:lnTo>
                  <a:lnTo>
                    <a:pt x="309" y="481"/>
                  </a:lnTo>
                  <a:lnTo>
                    <a:pt x="320" y="479"/>
                  </a:lnTo>
                  <a:lnTo>
                    <a:pt x="362" y="435"/>
                  </a:lnTo>
                  <a:lnTo>
                    <a:pt x="362" y="430"/>
                  </a:lnTo>
                  <a:lnTo>
                    <a:pt x="357" y="426"/>
                  </a:lnTo>
                  <a:lnTo>
                    <a:pt x="346" y="423"/>
                  </a:lnTo>
                  <a:lnTo>
                    <a:pt x="337" y="412"/>
                  </a:lnTo>
                  <a:lnTo>
                    <a:pt x="337" y="404"/>
                  </a:lnTo>
                  <a:lnTo>
                    <a:pt x="372" y="379"/>
                  </a:lnTo>
                  <a:lnTo>
                    <a:pt x="442" y="307"/>
                  </a:lnTo>
                  <a:lnTo>
                    <a:pt x="512" y="210"/>
                  </a:lnTo>
                  <a:lnTo>
                    <a:pt x="536" y="159"/>
                  </a:lnTo>
                  <a:lnTo>
                    <a:pt x="536" y="156"/>
                  </a:lnTo>
                  <a:lnTo>
                    <a:pt x="531" y="151"/>
                  </a:lnTo>
                  <a:lnTo>
                    <a:pt x="510" y="159"/>
                  </a:lnTo>
                  <a:lnTo>
                    <a:pt x="467" y="181"/>
                  </a:lnTo>
                  <a:lnTo>
                    <a:pt x="438" y="189"/>
                  </a:lnTo>
                  <a:lnTo>
                    <a:pt x="295" y="240"/>
                  </a:lnTo>
                  <a:lnTo>
                    <a:pt x="244" y="252"/>
                  </a:lnTo>
                  <a:lnTo>
                    <a:pt x="207" y="263"/>
                  </a:lnTo>
                  <a:lnTo>
                    <a:pt x="86" y="277"/>
                  </a:lnTo>
                  <a:lnTo>
                    <a:pt x="12" y="275"/>
                  </a:lnTo>
                  <a:lnTo>
                    <a:pt x="4" y="271"/>
                  </a:lnTo>
                  <a:lnTo>
                    <a:pt x="0" y="265"/>
                  </a:lnTo>
                  <a:lnTo>
                    <a:pt x="0" y="258"/>
                  </a:lnTo>
                  <a:lnTo>
                    <a:pt x="117" y="252"/>
                  </a:lnTo>
                  <a:lnTo>
                    <a:pt x="146" y="244"/>
                  </a:lnTo>
                  <a:lnTo>
                    <a:pt x="172" y="242"/>
                  </a:lnTo>
                  <a:lnTo>
                    <a:pt x="274" y="214"/>
                  </a:lnTo>
                  <a:lnTo>
                    <a:pt x="341" y="191"/>
                  </a:lnTo>
                  <a:lnTo>
                    <a:pt x="461" y="135"/>
                  </a:lnTo>
                  <a:lnTo>
                    <a:pt x="529" y="93"/>
                  </a:lnTo>
                  <a:lnTo>
                    <a:pt x="536" y="87"/>
                  </a:lnTo>
                  <a:lnTo>
                    <a:pt x="518" y="70"/>
                  </a:lnTo>
                  <a:lnTo>
                    <a:pt x="499" y="49"/>
                  </a:lnTo>
                  <a:lnTo>
                    <a:pt x="485" y="15"/>
                  </a:lnTo>
                  <a:lnTo>
                    <a:pt x="491" y="0"/>
                  </a:lnTo>
                  <a:lnTo>
                    <a:pt x="508" y="2"/>
                  </a:lnTo>
                  <a:lnTo>
                    <a:pt x="521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63" name="Freeform 1378"/>
            <p:cNvSpPr>
              <a:spLocks/>
            </p:cNvSpPr>
            <p:nvPr/>
          </p:nvSpPr>
          <p:spPr bwMode="auto">
            <a:xfrm>
              <a:off x="831" y="487"/>
              <a:ext cx="20" cy="38"/>
            </a:xfrm>
            <a:custGeom>
              <a:avLst/>
              <a:gdLst>
                <a:gd name="T0" fmla="*/ 2 w 60"/>
                <a:gd name="T1" fmla="*/ 1 h 112"/>
                <a:gd name="T2" fmla="*/ 2 w 60"/>
                <a:gd name="T3" fmla="*/ 7 h 112"/>
                <a:gd name="T4" fmla="*/ 4 w 60"/>
                <a:gd name="T5" fmla="*/ 9 h 112"/>
                <a:gd name="T6" fmla="*/ 7 w 60"/>
                <a:gd name="T7" fmla="*/ 12 h 112"/>
                <a:gd name="T8" fmla="*/ 7 w 60"/>
                <a:gd name="T9" fmla="*/ 13 h 112"/>
                <a:gd name="T10" fmla="*/ 5 w 60"/>
                <a:gd name="T11" fmla="*/ 12 h 112"/>
                <a:gd name="T12" fmla="*/ 2 w 60"/>
                <a:gd name="T13" fmla="*/ 9 h 112"/>
                <a:gd name="T14" fmla="*/ 0 w 60"/>
                <a:gd name="T15" fmla="*/ 6 h 112"/>
                <a:gd name="T16" fmla="*/ 0 w 60"/>
                <a:gd name="T17" fmla="*/ 3 h 112"/>
                <a:gd name="T18" fmla="*/ 0 w 60"/>
                <a:gd name="T19" fmla="*/ 1 h 112"/>
                <a:gd name="T20" fmla="*/ 1 w 60"/>
                <a:gd name="T21" fmla="*/ 0 h 112"/>
                <a:gd name="T22" fmla="*/ 1 w 60"/>
                <a:gd name="T23" fmla="*/ 0 h 112"/>
                <a:gd name="T24" fmla="*/ 2 w 60"/>
                <a:gd name="T25" fmla="*/ 1 h 112"/>
                <a:gd name="T26" fmla="*/ 2 w 60"/>
                <a:gd name="T27" fmla="*/ 1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0"/>
                <a:gd name="T43" fmla="*/ 0 h 112"/>
                <a:gd name="T44" fmla="*/ 60 w 60"/>
                <a:gd name="T45" fmla="*/ 112 h 1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0" h="112">
                  <a:moveTo>
                    <a:pt x="16" y="6"/>
                  </a:moveTo>
                  <a:lnTo>
                    <a:pt x="21" y="58"/>
                  </a:lnTo>
                  <a:lnTo>
                    <a:pt x="35" y="81"/>
                  </a:lnTo>
                  <a:lnTo>
                    <a:pt x="60" y="107"/>
                  </a:lnTo>
                  <a:lnTo>
                    <a:pt x="60" y="112"/>
                  </a:lnTo>
                  <a:lnTo>
                    <a:pt x="45" y="106"/>
                  </a:lnTo>
                  <a:lnTo>
                    <a:pt x="16" y="77"/>
                  </a:lnTo>
                  <a:lnTo>
                    <a:pt x="2" y="49"/>
                  </a:lnTo>
                  <a:lnTo>
                    <a:pt x="0" y="30"/>
                  </a:lnTo>
                  <a:lnTo>
                    <a:pt x="0" y="9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6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64" name="Freeform 1379"/>
            <p:cNvSpPr>
              <a:spLocks/>
            </p:cNvSpPr>
            <p:nvPr/>
          </p:nvSpPr>
          <p:spPr bwMode="auto">
            <a:xfrm>
              <a:off x="765" y="490"/>
              <a:ext cx="119" cy="273"/>
            </a:xfrm>
            <a:custGeom>
              <a:avLst/>
              <a:gdLst>
                <a:gd name="T0" fmla="*/ 17 w 357"/>
                <a:gd name="T1" fmla="*/ 2 h 819"/>
                <a:gd name="T2" fmla="*/ 18 w 357"/>
                <a:gd name="T3" fmla="*/ 5 h 819"/>
                <a:gd name="T4" fmla="*/ 18 w 357"/>
                <a:gd name="T5" fmla="*/ 7 h 819"/>
                <a:gd name="T6" fmla="*/ 20 w 357"/>
                <a:gd name="T7" fmla="*/ 11 h 819"/>
                <a:gd name="T8" fmla="*/ 31 w 357"/>
                <a:gd name="T9" fmla="*/ 23 h 819"/>
                <a:gd name="T10" fmla="*/ 37 w 357"/>
                <a:gd name="T11" fmla="*/ 32 h 819"/>
                <a:gd name="T12" fmla="*/ 38 w 357"/>
                <a:gd name="T13" fmla="*/ 37 h 819"/>
                <a:gd name="T14" fmla="*/ 40 w 357"/>
                <a:gd name="T15" fmla="*/ 48 h 819"/>
                <a:gd name="T16" fmla="*/ 39 w 357"/>
                <a:gd name="T17" fmla="*/ 56 h 819"/>
                <a:gd name="T18" fmla="*/ 35 w 357"/>
                <a:gd name="T19" fmla="*/ 64 h 819"/>
                <a:gd name="T20" fmla="*/ 28 w 357"/>
                <a:gd name="T21" fmla="*/ 71 h 819"/>
                <a:gd name="T22" fmla="*/ 9 w 357"/>
                <a:gd name="T23" fmla="*/ 84 h 819"/>
                <a:gd name="T24" fmla="*/ 0 w 357"/>
                <a:gd name="T25" fmla="*/ 91 h 819"/>
                <a:gd name="T26" fmla="*/ 0 w 357"/>
                <a:gd name="T27" fmla="*/ 91 h 819"/>
                <a:gd name="T28" fmla="*/ 0 w 357"/>
                <a:gd name="T29" fmla="*/ 91 h 819"/>
                <a:gd name="T30" fmla="*/ 3 w 357"/>
                <a:gd name="T31" fmla="*/ 85 h 819"/>
                <a:gd name="T32" fmla="*/ 8 w 357"/>
                <a:gd name="T33" fmla="*/ 80 h 819"/>
                <a:gd name="T34" fmla="*/ 27 w 357"/>
                <a:gd name="T35" fmla="*/ 64 h 819"/>
                <a:gd name="T36" fmla="*/ 31 w 357"/>
                <a:gd name="T37" fmla="*/ 59 h 819"/>
                <a:gd name="T38" fmla="*/ 35 w 357"/>
                <a:gd name="T39" fmla="*/ 52 h 819"/>
                <a:gd name="T40" fmla="*/ 35 w 357"/>
                <a:gd name="T41" fmla="*/ 43 h 819"/>
                <a:gd name="T42" fmla="*/ 34 w 357"/>
                <a:gd name="T43" fmla="*/ 36 h 819"/>
                <a:gd name="T44" fmla="*/ 32 w 357"/>
                <a:gd name="T45" fmla="*/ 30 h 819"/>
                <a:gd name="T46" fmla="*/ 27 w 357"/>
                <a:gd name="T47" fmla="*/ 23 h 819"/>
                <a:gd name="T48" fmla="*/ 18 w 357"/>
                <a:gd name="T49" fmla="*/ 12 h 819"/>
                <a:gd name="T50" fmla="*/ 15 w 357"/>
                <a:gd name="T51" fmla="*/ 7 h 819"/>
                <a:gd name="T52" fmla="*/ 15 w 357"/>
                <a:gd name="T53" fmla="*/ 4 h 819"/>
                <a:gd name="T54" fmla="*/ 14 w 357"/>
                <a:gd name="T55" fmla="*/ 2 h 819"/>
                <a:gd name="T56" fmla="*/ 14 w 357"/>
                <a:gd name="T57" fmla="*/ 1 h 819"/>
                <a:gd name="T58" fmla="*/ 15 w 357"/>
                <a:gd name="T59" fmla="*/ 0 h 819"/>
                <a:gd name="T60" fmla="*/ 16 w 357"/>
                <a:gd name="T61" fmla="*/ 0 h 819"/>
                <a:gd name="T62" fmla="*/ 17 w 357"/>
                <a:gd name="T63" fmla="*/ 2 h 819"/>
                <a:gd name="T64" fmla="*/ 17 w 357"/>
                <a:gd name="T65" fmla="*/ 2 h 81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57"/>
                <a:gd name="T100" fmla="*/ 0 h 819"/>
                <a:gd name="T101" fmla="*/ 357 w 357"/>
                <a:gd name="T102" fmla="*/ 819 h 81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57" h="819">
                  <a:moveTo>
                    <a:pt x="153" y="17"/>
                  </a:moveTo>
                  <a:lnTo>
                    <a:pt x="160" y="46"/>
                  </a:lnTo>
                  <a:lnTo>
                    <a:pt x="165" y="67"/>
                  </a:lnTo>
                  <a:lnTo>
                    <a:pt x="181" y="98"/>
                  </a:lnTo>
                  <a:lnTo>
                    <a:pt x="276" y="205"/>
                  </a:lnTo>
                  <a:lnTo>
                    <a:pt x="329" y="289"/>
                  </a:lnTo>
                  <a:lnTo>
                    <a:pt x="346" y="336"/>
                  </a:lnTo>
                  <a:lnTo>
                    <a:pt x="357" y="434"/>
                  </a:lnTo>
                  <a:lnTo>
                    <a:pt x="348" y="505"/>
                  </a:lnTo>
                  <a:lnTo>
                    <a:pt x="315" y="574"/>
                  </a:lnTo>
                  <a:lnTo>
                    <a:pt x="253" y="635"/>
                  </a:lnTo>
                  <a:lnTo>
                    <a:pt x="79" y="758"/>
                  </a:lnTo>
                  <a:lnTo>
                    <a:pt x="4" y="819"/>
                  </a:lnTo>
                  <a:lnTo>
                    <a:pt x="2" y="819"/>
                  </a:lnTo>
                  <a:lnTo>
                    <a:pt x="0" y="816"/>
                  </a:lnTo>
                  <a:lnTo>
                    <a:pt x="30" y="767"/>
                  </a:lnTo>
                  <a:lnTo>
                    <a:pt x="71" y="719"/>
                  </a:lnTo>
                  <a:lnTo>
                    <a:pt x="242" y="580"/>
                  </a:lnTo>
                  <a:lnTo>
                    <a:pt x="282" y="533"/>
                  </a:lnTo>
                  <a:lnTo>
                    <a:pt x="311" y="468"/>
                  </a:lnTo>
                  <a:lnTo>
                    <a:pt x="318" y="386"/>
                  </a:lnTo>
                  <a:lnTo>
                    <a:pt x="308" y="324"/>
                  </a:lnTo>
                  <a:lnTo>
                    <a:pt x="285" y="271"/>
                  </a:lnTo>
                  <a:lnTo>
                    <a:pt x="243" y="210"/>
                  </a:lnTo>
                  <a:lnTo>
                    <a:pt x="158" y="110"/>
                  </a:lnTo>
                  <a:lnTo>
                    <a:pt x="137" y="63"/>
                  </a:lnTo>
                  <a:lnTo>
                    <a:pt x="134" y="36"/>
                  </a:lnTo>
                  <a:lnTo>
                    <a:pt x="130" y="15"/>
                  </a:lnTo>
                  <a:lnTo>
                    <a:pt x="130" y="6"/>
                  </a:lnTo>
                  <a:lnTo>
                    <a:pt x="134" y="0"/>
                  </a:lnTo>
                  <a:lnTo>
                    <a:pt x="141" y="4"/>
                  </a:lnTo>
                  <a:lnTo>
                    <a:pt x="15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65" name="Freeform 1380"/>
            <p:cNvSpPr>
              <a:spLocks/>
            </p:cNvSpPr>
            <p:nvPr/>
          </p:nvSpPr>
          <p:spPr bwMode="auto">
            <a:xfrm>
              <a:off x="381" y="511"/>
              <a:ext cx="203" cy="142"/>
            </a:xfrm>
            <a:custGeom>
              <a:avLst/>
              <a:gdLst>
                <a:gd name="T0" fmla="*/ 14 w 610"/>
                <a:gd name="T1" fmla="*/ 3 h 424"/>
                <a:gd name="T2" fmla="*/ 15 w 610"/>
                <a:gd name="T3" fmla="*/ 4 h 424"/>
                <a:gd name="T4" fmla="*/ 14 w 610"/>
                <a:gd name="T5" fmla="*/ 6 h 424"/>
                <a:gd name="T6" fmla="*/ 12 w 610"/>
                <a:gd name="T7" fmla="*/ 9 h 424"/>
                <a:gd name="T8" fmla="*/ 12 w 610"/>
                <a:gd name="T9" fmla="*/ 9 h 424"/>
                <a:gd name="T10" fmla="*/ 14 w 610"/>
                <a:gd name="T11" fmla="*/ 10 h 424"/>
                <a:gd name="T12" fmla="*/ 20 w 610"/>
                <a:gd name="T13" fmla="*/ 11 h 424"/>
                <a:gd name="T14" fmla="*/ 27 w 610"/>
                <a:gd name="T15" fmla="*/ 13 h 424"/>
                <a:gd name="T16" fmla="*/ 27 w 610"/>
                <a:gd name="T17" fmla="*/ 13 h 424"/>
                <a:gd name="T18" fmla="*/ 27 w 610"/>
                <a:gd name="T19" fmla="*/ 13 h 424"/>
                <a:gd name="T20" fmla="*/ 27 w 610"/>
                <a:gd name="T21" fmla="*/ 14 h 424"/>
                <a:gd name="T22" fmla="*/ 25 w 610"/>
                <a:gd name="T23" fmla="*/ 14 h 424"/>
                <a:gd name="T24" fmla="*/ 19 w 610"/>
                <a:gd name="T25" fmla="*/ 15 h 424"/>
                <a:gd name="T26" fmla="*/ 18 w 610"/>
                <a:gd name="T27" fmla="*/ 16 h 424"/>
                <a:gd name="T28" fmla="*/ 32 w 610"/>
                <a:gd name="T29" fmla="*/ 29 h 424"/>
                <a:gd name="T30" fmla="*/ 36 w 610"/>
                <a:gd name="T31" fmla="*/ 33 h 424"/>
                <a:gd name="T32" fmla="*/ 40 w 610"/>
                <a:gd name="T33" fmla="*/ 34 h 424"/>
                <a:gd name="T34" fmla="*/ 44 w 610"/>
                <a:gd name="T35" fmla="*/ 34 h 424"/>
                <a:gd name="T36" fmla="*/ 48 w 610"/>
                <a:gd name="T37" fmla="*/ 36 h 424"/>
                <a:gd name="T38" fmla="*/ 63 w 610"/>
                <a:gd name="T39" fmla="*/ 34 h 424"/>
                <a:gd name="T40" fmla="*/ 65 w 610"/>
                <a:gd name="T41" fmla="*/ 34 h 424"/>
                <a:gd name="T42" fmla="*/ 68 w 610"/>
                <a:gd name="T43" fmla="*/ 34 h 424"/>
                <a:gd name="T44" fmla="*/ 68 w 610"/>
                <a:gd name="T45" fmla="*/ 34 h 424"/>
                <a:gd name="T46" fmla="*/ 62 w 610"/>
                <a:gd name="T47" fmla="*/ 38 h 424"/>
                <a:gd name="T48" fmla="*/ 62 w 610"/>
                <a:gd name="T49" fmla="*/ 38 h 424"/>
                <a:gd name="T50" fmla="*/ 61 w 610"/>
                <a:gd name="T51" fmla="*/ 39 h 424"/>
                <a:gd name="T52" fmla="*/ 61 w 610"/>
                <a:gd name="T53" fmla="*/ 39 h 424"/>
                <a:gd name="T54" fmla="*/ 63 w 610"/>
                <a:gd name="T55" fmla="*/ 41 h 424"/>
                <a:gd name="T56" fmla="*/ 63 w 610"/>
                <a:gd name="T57" fmla="*/ 44 h 424"/>
                <a:gd name="T58" fmla="*/ 59 w 610"/>
                <a:gd name="T59" fmla="*/ 46 h 424"/>
                <a:gd name="T60" fmla="*/ 56 w 610"/>
                <a:gd name="T61" fmla="*/ 48 h 424"/>
                <a:gd name="T62" fmla="*/ 53 w 610"/>
                <a:gd name="T63" fmla="*/ 47 h 424"/>
                <a:gd name="T64" fmla="*/ 52 w 610"/>
                <a:gd name="T65" fmla="*/ 46 h 424"/>
                <a:gd name="T66" fmla="*/ 50 w 610"/>
                <a:gd name="T67" fmla="*/ 43 h 424"/>
                <a:gd name="T68" fmla="*/ 49 w 610"/>
                <a:gd name="T69" fmla="*/ 42 h 424"/>
                <a:gd name="T70" fmla="*/ 49 w 610"/>
                <a:gd name="T71" fmla="*/ 41 h 424"/>
                <a:gd name="T72" fmla="*/ 42 w 610"/>
                <a:gd name="T73" fmla="*/ 41 h 424"/>
                <a:gd name="T74" fmla="*/ 38 w 610"/>
                <a:gd name="T75" fmla="*/ 39 h 424"/>
                <a:gd name="T76" fmla="*/ 33 w 610"/>
                <a:gd name="T77" fmla="*/ 36 h 424"/>
                <a:gd name="T78" fmla="*/ 21 w 610"/>
                <a:gd name="T79" fmla="*/ 24 h 424"/>
                <a:gd name="T80" fmla="*/ 16 w 610"/>
                <a:gd name="T81" fmla="*/ 18 h 424"/>
                <a:gd name="T82" fmla="*/ 15 w 610"/>
                <a:gd name="T83" fmla="*/ 15 h 424"/>
                <a:gd name="T84" fmla="*/ 13 w 610"/>
                <a:gd name="T85" fmla="*/ 14 h 424"/>
                <a:gd name="T86" fmla="*/ 12 w 610"/>
                <a:gd name="T87" fmla="*/ 14 h 424"/>
                <a:gd name="T88" fmla="*/ 9 w 610"/>
                <a:gd name="T89" fmla="*/ 11 h 424"/>
                <a:gd name="T90" fmla="*/ 8 w 610"/>
                <a:gd name="T91" fmla="*/ 11 h 424"/>
                <a:gd name="T92" fmla="*/ 6 w 610"/>
                <a:gd name="T93" fmla="*/ 13 h 424"/>
                <a:gd name="T94" fmla="*/ 5 w 610"/>
                <a:gd name="T95" fmla="*/ 17 h 424"/>
                <a:gd name="T96" fmla="*/ 5 w 610"/>
                <a:gd name="T97" fmla="*/ 19 h 424"/>
                <a:gd name="T98" fmla="*/ 4 w 610"/>
                <a:gd name="T99" fmla="*/ 20 h 424"/>
                <a:gd name="T100" fmla="*/ 3 w 610"/>
                <a:gd name="T101" fmla="*/ 20 h 424"/>
                <a:gd name="T102" fmla="*/ 1 w 610"/>
                <a:gd name="T103" fmla="*/ 17 h 424"/>
                <a:gd name="T104" fmla="*/ 0 w 610"/>
                <a:gd name="T105" fmla="*/ 14 h 424"/>
                <a:gd name="T106" fmla="*/ 0 w 610"/>
                <a:gd name="T107" fmla="*/ 9 h 424"/>
                <a:gd name="T108" fmla="*/ 1 w 610"/>
                <a:gd name="T109" fmla="*/ 6 h 424"/>
                <a:gd name="T110" fmla="*/ 4 w 610"/>
                <a:gd name="T111" fmla="*/ 2 h 424"/>
                <a:gd name="T112" fmla="*/ 6 w 610"/>
                <a:gd name="T113" fmla="*/ 1 h 424"/>
                <a:gd name="T114" fmla="*/ 9 w 610"/>
                <a:gd name="T115" fmla="*/ 0 h 424"/>
                <a:gd name="T116" fmla="*/ 11 w 610"/>
                <a:gd name="T117" fmla="*/ 0 h 424"/>
                <a:gd name="T118" fmla="*/ 14 w 610"/>
                <a:gd name="T119" fmla="*/ 3 h 424"/>
                <a:gd name="T120" fmla="*/ 14 w 610"/>
                <a:gd name="T121" fmla="*/ 3 h 4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0"/>
                <a:gd name="T184" fmla="*/ 0 h 424"/>
                <a:gd name="T185" fmla="*/ 610 w 610"/>
                <a:gd name="T186" fmla="*/ 424 h 42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0" h="424">
                  <a:moveTo>
                    <a:pt x="123" y="24"/>
                  </a:moveTo>
                  <a:lnTo>
                    <a:pt x="132" y="40"/>
                  </a:lnTo>
                  <a:lnTo>
                    <a:pt x="127" y="57"/>
                  </a:lnTo>
                  <a:lnTo>
                    <a:pt x="106" y="77"/>
                  </a:lnTo>
                  <a:lnTo>
                    <a:pt x="109" y="85"/>
                  </a:lnTo>
                  <a:lnTo>
                    <a:pt x="130" y="93"/>
                  </a:lnTo>
                  <a:lnTo>
                    <a:pt x="178" y="102"/>
                  </a:lnTo>
                  <a:lnTo>
                    <a:pt x="239" y="112"/>
                  </a:lnTo>
                  <a:lnTo>
                    <a:pt x="240" y="112"/>
                  </a:lnTo>
                  <a:lnTo>
                    <a:pt x="243" y="114"/>
                  </a:lnTo>
                  <a:lnTo>
                    <a:pt x="243" y="121"/>
                  </a:lnTo>
                  <a:lnTo>
                    <a:pt x="229" y="128"/>
                  </a:lnTo>
                  <a:lnTo>
                    <a:pt x="171" y="137"/>
                  </a:lnTo>
                  <a:lnTo>
                    <a:pt x="166" y="142"/>
                  </a:lnTo>
                  <a:lnTo>
                    <a:pt x="288" y="263"/>
                  </a:lnTo>
                  <a:lnTo>
                    <a:pt x="325" y="293"/>
                  </a:lnTo>
                  <a:lnTo>
                    <a:pt x="364" y="305"/>
                  </a:lnTo>
                  <a:lnTo>
                    <a:pt x="401" y="309"/>
                  </a:lnTo>
                  <a:lnTo>
                    <a:pt x="433" y="316"/>
                  </a:lnTo>
                  <a:lnTo>
                    <a:pt x="566" y="305"/>
                  </a:lnTo>
                  <a:lnTo>
                    <a:pt x="587" y="301"/>
                  </a:lnTo>
                  <a:lnTo>
                    <a:pt x="610" y="301"/>
                  </a:lnTo>
                  <a:lnTo>
                    <a:pt x="610" y="309"/>
                  </a:lnTo>
                  <a:lnTo>
                    <a:pt x="559" y="337"/>
                  </a:lnTo>
                  <a:lnTo>
                    <a:pt x="556" y="337"/>
                  </a:lnTo>
                  <a:lnTo>
                    <a:pt x="552" y="342"/>
                  </a:lnTo>
                  <a:lnTo>
                    <a:pt x="552" y="349"/>
                  </a:lnTo>
                  <a:lnTo>
                    <a:pt x="566" y="367"/>
                  </a:lnTo>
                  <a:lnTo>
                    <a:pt x="566" y="388"/>
                  </a:lnTo>
                  <a:lnTo>
                    <a:pt x="533" y="411"/>
                  </a:lnTo>
                  <a:lnTo>
                    <a:pt x="503" y="424"/>
                  </a:lnTo>
                  <a:lnTo>
                    <a:pt x="481" y="418"/>
                  </a:lnTo>
                  <a:lnTo>
                    <a:pt x="469" y="411"/>
                  </a:lnTo>
                  <a:lnTo>
                    <a:pt x="450" y="386"/>
                  </a:lnTo>
                  <a:lnTo>
                    <a:pt x="445" y="370"/>
                  </a:lnTo>
                  <a:lnTo>
                    <a:pt x="438" y="366"/>
                  </a:lnTo>
                  <a:lnTo>
                    <a:pt x="375" y="360"/>
                  </a:lnTo>
                  <a:lnTo>
                    <a:pt x="339" y="349"/>
                  </a:lnTo>
                  <a:lnTo>
                    <a:pt x="297" y="323"/>
                  </a:lnTo>
                  <a:lnTo>
                    <a:pt x="191" y="214"/>
                  </a:lnTo>
                  <a:lnTo>
                    <a:pt x="141" y="159"/>
                  </a:lnTo>
                  <a:lnTo>
                    <a:pt x="134" y="135"/>
                  </a:lnTo>
                  <a:lnTo>
                    <a:pt x="120" y="127"/>
                  </a:lnTo>
                  <a:lnTo>
                    <a:pt x="106" y="121"/>
                  </a:lnTo>
                  <a:lnTo>
                    <a:pt x="81" y="96"/>
                  </a:lnTo>
                  <a:lnTo>
                    <a:pt x="76" y="96"/>
                  </a:lnTo>
                  <a:lnTo>
                    <a:pt x="58" y="119"/>
                  </a:lnTo>
                  <a:lnTo>
                    <a:pt x="44" y="151"/>
                  </a:lnTo>
                  <a:lnTo>
                    <a:pt x="44" y="170"/>
                  </a:lnTo>
                  <a:lnTo>
                    <a:pt x="39" y="175"/>
                  </a:lnTo>
                  <a:lnTo>
                    <a:pt x="30" y="175"/>
                  </a:lnTo>
                  <a:lnTo>
                    <a:pt x="11" y="151"/>
                  </a:lnTo>
                  <a:lnTo>
                    <a:pt x="0" y="127"/>
                  </a:lnTo>
                  <a:lnTo>
                    <a:pt x="0" y="82"/>
                  </a:lnTo>
                  <a:lnTo>
                    <a:pt x="11" y="54"/>
                  </a:lnTo>
                  <a:lnTo>
                    <a:pt x="39" y="21"/>
                  </a:lnTo>
                  <a:lnTo>
                    <a:pt x="53" y="9"/>
                  </a:lnTo>
                  <a:lnTo>
                    <a:pt x="81" y="0"/>
                  </a:lnTo>
                  <a:lnTo>
                    <a:pt x="97" y="4"/>
                  </a:lnTo>
                  <a:lnTo>
                    <a:pt x="123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66" name="Freeform 1381"/>
            <p:cNvSpPr>
              <a:spLocks/>
            </p:cNvSpPr>
            <p:nvPr/>
          </p:nvSpPr>
          <p:spPr bwMode="auto">
            <a:xfrm>
              <a:off x="804" y="560"/>
              <a:ext cx="31" cy="75"/>
            </a:xfrm>
            <a:custGeom>
              <a:avLst/>
              <a:gdLst>
                <a:gd name="T0" fmla="*/ 7 w 95"/>
                <a:gd name="T1" fmla="*/ 3 h 223"/>
                <a:gd name="T2" fmla="*/ 8 w 95"/>
                <a:gd name="T3" fmla="*/ 4 h 223"/>
                <a:gd name="T4" fmla="*/ 9 w 95"/>
                <a:gd name="T5" fmla="*/ 6 h 223"/>
                <a:gd name="T6" fmla="*/ 10 w 95"/>
                <a:gd name="T7" fmla="*/ 8 h 223"/>
                <a:gd name="T8" fmla="*/ 10 w 95"/>
                <a:gd name="T9" fmla="*/ 18 h 223"/>
                <a:gd name="T10" fmla="*/ 8 w 95"/>
                <a:gd name="T11" fmla="*/ 22 h 223"/>
                <a:gd name="T12" fmla="*/ 8 w 95"/>
                <a:gd name="T13" fmla="*/ 23 h 223"/>
                <a:gd name="T14" fmla="*/ 5 w 95"/>
                <a:gd name="T15" fmla="*/ 25 h 223"/>
                <a:gd name="T16" fmla="*/ 4 w 95"/>
                <a:gd name="T17" fmla="*/ 25 h 223"/>
                <a:gd name="T18" fmla="*/ 2 w 95"/>
                <a:gd name="T19" fmla="*/ 25 h 223"/>
                <a:gd name="T20" fmla="*/ 0 w 95"/>
                <a:gd name="T21" fmla="*/ 23 h 223"/>
                <a:gd name="T22" fmla="*/ 0 w 95"/>
                <a:gd name="T23" fmla="*/ 21 h 223"/>
                <a:gd name="T24" fmla="*/ 0 w 95"/>
                <a:gd name="T25" fmla="*/ 17 h 223"/>
                <a:gd name="T26" fmla="*/ 1 w 95"/>
                <a:gd name="T27" fmla="*/ 12 h 223"/>
                <a:gd name="T28" fmla="*/ 3 w 95"/>
                <a:gd name="T29" fmla="*/ 15 h 223"/>
                <a:gd name="T30" fmla="*/ 5 w 95"/>
                <a:gd name="T31" fmla="*/ 15 h 223"/>
                <a:gd name="T32" fmla="*/ 7 w 95"/>
                <a:gd name="T33" fmla="*/ 15 h 223"/>
                <a:gd name="T34" fmla="*/ 8 w 95"/>
                <a:gd name="T35" fmla="*/ 13 h 223"/>
                <a:gd name="T36" fmla="*/ 8 w 95"/>
                <a:gd name="T37" fmla="*/ 6 h 223"/>
                <a:gd name="T38" fmla="*/ 7 w 95"/>
                <a:gd name="T39" fmla="*/ 4 h 223"/>
                <a:gd name="T40" fmla="*/ 4 w 95"/>
                <a:gd name="T41" fmla="*/ 2 h 223"/>
                <a:gd name="T42" fmla="*/ 4 w 95"/>
                <a:gd name="T43" fmla="*/ 2 h 223"/>
                <a:gd name="T44" fmla="*/ 3 w 95"/>
                <a:gd name="T45" fmla="*/ 2 h 223"/>
                <a:gd name="T46" fmla="*/ 3 w 95"/>
                <a:gd name="T47" fmla="*/ 1 h 223"/>
                <a:gd name="T48" fmla="*/ 4 w 95"/>
                <a:gd name="T49" fmla="*/ 0 h 223"/>
                <a:gd name="T50" fmla="*/ 6 w 95"/>
                <a:gd name="T51" fmla="*/ 0 h 223"/>
                <a:gd name="T52" fmla="*/ 7 w 95"/>
                <a:gd name="T53" fmla="*/ 3 h 223"/>
                <a:gd name="T54" fmla="*/ 7 w 95"/>
                <a:gd name="T55" fmla="*/ 3 h 2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5"/>
                <a:gd name="T85" fmla="*/ 0 h 223"/>
                <a:gd name="T86" fmla="*/ 95 w 95"/>
                <a:gd name="T87" fmla="*/ 223 h 22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5" h="223">
                  <a:moveTo>
                    <a:pt x="67" y="26"/>
                  </a:moveTo>
                  <a:lnTo>
                    <a:pt x="72" y="35"/>
                  </a:lnTo>
                  <a:lnTo>
                    <a:pt x="90" y="53"/>
                  </a:lnTo>
                  <a:lnTo>
                    <a:pt x="95" y="70"/>
                  </a:lnTo>
                  <a:lnTo>
                    <a:pt x="92" y="160"/>
                  </a:lnTo>
                  <a:lnTo>
                    <a:pt x="81" y="192"/>
                  </a:lnTo>
                  <a:lnTo>
                    <a:pt x="69" y="205"/>
                  </a:lnTo>
                  <a:lnTo>
                    <a:pt x="42" y="216"/>
                  </a:lnTo>
                  <a:lnTo>
                    <a:pt x="35" y="223"/>
                  </a:lnTo>
                  <a:lnTo>
                    <a:pt x="18" y="220"/>
                  </a:lnTo>
                  <a:lnTo>
                    <a:pt x="4" y="205"/>
                  </a:lnTo>
                  <a:lnTo>
                    <a:pt x="0" y="188"/>
                  </a:lnTo>
                  <a:lnTo>
                    <a:pt x="0" y="148"/>
                  </a:lnTo>
                  <a:lnTo>
                    <a:pt x="7" y="111"/>
                  </a:lnTo>
                  <a:lnTo>
                    <a:pt x="25" y="130"/>
                  </a:lnTo>
                  <a:lnTo>
                    <a:pt x="47" y="137"/>
                  </a:lnTo>
                  <a:lnTo>
                    <a:pt x="65" y="135"/>
                  </a:lnTo>
                  <a:lnTo>
                    <a:pt x="76" y="118"/>
                  </a:lnTo>
                  <a:lnTo>
                    <a:pt x="72" y="56"/>
                  </a:lnTo>
                  <a:lnTo>
                    <a:pt x="62" y="37"/>
                  </a:lnTo>
                  <a:lnTo>
                    <a:pt x="37" y="16"/>
                  </a:lnTo>
                  <a:lnTo>
                    <a:pt x="35" y="14"/>
                  </a:lnTo>
                  <a:lnTo>
                    <a:pt x="28" y="14"/>
                  </a:lnTo>
                  <a:lnTo>
                    <a:pt x="28" y="10"/>
                  </a:lnTo>
                  <a:lnTo>
                    <a:pt x="37" y="0"/>
                  </a:lnTo>
                  <a:lnTo>
                    <a:pt x="51" y="4"/>
                  </a:lnTo>
                  <a:lnTo>
                    <a:pt x="67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67" name="Freeform 1382"/>
            <p:cNvSpPr>
              <a:spLocks/>
            </p:cNvSpPr>
            <p:nvPr/>
          </p:nvSpPr>
          <p:spPr bwMode="auto">
            <a:xfrm>
              <a:off x="804" y="609"/>
              <a:ext cx="50" cy="68"/>
            </a:xfrm>
            <a:custGeom>
              <a:avLst/>
              <a:gdLst>
                <a:gd name="T0" fmla="*/ 17 w 151"/>
                <a:gd name="T1" fmla="*/ 2 h 204"/>
                <a:gd name="T2" fmla="*/ 17 w 151"/>
                <a:gd name="T3" fmla="*/ 8 h 204"/>
                <a:gd name="T4" fmla="*/ 15 w 151"/>
                <a:gd name="T5" fmla="*/ 13 h 204"/>
                <a:gd name="T6" fmla="*/ 12 w 151"/>
                <a:gd name="T7" fmla="*/ 17 h 204"/>
                <a:gd name="T8" fmla="*/ 10 w 151"/>
                <a:gd name="T9" fmla="*/ 19 h 204"/>
                <a:gd name="T10" fmla="*/ 7 w 151"/>
                <a:gd name="T11" fmla="*/ 20 h 204"/>
                <a:gd name="T12" fmla="*/ 6 w 151"/>
                <a:gd name="T13" fmla="*/ 21 h 204"/>
                <a:gd name="T14" fmla="*/ 4 w 151"/>
                <a:gd name="T15" fmla="*/ 23 h 204"/>
                <a:gd name="T16" fmla="*/ 1 w 151"/>
                <a:gd name="T17" fmla="*/ 22 h 204"/>
                <a:gd name="T18" fmla="*/ 0 w 151"/>
                <a:gd name="T19" fmla="*/ 21 h 204"/>
                <a:gd name="T20" fmla="*/ 0 w 151"/>
                <a:gd name="T21" fmla="*/ 17 h 204"/>
                <a:gd name="T22" fmla="*/ 2 w 151"/>
                <a:gd name="T23" fmla="*/ 12 h 204"/>
                <a:gd name="T24" fmla="*/ 5 w 151"/>
                <a:gd name="T25" fmla="*/ 10 h 204"/>
                <a:gd name="T26" fmla="*/ 6 w 151"/>
                <a:gd name="T27" fmla="*/ 10 h 204"/>
                <a:gd name="T28" fmla="*/ 6 w 151"/>
                <a:gd name="T29" fmla="*/ 12 h 204"/>
                <a:gd name="T30" fmla="*/ 8 w 151"/>
                <a:gd name="T31" fmla="*/ 14 h 204"/>
                <a:gd name="T32" fmla="*/ 10 w 151"/>
                <a:gd name="T33" fmla="*/ 14 h 204"/>
                <a:gd name="T34" fmla="*/ 13 w 151"/>
                <a:gd name="T35" fmla="*/ 11 h 204"/>
                <a:gd name="T36" fmla="*/ 14 w 151"/>
                <a:gd name="T37" fmla="*/ 9 h 204"/>
                <a:gd name="T38" fmla="*/ 15 w 151"/>
                <a:gd name="T39" fmla="*/ 7 h 204"/>
                <a:gd name="T40" fmla="*/ 15 w 151"/>
                <a:gd name="T41" fmla="*/ 3 h 204"/>
                <a:gd name="T42" fmla="*/ 13 w 151"/>
                <a:gd name="T43" fmla="*/ 1 h 204"/>
                <a:gd name="T44" fmla="*/ 14 w 151"/>
                <a:gd name="T45" fmla="*/ 0 h 204"/>
                <a:gd name="T46" fmla="*/ 15 w 151"/>
                <a:gd name="T47" fmla="*/ 0 h 204"/>
                <a:gd name="T48" fmla="*/ 17 w 151"/>
                <a:gd name="T49" fmla="*/ 2 h 204"/>
                <a:gd name="T50" fmla="*/ 17 w 151"/>
                <a:gd name="T51" fmla="*/ 2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204"/>
                <a:gd name="T80" fmla="*/ 151 w 151"/>
                <a:gd name="T81" fmla="*/ 204 h 2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204">
                  <a:moveTo>
                    <a:pt x="151" y="22"/>
                  </a:moveTo>
                  <a:lnTo>
                    <a:pt x="151" y="68"/>
                  </a:lnTo>
                  <a:lnTo>
                    <a:pt x="134" y="113"/>
                  </a:lnTo>
                  <a:lnTo>
                    <a:pt x="111" y="150"/>
                  </a:lnTo>
                  <a:lnTo>
                    <a:pt x="88" y="168"/>
                  </a:lnTo>
                  <a:lnTo>
                    <a:pt x="65" y="183"/>
                  </a:lnTo>
                  <a:lnTo>
                    <a:pt x="58" y="185"/>
                  </a:lnTo>
                  <a:lnTo>
                    <a:pt x="35" y="204"/>
                  </a:lnTo>
                  <a:lnTo>
                    <a:pt x="9" y="201"/>
                  </a:lnTo>
                  <a:lnTo>
                    <a:pt x="0" y="191"/>
                  </a:lnTo>
                  <a:lnTo>
                    <a:pt x="0" y="153"/>
                  </a:lnTo>
                  <a:lnTo>
                    <a:pt x="18" y="110"/>
                  </a:lnTo>
                  <a:lnTo>
                    <a:pt x="42" y="94"/>
                  </a:lnTo>
                  <a:lnTo>
                    <a:pt x="51" y="94"/>
                  </a:lnTo>
                  <a:lnTo>
                    <a:pt x="54" y="108"/>
                  </a:lnTo>
                  <a:lnTo>
                    <a:pt x="73" y="126"/>
                  </a:lnTo>
                  <a:lnTo>
                    <a:pt x="90" y="124"/>
                  </a:lnTo>
                  <a:lnTo>
                    <a:pt x="118" y="96"/>
                  </a:lnTo>
                  <a:lnTo>
                    <a:pt x="127" y="83"/>
                  </a:lnTo>
                  <a:lnTo>
                    <a:pt x="134" y="60"/>
                  </a:lnTo>
                  <a:lnTo>
                    <a:pt x="132" y="24"/>
                  </a:lnTo>
                  <a:lnTo>
                    <a:pt x="116" y="11"/>
                  </a:lnTo>
                  <a:lnTo>
                    <a:pt x="123" y="0"/>
                  </a:lnTo>
                  <a:lnTo>
                    <a:pt x="134" y="1"/>
                  </a:lnTo>
                  <a:lnTo>
                    <a:pt x="151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68" name="Freeform 1383"/>
            <p:cNvSpPr>
              <a:spLocks/>
            </p:cNvSpPr>
            <p:nvPr/>
          </p:nvSpPr>
          <p:spPr bwMode="auto">
            <a:xfrm>
              <a:off x="899" y="609"/>
              <a:ext cx="6" cy="53"/>
            </a:xfrm>
            <a:custGeom>
              <a:avLst/>
              <a:gdLst>
                <a:gd name="T0" fmla="*/ 1 w 19"/>
                <a:gd name="T1" fmla="*/ 1 h 158"/>
                <a:gd name="T2" fmla="*/ 2 w 19"/>
                <a:gd name="T3" fmla="*/ 10 h 158"/>
                <a:gd name="T4" fmla="*/ 0 w 19"/>
                <a:gd name="T5" fmla="*/ 17 h 158"/>
                <a:gd name="T6" fmla="*/ 0 w 19"/>
                <a:gd name="T7" fmla="*/ 18 h 158"/>
                <a:gd name="T8" fmla="*/ 0 w 19"/>
                <a:gd name="T9" fmla="*/ 13 h 158"/>
                <a:gd name="T10" fmla="*/ 0 w 19"/>
                <a:gd name="T11" fmla="*/ 0 h 158"/>
                <a:gd name="T12" fmla="*/ 1 w 19"/>
                <a:gd name="T13" fmla="*/ 0 h 158"/>
                <a:gd name="T14" fmla="*/ 1 w 19"/>
                <a:gd name="T15" fmla="*/ 1 h 158"/>
                <a:gd name="T16" fmla="*/ 1 w 19"/>
                <a:gd name="T17" fmla="*/ 1 h 1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58"/>
                <a:gd name="T29" fmla="*/ 19 w 19"/>
                <a:gd name="T30" fmla="*/ 158 h 15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58">
                  <a:moveTo>
                    <a:pt x="13" y="10"/>
                  </a:moveTo>
                  <a:lnTo>
                    <a:pt x="19" y="88"/>
                  </a:lnTo>
                  <a:lnTo>
                    <a:pt x="4" y="152"/>
                  </a:lnTo>
                  <a:lnTo>
                    <a:pt x="0" y="158"/>
                  </a:lnTo>
                  <a:lnTo>
                    <a:pt x="0" y="116"/>
                  </a:lnTo>
                  <a:lnTo>
                    <a:pt x="3" y="0"/>
                  </a:lnTo>
                  <a:lnTo>
                    <a:pt x="7" y="0"/>
                  </a:lnTo>
                  <a:lnTo>
                    <a:pt x="13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69" name="Freeform 1384"/>
            <p:cNvSpPr>
              <a:spLocks/>
            </p:cNvSpPr>
            <p:nvPr/>
          </p:nvSpPr>
          <p:spPr bwMode="auto">
            <a:xfrm>
              <a:off x="544" y="665"/>
              <a:ext cx="64" cy="36"/>
            </a:xfrm>
            <a:custGeom>
              <a:avLst/>
              <a:gdLst>
                <a:gd name="T0" fmla="*/ 21 w 191"/>
                <a:gd name="T1" fmla="*/ 2 h 108"/>
                <a:gd name="T2" fmla="*/ 21 w 191"/>
                <a:gd name="T3" fmla="*/ 7 h 108"/>
                <a:gd name="T4" fmla="*/ 21 w 191"/>
                <a:gd name="T5" fmla="*/ 8 h 108"/>
                <a:gd name="T6" fmla="*/ 14 w 191"/>
                <a:gd name="T7" fmla="*/ 11 h 108"/>
                <a:gd name="T8" fmla="*/ 10 w 191"/>
                <a:gd name="T9" fmla="*/ 12 h 108"/>
                <a:gd name="T10" fmla="*/ 6 w 191"/>
                <a:gd name="T11" fmla="*/ 12 h 108"/>
                <a:gd name="T12" fmla="*/ 3 w 191"/>
                <a:gd name="T13" fmla="*/ 11 h 108"/>
                <a:gd name="T14" fmla="*/ 1 w 191"/>
                <a:gd name="T15" fmla="*/ 8 h 108"/>
                <a:gd name="T16" fmla="*/ 0 w 191"/>
                <a:gd name="T17" fmla="*/ 5 h 108"/>
                <a:gd name="T18" fmla="*/ 0 w 191"/>
                <a:gd name="T19" fmla="*/ 5 h 108"/>
                <a:gd name="T20" fmla="*/ 1 w 191"/>
                <a:gd name="T21" fmla="*/ 4 h 108"/>
                <a:gd name="T22" fmla="*/ 6 w 191"/>
                <a:gd name="T23" fmla="*/ 4 h 108"/>
                <a:gd name="T24" fmla="*/ 13 w 191"/>
                <a:gd name="T25" fmla="*/ 3 h 108"/>
                <a:gd name="T26" fmla="*/ 15 w 191"/>
                <a:gd name="T27" fmla="*/ 2 h 108"/>
                <a:gd name="T28" fmla="*/ 17 w 191"/>
                <a:gd name="T29" fmla="*/ 0 h 108"/>
                <a:gd name="T30" fmla="*/ 20 w 191"/>
                <a:gd name="T31" fmla="*/ 0 h 108"/>
                <a:gd name="T32" fmla="*/ 21 w 191"/>
                <a:gd name="T33" fmla="*/ 2 h 108"/>
                <a:gd name="T34" fmla="*/ 21 w 191"/>
                <a:gd name="T35" fmla="*/ 2 h 10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1"/>
                <a:gd name="T55" fmla="*/ 0 h 108"/>
                <a:gd name="T56" fmla="*/ 191 w 191"/>
                <a:gd name="T57" fmla="*/ 108 h 10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1" h="108">
                  <a:moveTo>
                    <a:pt x="191" y="21"/>
                  </a:moveTo>
                  <a:lnTo>
                    <a:pt x="191" y="61"/>
                  </a:lnTo>
                  <a:lnTo>
                    <a:pt x="184" y="72"/>
                  </a:lnTo>
                  <a:lnTo>
                    <a:pt x="126" y="101"/>
                  </a:lnTo>
                  <a:lnTo>
                    <a:pt x="92" y="108"/>
                  </a:lnTo>
                  <a:lnTo>
                    <a:pt x="56" y="105"/>
                  </a:lnTo>
                  <a:lnTo>
                    <a:pt x="31" y="95"/>
                  </a:lnTo>
                  <a:lnTo>
                    <a:pt x="10" y="75"/>
                  </a:lnTo>
                  <a:lnTo>
                    <a:pt x="0" y="49"/>
                  </a:lnTo>
                  <a:lnTo>
                    <a:pt x="3" y="42"/>
                  </a:lnTo>
                  <a:lnTo>
                    <a:pt x="10" y="38"/>
                  </a:lnTo>
                  <a:lnTo>
                    <a:pt x="54" y="38"/>
                  </a:lnTo>
                  <a:lnTo>
                    <a:pt x="113" y="28"/>
                  </a:lnTo>
                  <a:lnTo>
                    <a:pt x="137" y="17"/>
                  </a:lnTo>
                  <a:lnTo>
                    <a:pt x="156" y="0"/>
                  </a:lnTo>
                  <a:lnTo>
                    <a:pt x="177" y="3"/>
                  </a:lnTo>
                  <a:lnTo>
                    <a:pt x="191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70" name="Freeform 1385"/>
            <p:cNvSpPr>
              <a:spLocks/>
            </p:cNvSpPr>
            <p:nvPr/>
          </p:nvSpPr>
          <p:spPr bwMode="auto">
            <a:xfrm>
              <a:off x="740" y="720"/>
              <a:ext cx="117" cy="93"/>
            </a:xfrm>
            <a:custGeom>
              <a:avLst/>
              <a:gdLst>
                <a:gd name="T0" fmla="*/ 35 w 352"/>
                <a:gd name="T1" fmla="*/ 4 h 279"/>
                <a:gd name="T2" fmla="*/ 28 w 352"/>
                <a:gd name="T3" fmla="*/ 8 h 279"/>
                <a:gd name="T4" fmla="*/ 21 w 352"/>
                <a:gd name="T5" fmla="*/ 14 h 279"/>
                <a:gd name="T6" fmla="*/ 16 w 352"/>
                <a:gd name="T7" fmla="*/ 18 h 279"/>
                <a:gd name="T8" fmla="*/ 4 w 352"/>
                <a:gd name="T9" fmla="*/ 29 h 279"/>
                <a:gd name="T10" fmla="*/ 0 w 352"/>
                <a:gd name="T11" fmla="*/ 31 h 279"/>
                <a:gd name="T12" fmla="*/ 0 w 352"/>
                <a:gd name="T13" fmla="*/ 31 h 279"/>
                <a:gd name="T14" fmla="*/ 0 w 352"/>
                <a:gd name="T15" fmla="*/ 30 h 279"/>
                <a:gd name="T16" fmla="*/ 9 w 352"/>
                <a:gd name="T17" fmla="*/ 21 h 279"/>
                <a:gd name="T18" fmla="*/ 17 w 352"/>
                <a:gd name="T19" fmla="*/ 15 h 279"/>
                <a:gd name="T20" fmla="*/ 23 w 352"/>
                <a:gd name="T21" fmla="*/ 11 h 279"/>
                <a:gd name="T22" fmla="*/ 29 w 352"/>
                <a:gd name="T23" fmla="*/ 6 h 279"/>
                <a:gd name="T24" fmla="*/ 37 w 352"/>
                <a:gd name="T25" fmla="*/ 1 h 279"/>
                <a:gd name="T26" fmla="*/ 39 w 352"/>
                <a:gd name="T27" fmla="*/ 0 h 279"/>
                <a:gd name="T28" fmla="*/ 39 w 352"/>
                <a:gd name="T29" fmla="*/ 0 h 279"/>
                <a:gd name="T30" fmla="*/ 35 w 352"/>
                <a:gd name="T31" fmla="*/ 4 h 279"/>
                <a:gd name="T32" fmla="*/ 35 w 352"/>
                <a:gd name="T33" fmla="*/ 4 h 2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2"/>
                <a:gd name="T52" fmla="*/ 0 h 279"/>
                <a:gd name="T53" fmla="*/ 352 w 352"/>
                <a:gd name="T54" fmla="*/ 279 h 27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2" h="279">
                  <a:moveTo>
                    <a:pt x="313" y="36"/>
                  </a:moveTo>
                  <a:lnTo>
                    <a:pt x="254" y="70"/>
                  </a:lnTo>
                  <a:lnTo>
                    <a:pt x="189" y="125"/>
                  </a:lnTo>
                  <a:lnTo>
                    <a:pt x="141" y="165"/>
                  </a:lnTo>
                  <a:lnTo>
                    <a:pt x="34" y="258"/>
                  </a:lnTo>
                  <a:lnTo>
                    <a:pt x="2" y="279"/>
                  </a:lnTo>
                  <a:lnTo>
                    <a:pt x="0" y="279"/>
                  </a:lnTo>
                  <a:lnTo>
                    <a:pt x="4" y="268"/>
                  </a:lnTo>
                  <a:lnTo>
                    <a:pt x="83" y="191"/>
                  </a:lnTo>
                  <a:lnTo>
                    <a:pt x="157" y="133"/>
                  </a:lnTo>
                  <a:lnTo>
                    <a:pt x="208" y="99"/>
                  </a:lnTo>
                  <a:lnTo>
                    <a:pt x="261" y="57"/>
                  </a:lnTo>
                  <a:lnTo>
                    <a:pt x="337" y="10"/>
                  </a:lnTo>
                  <a:lnTo>
                    <a:pt x="350" y="0"/>
                  </a:lnTo>
                  <a:lnTo>
                    <a:pt x="352" y="3"/>
                  </a:lnTo>
                  <a:lnTo>
                    <a:pt x="31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71" name="Freeform 1386"/>
            <p:cNvSpPr>
              <a:spLocks/>
            </p:cNvSpPr>
            <p:nvPr/>
          </p:nvSpPr>
          <p:spPr bwMode="auto">
            <a:xfrm>
              <a:off x="507" y="860"/>
              <a:ext cx="24" cy="26"/>
            </a:xfrm>
            <a:custGeom>
              <a:avLst/>
              <a:gdLst>
                <a:gd name="T0" fmla="*/ 6 w 70"/>
                <a:gd name="T1" fmla="*/ 4 h 77"/>
                <a:gd name="T2" fmla="*/ 8 w 70"/>
                <a:gd name="T3" fmla="*/ 8 h 77"/>
                <a:gd name="T4" fmla="*/ 8 w 70"/>
                <a:gd name="T5" fmla="*/ 9 h 77"/>
                <a:gd name="T6" fmla="*/ 6 w 70"/>
                <a:gd name="T7" fmla="*/ 9 h 77"/>
                <a:gd name="T8" fmla="*/ 3 w 70"/>
                <a:gd name="T9" fmla="*/ 5 h 77"/>
                <a:gd name="T10" fmla="*/ 1 w 70"/>
                <a:gd name="T11" fmla="*/ 2 h 77"/>
                <a:gd name="T12" fmla="*/ 0 w 70"/>
                <a:gd name="T13" fmla="*/ 1 h 77"/>
                <a:gd name="T14" fmla="*/ 1 w 70"/>
                <a:gd name="T15" fmla="*/ 0 h 77"/>
                <a:gd name="T16" fmla="*/ 2 w 70"/>
                <a:gd name="T17" fmla="*/ 0 h 77"/>
                <a:gd name="T18" fmla="*/ 6 w 70"/>
                <a:gd name="T19" fmla="*/ 4 h 77"/>
                <a:gd name="T20" fmla="*/ 6 w 70"/>
                <a:gd name="T21" fmla="*/ 4 h 7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77"/>
                <a:gd name="T35" fmla="*/ 70 w 70"/>
                <a:gd name="T36" fmla="*/ 77 h 7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77">
                  <a:moveTo>
                    <a:pt x="52" y="37"/>
                  </a:moveTo>
                  <a:lnTo>
                    <a:pt x="70" y="68"/>
                  </a:lnTo>
                  <a:lnTo>
                    <a:pt x="70" y="77"/>
                  </a:lnTo>
                  <a:lnTo>
                    <a:pt x="52" y="77"/>
                  </a:lnTo>
                  <a:lnTo>
                    <a:pt x="23" y="44"/>
                  </a:lnTo>
                  <a:lnTo>
                    <a:pt x="5" y="21"/>
                  </a:lnTo>
                  <a:lnTo>
                    <a:pt x="0" y="7"/>
                  </a:lnTo>
                  <a:lnTo>
                    <a:pt x="8" y="0"/>
                  </a:lnTo>
                  <a:lnTo>
                    <a:pt x="21" y="2"/>
                  </a:lnTo>
                  <a:lnTo>
                    <a:pt x="52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17" name="Group 1388" descr="Stack of books"/>
          <p:cNvGrpSpPr>
            <a:grpSpLocks noChangeAspect="1"/>
          </p:cNvGrpSpPr>
          <p:nvPr/>
        </p:nvGrpSpPr>
        <p:grpSpPr bwMode="auto">
          <a:xfrm>
            <a:off x="152400" y="1981200"/>
            <a:ext cx="1196975" cy="4525963"/>
            <a:chOff x="96" y="1248"/>
            <a:chExt cx="754" cy="2851"/>
          </a:xfrm>
        </p:grpSpPr>
        <p:sp>
          <p:nvSpPr>
            <p:cNvPr id="13448" name="AutoShape 1387"/>
            <p:cNvSpPr>
              <a:spLocks noChangeAspect="1" noChangeArrowheads="1" noTextEdit="1"/>
            </p:cNvSpPr>
            <p:nvPr/>
          </p:nvSpPr>
          <p:spPr bwMode="auto">
            <a:xfrm>
              <a:off x="96" y="1248"/>
              <a:ext cx="754" cy="2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49" name="Freeform 1389"/>
            <p:cNvSpPr>
              <a:spLocks/>
            </p:cNvSpPr>
            <p:nvPr/>
          </p:nvSpPr>
          <p:spPr bwMode="auto">
            <a:xfrm>
              <a:off x="450" y="3902"/>
              <a:ext cx="347" cy="158"/>
            </a:xfrm>
            <a:custGeom>
              <a:avLst/>
              <a:gdLst>
                <a:gd name="T0" fmla="*/ 10 w 693"/>
                <a:gd name="T1" fmla="*/ 39 h 318"/>
                <a:gd name="T2" fmla="*/ 1 w 693"/>
                <a:gd name="T3" fmla="*/ 49 h 318"/>
                <a:gd name="T4" fmla="*/ 0 w 693"/>
                <a:gd name="T5" fmla="*/ 64 h 318"/>
                <a:gd name="T6" fmla="*/ 2 w 693"/>
                <a:gd name="T7" fmla="*/ 73 h 318"/>
                <a:gd name="T8" fmla="*/ 2 w 693"/>
                <a:gd name="T9" fmla="*/ 79 h 318"/>
                <a:gd name="T10" fmla="*/ 173 w 693"/>
                <a:gd name="T11" fmla="*/ 35 h 318"/>
                <a:gd name="T12" fmla="*/ 174 w 693"/>
                <a:gd name="T13" fmla="*/ 0 h 318"/>
                <a:gd name="T14" fmla="*/ 10 w 693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3"/>
                <a:gd name="T25" fmla="*/ 0 h 318"/>
                <a:gd name="T26" fmla="*/ 693 w 693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3" h="318">
                  <a:moveTo>
                    <a:pt x="39" y="159"/>
                  </a:moveTo>
                  <a:lnTo>
                    <a:pt x="4" y="199"/>
                  </a:lnTo>
                  <a:lnTo>
                    <a:pt x="0" y="257"/>
                  </a:lnTo>
                  <a:lnTo>
                    <a:pt x="5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3" y="0"/>
                  </a:lnTo>
                  <a:lnTo>
                    <a:pt x="39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50" name="Freeform 1390"/>
            <p:cNvSpPr>
              <a:spLocks/>
            </p:cNvSpPr>
            <p:nvPr/>
          </p:nvSpPr>
          <p:spPr bwMode="auto">
            <a:xfrm>
              <a:off x="454" y="3974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51" name="Freeform 1391"/>
            <p:cNvSpPr>
              <a:spLocks/>
            </p:cNvSpPr>
            <p:nvPr/>
          </p:nvSpPr>
          <p:spPr bwMode="auto">
            <a:xfrm>
              <a:off x="148" y="3753"/>
              <a:ext cx="689" cy="346"/>
            </a:xfrm>
            <a:custGeom>
              <a:avLst/>
              <a:gdLst>
                <a:gd name="T0" fmla="*/ 164 w 1378"/>
                <a:gd name="T1" fmla="*/ 116 h 693"/>
                <a:gd name="T2" fmla="*/ 345 w 1378"/>
                <a:gd name="T3" fmla="*/ 71 h 693"/>
                <a:gd name="T4" fmla="*/ 189 w 1378"/>
                <a:gd name="T5" fmla="*/ 0 h 693"/>
                <a:gd name="T6" fmla="*/ 6 w 1378"/>
                <a:gd name="T7" fmla="*/ 21 h 693"/>
                <a:gd name="T8" fmla="*/ 6 w 1378"/>
                <a:gd name="T9" fmla="*/ 22 h 693"/>
                <a:gd name="T10" fmla="*/ 5 w 1378"/>
                <a:gd name="T11" fmla="*/ 26 h 693"/>
                <a:gd name="T12" fmla="*/ 3 w 1378"/>
                <a:gd name="T13" fmla="*/ 30 h 693"/>
                <a:gd name="T14" fmla="*/ 1 w 1378"/>
                <a:gd name="T15" fmla="*/ 37 h 693"/>
                <a:gd name="T16" fmla="*/ 0 w 1378"/>
                <a:gd name="T17" fmla="*/ 45 h 693"/>
                <a:gd name="T18" fmla="*/ 1 w 1378"/>
                <a:gd name="T19" fmla="*/ 54 h 693"/>
                <a:gd name="T20" fmla="*/ 5 w 1378"/>
                <a:gd name="T21" fmla="*/ 63 h 693"/>
                <a:gd name="T22" fmla="*/ 11 w 1378"/>
                <a:gd name="T23" fmla="*/ 73 h 693"/>
                <a:gd name="T24" fmla="*/ 11 w 1378"/>
                <a:gd name="T25" fmla="*/ 74 h 693"/>
                <a:gd name="T26" fmla="*/ 11 w 1378"/>
                <a:gd name="T27" fmla="*/ 74 h 693"/>
                <a:gd name="T28" fmla="*/ 11 w 1378"/>
                <a:gd name="T29" fmla="*/ 74 h 693"/>
                <a:gd name="T30" fmla="*/ 162 w 1378"/>
                <a:gd name="T31" fmla="*/ 173 h 693"/>
                <a:gd name="T32" fmla="*/ 162 w 1378"/>
                <a:gd name="T33" fmla="*/ 171 h 693"/>
                <a:gd name="T34" fmla="*/ 160 w 1378"/>
                <a:gd name="T35" fmla="*/ 165 h 693"/>
                <a:gd name="T36" fmla="*/ 160 w 1378"/>
                <a:gd name="T37" fmla="*/ 165 h 693"/>
                <a:gd name="T38" fmla="*/ 160 w 1378"/>
                <a:gd name="T39" fmla="*/ 165 h 693"/>
                <a:gd name="T40" fmla="*/ 159 w 1378"/>
                <a:gd name="T41" fmla="*/ 163 h 693"/>
                <a:gd name="T42" fmla="*/ 158 w 1378"/>
                <a:gd name="T43" fmla="*/ 159 h 693"/>
                <a:gd name="T44" fmla="*/ 156 w 1378"/>
                <a:gd name="T45" fmla="*/ 153 h 693"/>
                <a:gd name="T46" fmla="*/ 154 w 1378"/>
                <a:gd name="T47" fmla="*/ 146 h 693"/>
                <a:gd name="T48" fmla="*/ 154 w 1378"/>
                <a:gd name="T49" fmla="*/ 137 h 693"/>
                <a:gd name="T50" fmla="*/ 154 w 1378"/>
                <a:gd name="T51" fmla="*/ 129 h 693"/>
                <a:gd name="T52" fmla="*/ 158 w 1378"/>
                <a:gd name="T53" fmla="*/ 122 h 693"/>
                <a:gd name="T54" fmla="*/ 164 w 1378"/>
                <a:gd name="T55" fmla="*/ 116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8"/>
                <a:gd name="T85" fmla="*/ 0 h 693"/>
                <a:gd name="T86" fmla="*/ 1378 w 1378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8" h="693">
                  <a:moveTo>
                    <a:pt x="653" y="467"/>
                  </a:moveTo>
                  <a:lnTo>
                    <a:pt x="1378" y="287"/>
                  </a:lnTo>
                  <a:lnTo>
                    <a:pt x="759" y="0"/>
                  </a:lnTo>
                  <a:lnTo>
                    <a:pt x="27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3"/>
                  </a:lnTo>
                  <a:lnTo>
                    <a:pt x="42" y="295"/>
                  </a:lnTo>
                  <a:lnTo>
                    <a:pt x="43" y="296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7" y="684"/>
                  </a:lnTo>
                  <a:lnTo>
                    <a:pt x="639" y="663"/>
                  </a:lnTo>
                  <a:lnTo>
                    <a:pt x="639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2" y="614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1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52" name="Freeform 1392"/>
            <p:cNvSpPr>
              <a:spLocks/>
            </p:cNvSpPr>
            <p:nvPr/>
          </p:nvSpPr>
          <p:spPr bwMode="auto">
            <a:xfrm>
              <a:off x="186" y="3765"/>
              <a:ext cx="615" cy="209"/>
            </a:xfrm>
            <a:custGeom>
              <a:avLst/>
              <a:gdLst>
                <a:gd name="T0" fmla="*/ 308 w 1228"/>
                <a:gd name="T1" fmla="*/ 64 h 416"/>
                <a:gd name="T2" fmla="*/ 145 w 1228"/>
                <a:gd name="T3" fmla="*/ 105 h 416"/>
                <a:gd name="T4" fmla="*/ 0 w 1228"/>
                <a:gd name="T5" fmla="*/ 20 h 416"/>
                <a:gd name="T6" fmla="*/ 170 w 1228"/>
                <a:gd name="T7" fmla="*/ 0 h 416"/>
                <a:gd name="T8" fmla="*/ 308 w 1228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6"/>
                <a:gd name="T17" fmla="*/ 1228 w 1228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6">
                  <a:moveTo>
                    <a:pt x="1228" y="254"/>
                  </a:moveTo>
                  <a:lnTo>
                    <a:pt x="579" y="416"/>
                  </a:lnTo>
                  <a:lnTo>
                    <a:pt x="0" y="80"/>
                  </a:lnTo>
                  <a:lnTo>
                    <a:pt x="679" y="0"/>
                  </a:lnTo>
                  <a:lnTo>
                    <a:pt x="1228" y="25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53" name="Freeform 1393"/>
            <p:cNvSpPr>
              <a:spLocks/>
            </p:cNvSpPr>
            <p:nvPr/>
          </p:nvSpPr>
          <p:spPr bwMode="auto">
            <a:xfrm>
              <a:off x="159" y="3809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10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1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3 w 607"/>
                <a:gd name="T31" fmla="*/ 115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9" y="136"/>
                  </a:lnTo>
                  <a:lnTo>
                    <a:pt x="6" y="108"/>
                  </a:lnTo>
                  <a:lnTo>
                    <a:pt x="1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1" y="406"/>
                  </a:lnTo>
                  <a:lnTo>
                    <a:pt x="568" y="432"/>
                  </a:lnTo>
                  <a:lnTo>
                    <a:pt x="569" y="457"/>
                  </a:lnTo>
                  <a:lnTo>
                    <a:pt x="571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54" name="Freeform 1394"/>
            <p:cNvSpPr>
              <a:spLocks/>
            </p:cNvSpPr>
            <p:nvPr/>
          </p:nvSpPr>
          <p:spPr bwMode="auto">
            <a:xfrm>
              <a:off x="454" y="3902"/>
              <a:ext cx="376" cy="197"/>
            </a:xfrm>
            <a:custGeom>
              <a:avLst/>
              <a:gdLst>
                <a:gd name="T0" fmla="*/ 167 w 754"/>
                <a:gd name="T1" fmla="*/ 34 h 395"/>
                <a:gd name="T2" fmla="*/ 0 w 754"/>
                <a:gd name="T3" fmla="*/ 77 h 395"/>
                <a:gd name="T4" fmla="*/ 1 w 754"/>
                <a:gd name="T5" fmla="*/ 83 h 395"/>
                <a:gd name="T6" fmla="*/ 169 w 754"/>
                <a:gd name="T7" fmla="*/ 39 h 395"/>
                <a:gd name="T8" fmla="*/ 178 w 754"/>
                <a:gd name="T9" fmla="*/ 48 h 395"/>
                <a:gd name="T10" fmla="*/ 7 w 754"/>
                <a:gd name="T11" fmla="*/ 93 h 395"/>
                <a:gd name="T12" fmla="*/ 8 w 754"/>
                <a:gd name="T13" fmla="*/ 98 h 395"/>
                <a:gd name="T14" fmla="*/ 188 w 754"/>
                <a:gd name="T15" fmla="*/ 51 h 395"/>
                <a:gd name="T16" fmla="*/ 172 w 754"/>
                <a:gd name="T17" fmla="*/ 35 h 395"/>
                <a:gd name="T18" fmla="*/ 175 w 754"/>
                <a:gd name="T19" fmla="*/ 0 h 395"/>
                <a:gd name="T20" fmla="*/ 170 w 754"/>
                <a:gd name="T21" fmla="*/ 0 h 395"/>
                <a:gd name="T22" fmla="*/ 169 w 754"/>
                <a:gd name="T23" fmla="*/ 11 h 395"/>
                <a:gd name="T24" fmla="*/ 167 w 754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5"/>
                <a:gd name="T41" fmla="*/ 754 w 754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5">
                  <a:moveTo>
                    <a:pt x="671" y="137"/>
                  </a:moveTo>
                  <a:lnTo>
                    <a:pt x="0" y="311"/>
                  </a:lnTo>
                  <a:lnTo>
                    <a:pt x="5" y="332"/>
                  </a:lnTo>
                  <a:lnTo>
                    <a:pt x="678" y="157"/>
                  </a:lnTo>
                  <a:lnTo>
                    <a:pt x="714" y="194"/>
                  </a:lnTo>
                  <a:lnTo>
                    <a:pt x="29" y="375"/>
                  </a:lnTo>
                  <a:lnTo>
                    <a:pt x="35" y="395"/>
                  </a:lnTo>
                  <a:lnTo>
                    <a:pt x="754" y="205"/>
                  </a:lnTo>
                  <a:lnTo>
                    <a:pt x="691" y="141"/>
                  </a:lnTo>
                  <a:lnTo>
                    <a:pt x="701" y="3"/>
                  </a:lnTo>
                  <a:lnTo>
                    <a:pt x="681" y="0"/>
                  </a:lnTo>
                  <a:lnTo>
                    <a:pt x="678" y="44"/>
                  </a:lnTo>
                  <a:lnTo>
                    <a:pt x="671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55" name="Freeform 1395"/>
            <p:cNvSpPr>
              <a:spLocks/>
            </p:cNvSpPr>
            <p:nvPr/>
          </p:nvSpPr>
          <p:spPr bwMode="auto">
            <a:xfrm>
              <a:off x="469" y="3700"/>
              <a:ext cx="334" cy="209"/>
            </a:xfrm>
            <a:custGeom>
              <a:avLst/>
              <a:gdLst>
                <a:gd name="T0" fmla="*/ 7 w 670"/>
                <a:gd name="T1" fmla="*/ 59 h 417"/>
                <a:gd name="T2" fmla="*/ 0 w 670"/>
                <a:gd name="T3" fmla="*/ 72 h 417"/>
                <a:gd name="T4" fmla="*/ 0 w 670"/>
                <a:gd name="T5" fmla="*/ 87 h 417"/>
                <a:gd name="T6" fmla="*/ 3 w 670"/>
                <a:gd name="T7" fmla="*/ 98 h 417"/>
                <a:gd name="T8" fmla="*/ 4 w 670"/>
                <a:gd name="T9" fmla="*/ 105 h 417"/>
                <a:gd name="T10" fmla="*/ 167 w 670"/>
                <a:gd name="T11" fmla="*/ 39 h 417"/>
                <a:gd name="T12" fmla="*/ 165 w 670"/>
                <a:gd name="T13" fmla="*/ 0 h 417"/>
                <a:gd name="T14" fmla="*/ 7 w 670"/>
                <a:gd name="T15" fmla="*/ 59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1" y="235"/>
                  </a:moveTo>
                  <a:lnTo>
                    <a:pt x="0" y="285"/>
                  </a:lnTo>
                  <a:lnTo>
                    <a:pt x="2" y="348"/>
                  </a:lnTo>
                  <a:lnTo>
                    <a:pt x="12" y="391"/>
                  </a:lnTo>
                  <a:lnTo>
                    <a:pt x="16" y="417"/>
                  </a:lnTo>
                  <a:lnTo>
                    <a:pt x="670" y="154"/>
                  </a:lnTo>
                  <a:lnTo>
                    <a:pt x="662" y="0"/>
                  </a:lnTo>
                  <a:lnTo>
                    <a:pt x="31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56" name="Freeform 1396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57" name="Freeform 1397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58" name="Freeform 1398"/>
            <p:cNvSpPr>
              <a:spLocks/>
            </p:cNvSpPr>
            <p:nvPr/>
          </p:nvSpPr>
          <p:spPr bwMode="auto">
            <a:xfrm>
              <a:off x="151" y="3557"/>
              <a:ext cx="687" cy="393"/>
            </a:xfrm>
            <a:custGeom>
              <a:avLst/>
              <a:gdLst>
                <a:gd name="T0" fmla="*/ 169 w 1376"/>
                <a:gd name="T1" fmla="*/ 133 h 786"/>
                <a:gd name="T2" fmla="*/ 343 w 1376"/>
                <a:gd name="T3" fmla="*/ 67 h 786"/>
                <a:gd name="T4" fmla="*/ 183 w 1376"/>
                <a:gd name="T5" fmla="*/ 0 h 786"/>
                <a:gd name="T6" fmla="*/ 4 w 1376"/>
                <a:gd name="T7" fmla="*/ 40 h 786"/>
                <a:gd name="T8" fmla="*/ 3 w 1376"/>
                <a:gd name="T9" fmla="*/ 42 h 786"/>
                <a:gd name="T10" fmla="*/ 2 w 1376"/>
                <a:gd name="T11" fmla="*/ 46 h 786"/>
                <a:gd name="T12" fmla="*/ 1 w 1376"/>
                <a:gd name="T13" fmla="*/ 51 h 786"/>
                <a:gd name="T14" fmla="*/ 0 w 1376"/>
                <a:gd name="T15" fmla="*/ 58 h 786"/>
                <a:gd name="T16" fmla="*/ 0 w 1376"/>
                <a:gd name="T17" fmla="*/ 68 h 786"/>
                <a:gd name="T18" fmla="*/ 2 w 1376"/>
                <a:gd name="T19" fmla="*/ 78 h 786"/>
                <a:gd name="T20" fmla="*/ 7 w 1376"/>
                <a:gd name="T21" fmla="*/ 89 h 786"/>
                <a:gd name="T22" fmla="*/ 14 w 1376"/>
                <a:gd name="T23" fmla="*/ 99 h 786"/>
                <a:gd name="T24" fmla="*/ 14 w 1376"/>
                <a:gd name="T25" fmla="*/ 99 h 786"/>
                <a:gd name="T26" fmla="*/ 14 w 1376"/>
                <a:gd name="T27" fmla="*/ 99 h 786"/>
                <a:gd name="T28" fmla="*/ 15 w 1376"/>
                <a:gd name="T29" fmla="*/ 100 h 786"/>
                <a:gd name="T30" fmla="*/ 173 w 1376"/>
                <a:gd name="T31" fmla="*/ 197 h 786"/>
                <a:gd name="T32" fmla="*/ 173 w 1376"/>
                <a:gd name="T33" fmla="*/ 194 h 786"/>
                <a:gd name="T34" fmla="*/ 171 w 1376"/>
                <a:gd name="T35" fmla="*/ 188 h 786"/>
                <a:gd name="T36" fmla="*/ 171 w 1376"/>
                <a:gd name="T37" fmla="*/ 188 h 786"/>
                <a:gd name="T38" fmla="*/ 171 w 1376"/>
                <a:gd name="T39" fmla="*/ 188 h 786"/>
                <a:gd name="T40" fmla="*/ 170 w 1376"/>
                <a:gd name="T41" fmla="*/ 187 h 786"/>
                <a:gd name="T42" fmla="*/ 168 w 1376"/>
                <a:gd name="T43" fmla="*/ 182 h 786"/>
                <a:gd name="T44" fmla="*/ 165 w 1376"/>
                <a:gd name="T45" fmla="*/ 175 h 786"/>
                <a:gd name="T46" fmla="*/ 163 w 1376"/>
                <a:gd name="T47" fmla="*/ 167 h 786"/>
                <a:gd name="T48" fmla="*/ 161 w 1376"/>
                <a:gd name="T49" fmla="*/ 158 h 786"/>
                <a:gd name="T50" fmla="*/ 161 w 1376"/>
                <a:gd name="T51" fmla="*/ 149 h 786"/>
                <a:gd name="T52" fmla="*/ 164 w 1376"/>
                <a:gd name="T53" fmla="*/ 141 h 786"/>
                <a:gd name="T54" fmla="*/ 169 w 1376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6"/>
                <a:gd name="T85" fmla="*/ 0 h 786"/>
                <a:gd name="T86" fmla="*/ 1376 w 1376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6" h="786">
                  <a:moveTo>
                    <a:pt x="678" y="532"/>
                  </a:moveTo>
                  <a:lnTo>
                    <a:pt x="1376" y="266"/>
                  </a:lnTo>
                  <a:lnTo>
                    <a:pt x="734" y="0"/>
                  </a:lnTo>
                  <a:lnTo>
                    <a:pt x="18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4" y="204"/>
                  </a:lnTo>
                  <a:lnTo>
                    <a:pt x="0" y="234"/>
                  </a:lnTo>
                  <a:lnTo>
                    <a:pt x="1" y="271"/>
                  </a:lnTo>
                  <a:lnTo>
                    <a:pt x="9" y="310"/>
                  </a:lnTo>
                  <a:lnTo>
                    <a:pt x="28" y="353"/>
                  </a:lnTo>
                  <a:lnTo>
                    <a:pt x="58" y="398"/>
                  </a:lnTo>
                  <a:lnTo>
                    <a:pt x="59" y="399"/>
                  </a:lnTo>
                  <a:lnTo>
                    <a:pt x="60" y="401"/>
                  </a:lnTo>
                  <a:lnTo>
                    <a:pt x="694" y="786"/>
                  </a:lnTo>
                  <a:lnTo>
                    <a:pt x="694" y="775"/>
                  </a:lnTo>
                  <a:lnTo>
                    <a:pt x="685" y="751"/>
                  </a:lnTo>
                  <a:lnTo>
                    <a:pt x="681" y="745"/>
                  </a:lnTo>
                  <a:lnTo>
                    <a:pt x="673" y="726"/>
                  </a:lnTo>
                  <a:lnTo>
                    <a:pt x="663" y="699"/>
                  </a:lnTo>
                  <a:lnTo>
                    <a:pt x="652" y="666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7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59" name="Freeform 1399"/>
            <p:cNvSpPr>
              <a:spLocks/>
            </p:cNvSpPr>
            <p:nvPr/>
          </p:nvSpPr>
          <p:spPr bwMode="auto">
            <a:xfrm>
              <a:off x="184" y="3571"/>
              <a:ext cx="618" cy="238"/>
            </a:xfrm>
            <a:custGeom>
              <a:avLst/>
              <a:gdLst>
                <a:gd name="T0" fmla="*/ 309 w 1235"/>
                <a:gd name="T1" fmla="*/ 59 h 475"/>
                <a:gd name="T2" fmla="*/ 153 w 1235"/>
                <a:gd name="T3" fmla="*/ 119 h 475"/>
                <a:gd name="T4" fmla="*/ 0 w 1235"/>
                <a:gd name="T5" fmla="*/ 38 h 475"/>
                <a:gd name="T6" fmla="*/ 167 w 1235"/>
                <a:gd name="T7" fmla="*/ 0 h 475"/>
                <a:gd name="T8" fmla="*/ 309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60" name="Freeform 1400"/>
            <p:cNvSpPr>
              <a:spLocks/>
            </p:cNvSpPr>
            <p:nvPr/>
          </p:nvSpPr>
          <p:spPr bwMode="auto">
            <a:xfrm>
              <a:off x="162" y="3652"/>
              <a:ext cx="315" cy="272"/>
            </a:xfrm>
            <a:custGeom>
              <a:avLst/>
              <a:gdLst>
                <a:gd name="T0" fmla="*/ 157 w 630"/>
                <a:gd name="T1" fmla="*/ 136 h 543"/>
                <a:gd name="T2" fmla="*/ 12 w 630"/>
                <a:gd name="T3" fmla="*/ 47 h 543"/>
                <a:gd name="T4" fmla="*/ 7 w 630"/>
                <a:gd name="T5" fmla="*/ 39 h 543"/>
                <a:gd name="T6" fmla="*/ 3 w 630"/>
                <a:gd name="T7" fmla="*/ 31 h 543"/>
                <a:gd name="T8" fmla="*/ 1 w 630"/>
                <a:gd name="T9" fmla="*/ 24 h 543"/>
                <a:gd name="T10" fmla="*/ 1 w 630"/>
                <a:gd name="T11" fmla="*/ 18 h 543"/>
                <a:gd name="T12" fmla="*/ 0 w 630"/>
                <a:gd name="T13" fmla="*/ 12 h 543"/>
                <a:gd name="T14" fmla="*/ 1 w 630"/>
                <a:gd name="T15" fmla="*/ 7 h 543"/>
                <a:gd name="T16" fmla="*/ 1 w 630"/>
                <a:gd name="T17" fmla="*/ 3 h 543"/>
                <a:gd name="T18" fmla="*/ 2 w 630"/>
                <a:gd name="T19" fmla="*/ 0 h 543"/>
                <a:gd name="T20" fmla="*/ 158 w 630"/>
                <a:gd name="T21" fmla="*/ 83 h 543"/>
                <a:gd name="T22" fmla="*/ 154 w 630"/>
                <a:gd name="T23" fmla="*/ 89 h 543"/>
                <a:gd name="T24" fmla="*/ 152 w 630"/>
                <a:gd name="T25" fmla="*/ 95 h 543"/>
                <a:gd name="T26" fmla="*/ 151 w 630"/>
                <a:gd name="T27" fmla="*/ 102 h 543"/>
                <a:gd name="T28" fmla="*/ 151 w 630"/>
                <a:gd name="T29" fmla="*/ 109 h 543"/>
                <a:gd name="T30" fmla="*/ 152 w 630"/>
                <a:gd name="T31" fmla="*/ 116 h 543"/>
                <a:gd name="T32" fmla="*/ 153 w 630"/>
                <a:gd name="T33" fmla="*/ 123 h 543"/>
                <a:gd name="T34" fmla="*/ 155 w 630"/>
                <a:gd name="T35" fmla="*/ 130 h 543"/>
                <a:gd name="T36" fmla="*/ 157 w 630"/>
                <a:gd name="T37" fmla="*/ 136 h 5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0"/>
                <a:gd name="T58" fmla="*/ 0 h 543"/>
                <a:gd name="T59" fmla="*/ 630 w 630"/>
                <a:gd name="T60" fmla="*/ 543 h 5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0" h="543">
                  <a:moveTo>
                    <a:pt x="628" y="543"/>
                  </a:moveTo>
                  <a:lnTo>
                    <a:pt x="50" y="186"/>
                  </a:lnTo>
                  <a:lnTo>
                    <a:pt x="28" y="154"/>
                  </a:lnTo>
                  <a:lnTo>
                    <a:pt x="13" y="124"/>
                  </a:lnTo>
                  <a:lnTo>
                    <a:pt x="5" y="96"/>
                  </a:lnTo>
                  <a:lnTo>
                    <a:pt x="1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0" y="0"/>
                  </a:lnTo>
                  <a:lnTo>
                    <a:pt x="630" y="330"/>
                  </a:lnTo>
                  <a:lnTo>
                    <a:pt x="616" y="353"/>
                  </a:lnTo>
                  <a:lnTo>
                    <a:pt x="606" y="379"/>
                  </a:lnTo>
                  <a:lnTo>
                    <a:pt x="603" y="406"/>
                  </a:lnTo>
                  <a:lnTo>
                    <a:pt x="602" y="434"/>
                  </a:lnTo>
                  <a:lnTo>
                    <a:pt x="605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61" name="Freeform 1401"/>
            <p:cNvSpPr>
              <a:spLocks/>
            </p:cNvSpPr>
            <p:nvPr/>
          </p:nvSpPr>
          <p:spPr bwMode="auto">
            <a:xfrm>
              <a:off x="476" y="3700"/>
              <a:ext cx="365" cy="250"/>
            </a:xfrm>
            <a:custGeom>
              <a:avLst/>
              <a:gdLst>
                <a:gd name="T0" fmla="*/ 160 w 731"/>
                <a:gd name="T1" fmla="*/ 38 h 500"/>
                <a:gd name="T2" fmla="*/ 0 w 731"/>
                <a:gd name="T3" fmla="*/ 103 h 500"/>
                <a:gd name="T4" fmla="*/ 1 w 731"/>
                <a:gd name="T5" fmla="*/ 108 h 500"/>
                <a:gd name="T6" fmla="*/ 162 w 731"/>
                <a:gd name="T7" fmla="*/ 43 h 500"/>
                <a:gd name="T8" fmla="*/ 172 w 731"/>
                <a:gd name="T9" fmla="*/ 52 h 500"/>
                <a:gd name="T10" fmla="*/ 8 w 731"/>
                <a:gd name="T11" fmla="*/ 120 h 500"/>
                <a:gd name="T12" fmla="*/ 10 w 731"/>
                <a:gd name="T13" fmla="*/ 125 h 500"/>
                <a:gd name="T14" fmla="*/ 182 w 731"/>
                <a:gd name="T15" fmla="*/ 54 h 500"/>
                <a:gd name="T16" fmla="*/ 165 w 731"/>
                <a:gd name="T17" fmla="*/ 39 h 500"/>
                <a:gd name="T18" fmla="*/ 165 w 731"/>
                <a:gd name="T19" fmla="*/ 1 h 500"/>
                <a:gd name="T20" fmla="*/ 160 w 731"/>
                <a:gd name="T21" fmla="*/ 0 h 500"/>
                <a:gd name="T22" fmla="*/ 160 w 731"/>
                <a:gd name="T23" fmla="*/ 12 h 500"/>
                <a:gd name="T24" fmla="*/ 160 w 731"/>
                <a:gd name="T25" fmla="*/ 38 h 5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1"/>
                <a:gd name="T40" fmla="*/ 0 h 500"/>
                <a:gd name="T41" fmla="*/ 731 w 731"/>
                <a:gd name="T42" fmla="*/ 500 h 5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1" h="500">
                  <a:moveTo>
                    <a:pt x="643" y="149"/>
                  </a:moveTo>
                  <a:lnTo>
                    <a:pt x="0" y="409"/>
                  </a:lnTo>
                  <a:lnTo>
                    <a:pt x="6" y="432"/>
                  </a:lnTo>
                  <a:lnTo>
                    <a:pt x="651" y="171"/>
                  </a:lnTo>
                  <a:lnTo>
                    <a:pt x="690" y="208"/>
                  </a:lnTo>
                  <a:lnTo>
                    <a:pt x="35" y="477"/>
                  </a:lnTo>
                  <a:lnTo>
                    <a:pt x="43" y="500"/>
                  </a:lnTo>
                  <a:lnTo>
                    <a:pt x="731" y="216"/>
                  </a:lnTo>
                  <a:lnTo>
                    <a:pt x="663" y="153"/>
                  </a:lnTo>
                  <a:lnTo>
                    <a:pt x="661" y="1"/>
                  </a:lnTo>
                  <a:lnTo>
                    <a:pt x="641" y="0"/>
                  </a:lnTo>
                  <a:lnTo>
                    <a:pt x="642" y="47"/>
                  </a:lnTo>
                  <a:lnTo>
                    <a:pt x="643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62" name="Freeform 1402"/>
            <p:cNvSpPr>
              <a:spLocks/>
            </p:cNvSpPr>
            <p:nvPr/>
          </p:nvSpPr>
          <p:spPr bwMode="auto">
            <a:xfrm>
              <a:off x="427" y="3550"/>
              <a:ext cx="347" cy="158"/>
            </a:xfrm>
            <a:custGeom>
              <a:avLst/>
              <a:gdLst>
                <a:gd name="T0" fmla="*/ 10 w 695"/>
                <a:gd name="T1" fmla="*/ 39 h 318"/>
                <a:gd name="T2" fmla="*/ 1 w 695"/>
                <a:gd name="T3" fmla="*/ 49 h 318"/>
                <a:gd name="T4" fmla="*/ 0 w 695"/>
                <a:gd name="T5" fmla="*/ 63 h 318"/>
                <a:gd name="T6" fmla="*/ 1 w 695"/>
                <a:gd name="T7" fmla="*/ 73 h 318"/>
                <a:gd name="T8" fmla="*/ 2 w 695"/>
                <a:gd name="T9" fmla="*/ 79 h 318"/>
                <a:gd name="T10" fmla="*/ 172 w 695"/>
                <a:gd name="T11" fmla="*/ 35 h 318"/>
                <a:gd name="T12" fmla="*/ 173 w 695"/>
                <a:gd name="T13" fmla="*/ 0 h 318"/>
                <a:gd name="T14" fmla="*/ 10 w 695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1" y="159"/>
                  </a:moveTo>
                  <a:lnTo>
                    <a:pt x="5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1" y="141"/>
                  </a:lnTo>
                  <a:lnTo>
                    <a:pt x="695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63" name="Freeform 1403"/>
            <p:cNvSpPr>
              <a:spLocks/>
            </p:cNvSpPr>
            <p:nvPr/>
          </p:nvSpPr>
          <p:spPr bwMode="auto">
            <a:xfrm>
              <a:off x="431" y="3622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64" name="Freeform 1404"/>
            <p:cNvSpPr>
              <a:spLocks/>
            </p:cNvSpPr>
            <p:nvPr/>
          </p:nvSpPr>
          <p:spPr bwMode="auto">
            <a:xfrm>
              <a:off x="125" y="3400"/>
              <a:ext cx="689" cy="347"/>
            </a:xfrm>
            <a:custGeom>
              <a:avLst/>
              <a:gdLst>
                <a:gd name="T0" fmla="*/ 163 w 1377"/>
                <a:gd name="T1" fmla="*/ 116 h 694"/>
                <a:gd name="T2" fmla="*/ 345 w 1377"/>
                <a:gd name="T3" fmla="*/ 72 h 694"/>
                <a:gd name="T4" fmla="*/ 190 w 1377"/>
                <a:gd name="T5" fmla="*/ 0 h 694"/>
                <a:gd name="T6" fmla="*/ 7 w 1377"/>
                <a:gd name="T7" fmla="*/ 22 h 694"/>
                <a:gd name="T8" fmla="*/ 6 w 1377"/>
                <a:gd name="T9" fmla="*/ 22 h 694"/>
                <a:gd name="T10" fmla="*/ 5 w 1377"/>
                <a:gd name="T11" fmla="*/ 26 h 694"/>
                <a:gd name="T12" fmla="*/ 3 w 1377"/>
                <a:gd name="T13" fmla="*/ 30 h 694"/>
                <a:gd name="T14" fmla="*/ 1 w 1377"/>
                <a:gd name="T15" fmla="*/ 38 h 694"/>
                <a:gd name="T16" fmla="*/ 0 w 1377"/>
                <a:gd name="T17" fmla="*/ 45 h 694"/>
                <a:gd name="T18" fmla="*/ 1 w 1377"/>
                <a:gd name="T19" fmla="*/ 53 h 694"/>
                <a:gd name="T20" fmla="*/ 5 w 1377"/>
                <a:gd name="T21" fmla="*/ 63 h 694"/>
                <a:gd name="T22" fmla="*/ 11 w 1377"/>
                <a:gd name="T23" fmla="*/ 74 h 694"/>
                <a:gd name="T24" fmla="*/ 11 w 1377"/>
                <a:gd name="T25" fmla="*/ 74 h 694"/>
                <a:gd name="T26" fmla="*/ 11 w 1377"/>
                <a:gd name="T27" fmla="*/ 74 h 694"/>
                <a:gd name="T28" fmla="*/ 11 w 1377"/>
                <a:gd name="T29" fmla="*/ 75 h 694"/>
                <a:gd name="T30" fmla="*/ 11 w 1377"/>
                <a:gd name="T31" fmla="*/ 75 h 694"/>
                <a:gd name="T32" fmla="*/ 11 w 1377"/>
                <a:gd name="T33" fmla="*/ 75 h 694"/>
                <a:gd name="T34" fmla="*/ 12 w 1377"/>
                <a:gd name="T35" fmla="*/ 75 h 694"/>
                <a:gd name="T36" fmla="*/ 161 w 1377"/>
                <a:gd name="T37" fmla="*/ 174 h 694"/>
                <a:gd name="T38" fmla="*/ 162 w 1377"/>
                <a:gd name="T39" fmla="*/ 172 h 694"/>
                <a:gd name="T40" fmla="*/ 160 w 1377"/>
                <a:gd name="T41" fmla="*/ 166 h 694"/>
                <a:gd name="T42" fmla="*/ 160 w 1377"/>
                <a:gd name="T43" fmla="*/ 166 h 694"/>
                <a:gd name="T44" fmla="*/ 160 w 1377"/>
                <a:gd name="T45" fmla="*/ 166 h 694"/>
                <a:gd name="T46" fmla="*/ 159 w 1377"/>
                <a:gd name="T47" fmla="*/ 164 h 694"/>
                <a:gd name="T48" fmla="*/ 158 w 1377"/>
                <a:gd name="T49" fmla="*/ 160 h 694"/>
                <a:gd name="T50" fmla="*/ 156 w 1377"/>
                <a:gd name="T51" fmla="*/ 154 h 694"/>
                <a:gd name="T52" fmla="*/ 154 w 1377"/>
                <a:gd name="T53" fmla="*/ 146 h 694"/>
                <a:gd name="T54" fmla="*/ 153 w 1377"/>
                <a:gd name="T55" fmla="*/ 138 h 694"/>
                <a:gd name="T56" fmla="*/ 154 w 1377"/>
                <a:gd name="T57" fmla="*/ 130 h 694"/>
                <a:gd name="T58" fmla="*/ 157 w 1377"/>
                <a:gd name="T59" fmla="*/ 122 h 694"/>
                <a:gd name="T60" fmla="*/ 163 w 1377"/>
                <a:gd name="T61" fmla="*/ 11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4"/>
                <a:gd name="T95" fmla="*/ 1377 w 1377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4">
                  <a:moveTo>
                    <a:pt x="652" y="467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7" y="86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6"/>
                  </a:lnTo>
                  <a:lnTo>
                    <a:pt x="43" y="296"/>
                  </a:lnTo>
                  <a:lnTo>
                    <a:pt x="43" y="297"/>
                  </a:lnTo>
                  <a:lnTo>
                    <a:pt x="45" y="298"/>
                  </a:lnTo>
                  <a:lnTo>
                    <a:pt x="644" y="694"/>
                  </a:lnTo>
                  <a:lnTo>
                    <a:pt x="646" y="685"/>
                  </a:lnTo>
                  <a:lnTo>
                    <a:pt x="638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1" y="614"/>
                  </a:lnTo>
                  <a:lnTo>
                    <a:pt x="614" y="583"/>
                  </a:lnTo>
                  <a:lnTo>
                    <a:pt x="612" y="551"/>
                  </a:lnTo>
                  <a:lnTo>
                    <a:pt x="615" y="519"/>
                  </a:lnTo>
                  <a:lnTo>
                    <a:pt x="628" y="490"/>
                  </a:lnTo>
                  <a:lnTo>
                    <a:pt x="652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65" name="Freeform 1405"/>
            <p:cNvSpPr>
              <a:spLocks/>
            </p:cNvSpPr>
            <p:nvPr/>
          </p:nvSpPr>
          <p:spPr bwMode="auto">
            <a:xfrm>
              <a:off x="163" y="3413"/>
              <a:ext cx="614" cy="209"/>
            </a:xfrm>
            <a:custGeom>
              <a:avLst/>
              <a:gdLst>
                <a:gd name="T0" fmla="*/ 307 w 1229"/>
                <a:gd name="T1" fmla="*/ 64 h 418"/>
                <a:gd name="T2" fmla="*/ 145 w 1229"/>
                <a:gd name="T3" fmla="*/ 105 h 418"/>
                <a:gd name="T4" fmla="*/ 0 w 1229"/>
                <a:gd name="T5" fmla="*/ 21 h 418"/>
                <a:gd name="T6" fmla="*/ 170 w 1229"/>
                <a:gd name="T7" fmla="*/ 0 h 418"/>
                <a:gd name="T8" fmla="*/ 307 w 1229"/>
                <a:gd name="T9" fmla="*/ 64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8"/>
                <a:gd name="T17" fmla="*/ 1229 w 1229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8">
                  <a:moveTo>
                    <a:pt x="1229" y="256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29" y="25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66" name="Freeform 1406"/>
            <p:cNvSpPr>
              <a:spLocks/>
            </p:cNvSpPr>
            <p:nvPr/>
          </p:nvSpPr>
          <p:spPr bwMode="auto">
            <a:xfrm>
              <a:off x="136" y="3457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9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0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2 w 607"/>
                <a:gd name="T31" fmla="*/ 114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5" y="108"/>
                  </a:lnTo>
                  <a:lnTo>
                    <a:pt x="0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6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0" y="405"/>
                  </a:lnTo>
                  <a:lnTo>
                    <a:pt x="568" y="430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67" name="Freeform 1407"/>
            <p:cNvSpPr>
              <a:spLocks/>
            </p:cNvSpPr>
            <p:nvPr/>
          </p:nvSpPr>
          <p:spPr bwMode="auto">
            <a:xfrm>
              <a:off x="431" y="3550"/>
              <a:ext cx="376" cy="197"/>
            </a:xfrm>
            <a:custGeom>
              <a:avLst/>
              <a:gdLst>
                <a:gd name="T0" fmla="*/ 167 w 753"/>
                <a:gd name="T1" fmla="*/ 34 h 395"/>
                <a:gd name="T2" fmla="*/ 0 w 753"/>
                <a:gd name="T3" fmla="*/ 77 h 395"/>
                <a:gd name="T4" fmla="*/ 1 w 753"/>
                <a:gd name="T5" fmla="*/ 83 h 395"/>
                <a:gd name="T6" fmla="*/ 169 w 753"/>
                <a:gd name="T7" fmla="*/ 39 h 395"/>
                <a:gd name="T8" fmla="*/ 178 w 753"/>
                <a:gd name="T9" fmla="*/ 48 h 395"/>
                <a:gd name="T10" fmla="*/ 7 w 753"/>
                <a:gd name="T11" fmla="*/ 93 h 395"/>
                <a:gd name="T12" fmla="*/ 8 w 753"/>
                <a:gd name="T13" fmla="*/ 98 h 395"/>
                <a:gd name="T14" fmla="*/ 188 w 753"/>
                <a:gd name="T15" fmla="*/ 51 h 395"/>
                <a:gd name="T16" fmla="*/ 172 w 753"/>
                <a:gd name="T17" fmla="*/ 35 h 395"/>
                <a:gd name="T18" fmla="*/ 175 w 753"/>
                <a:gd name="T19" fmla="*/ 0 h 395"/>
                <a:gd name="T20" fmla="*/ 170 w 753"/>
                <a:gd name="T21" fmla="*/ 0 h 395"/>
                <a:gd name="T22" fmla="*/ 169 w 753"/>
                <a:gd name="T23" fmla="*/ 10 h 395"/>
                <a:gd name="T24" fmla="*/ 167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4"/>
                  </a:lnTo>
                  <a:lnTo>
                    <a:pt x="689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68" name="Freeform 1408"/>
            <p:cNvSpPr>
              <a:spLocks/>
            </p:cNvSpPr>
            <p:nvPr/>
          </p:nvSpPr>
          <p:spPr bwMode="auto">
            <a:xfrm>
              <a:off x="459" y="3382"/>
              <a:ext cx="347" cy="159"/>
            </a:xfrm>
            <a:custGeom>
              <a:avLst/>
              <a:gdLst>
                <a:gd name="T0" fmla="*/ 10 w 695"/>
                <a:gd name="T1" fmla="*/ 40 h 318"/>
                <a:gd name="T2" fmla="*/ 1 w 695"/>
                <a:gd name="T3" fmla="*/ 49 h 318"/>
                <a:gd name="T4" fmla="*/ 0 w 695"/>
                <a:gd name="T5" fmla="*/ 64 h 318"/>
                <a:gd name="T6" fmla="*/ 1 w 695"/>
                <a:gd name="T7" fmla="*/ 74 h 318"/>
                <a:gd name="T8" fmla="*/ 2 w 695"/>
                <a:gd name="T9" fmla="*/ 80 h 318"/>
                <a:gd name="T10" fmla="*/ 172 w 695"/>
                <a:gd name="T11" fmla="*/ 36 h 318"/>
                <a:gd name="T12" fmla="*/ 173 w 695"/>
                <a:gd name="T13" fmla="*/ 0 h 318"/>
                <a:gd name="T14" fmla="*/ 10 w 695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0" y="159"/>
                  </a:moveTo>
                  <a:lnTo>
                    <a:pt x="4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5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69" name="Freeform 1409"/>
            <p:cNvSpPr>
              <a:spLocks/>
            </p:cNvSpPr>
            <p:nvPr/>
          </p:nvSpPr>
          <p:spPr bwMode="auto">
            <a:xfrm>
              <a:off x="462" y="3455"/>
              <a:ext cx="368" cy="118"/>
            </a:xfrm>
            <a:custGeom>
              <a:avLst/>
              <a:gdLst>
                <a:gd name="T0" fmla="*/ 0 w 736"/>
                <a:gd name="T1" fmla="*/ 45 h 237"/>
                <a:gd name="T2" fmla="*/ 7 w 736"/>
                <a:gd name="T3" fmla="*/ 59 h 237"/>
                <a:gd name="T4" fmla="*/ 184 w 736"/>
                <a:gd name="T5" fmla="*/ 13 h 237"/>
                <a:gd name="T6" fmla="*/ 170 w 736"/>
                <a:gd name="T7" fmla="*/ 0 h 237"/>
                <a:gd name="T8" fmla="*/ 0 w 736"/>
                <a:gd name="T9" fmla="*/ 45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6"/>
                <a:gd name="T16" fmla="*/ 0 h 237"/>
                <a:gd name="T17" fmla="*/ 736 w 736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6" h="237">
                  <a:moveTo>
                    <a:pt x="0" y="181"/>
                  </a:moveTo>
                  <a:lnTo>
                    <a:pt x="30" y="237"/>
                  </a:lnTo>
                  <a:lnTo>
                    <a:pt x="736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70" name="Freeform 1410"/>
            <p:cNvSpPr>
              <a:spLocks/>
            </p:cNvSpPr>
            <p:nvPr/>
          </p:nvSpPr>
          <p:spPr bwMode="auto">
            <a:xfrm>
              <a:off x="158" y="3233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1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1 w 1377"/>
                <a:gd name="T25" fmla="*/ 74 h 693"/>
                <a:gd name="T26" fmla="*/ 11 w 1377"/>
                <a:gd name="T27" fmla="*/ 75 h 693"/>
                <a:gd name="T28" fmla="*/ 11 w 1377"/>
                <a:gd name="T29" fmla="*/ 75 h 693"/>
                <a:gd name="T30" fmla="*/ 161 w 1377"/>
                <a:gd name="T31" fmla="*/ 174 h 693"/>
                <a:gd name="T32" fmla="*/ 161 w 1377"/>
                <a:gd name="T33" fmla="*/ 171 h 693"/>
                <a:gd name="T34" fmla="*/ 159 w 1377"/>
                <a:gd name="T35" fmla="*/ 166 h 693"/>
                <a:gd name="T36" fmla="*/ 159 w 1377"/>
                <a:gd name="T37" fmla="*/ 166 h 693"/>
                <a:gd name="T38" fmla="*/ 159 w 1377"/>
                <a:gd name="T39" fmla="*/ 166 h 693"/>
                <a:gd name="T40" fmla="*/ 159 w 1377"/>
                <a:gd name="T41" fmla="*/ 164 h 693"/>
                <a:gd name="T42" fmla="*/ 157 w 1377"/>
                <a:gd name="T43" fmla="*/ 160 h 693"/>
                <a:gd name="T44" fmla="*/ 155 w 1377"/>
                <a:gd name="T45" fmla="*/ 154 h 693"/>
                <a:gd name="T46" fmla="*/ 153 w 1377"/>
                <a:gd name="T47" fmla="*/ 146 h 693"/>
                <a:gd name="T48" fmla="*/ 153 w 1377"/>
                <a:gd name="T49" fmla="*/ 138 h 693"/>
                <a:gd name="T50" fmla="*/ 153 w 1377"/>
                <a:gd name="T51" fmla="*/ 130 h 693"/>
                <a:gd name="T52" fmla="*/ 157 w 1377"/>
                <a:gd name="T53" fmla="*/ 123 h 693"/>
                <a:gd name="T54" fmla="*/ 163 w 1377"/>
                <a:gd name="T55" fmla="*/ 117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7"/>
                <a:gd name="T85" fmla="*/ 0 h 693"/>
                <a:gd name="T86" fmla="*/ 1377 w 1377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7" h="693">
                  <a:moveTo>
                    <a:pt x="652" y="466"/>
                  </a:moveTo>
                  <a:lnTo>
                    <a:pt x="1377" y="287"/>
                  </a:lnTo>
                  <a:lnTo>
                    <a:pt x="758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3"/>
                  </a:lnTo>
                  <a:lnTo>
                    <a:pt x="9" y="122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4" y="214"/>
                  </a:lnTo>
                  <a:lnTo>
                    <a:pt x="17" y="254"/>
                  </a:lnTo>
                  <a:lnTo>
                    <a:pt x="43" y="295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644" y="693"/>
                  </a:lnTo>
                  <a:lnTo>
                    <a:pt x="647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89"/>
                  </a:lnTo>
                  <a:lnTo>
                    <a:pt x="652" y="4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71" name="Freeform 1411"/>
            <p:cNvSpPr>
              <a:spLocks/>
            </p:cNvSpPr>
            <p:nvPr/>
          </p:nvSpPr>
          <p:spPr bwMode="auto">
            <a:xfrm>
              <a:off x="195" y="3245"/>
              <a:ext cx="614" cy="209"/>
            </a:xfrm>
            <a:custGeom>
              <a:avLst/>
              <a:gdLst>
                <a:gd name="T0" fmla="*/ 307 w 1228"/>
                <a:gd name="T1" fmla="*/ 64 h 417"/>
                <a:gd name="T2" fmla="*/ 146 w 1228"/>
                <a:gd name="T3" fmla="*/ 105 h 417"/>
                <a:gd name="T4" fmla="*/ 0 w 1228"/>
                <a:gd name="T5" fmla="*/ 21 h 417"/>
                <a:gd name="T6" fmla="*/ 170 w 1228"/>
                <a:gd name="T7" fmla="*/ 0 h 417"/>
                <a:gd name="T8" fmla="*/ 307 w 1228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7"/>
                <a:gd name="T17" fmla="*/ 1228 w 1228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7">
                  <a:moveTo>
                    <a:pt x="1228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0" y="0"/>
                  </a:lnTo>
                  <a:lnTo>
                    <a:pt x="1228" y="25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72" name="Freeform 1412"/>
            <p:cNvSpPr>
              <a:spLocks/>
            </p:cNvSpPr>
            <p:nvPr/>
          </p:nvSpPr>
          <p:spPr bwMode="auto">
            <a:xfrm>
              <a:off x="168" y="3290"/>
              <a:ext cx="304" cy="264"/>
            </a:xfrm>
            <a:custGeom>
              <a:avLst/>
              <a:gdLst>
                <a:gd name="T0" fmla="*/ 146 w 607"/>
                <a:gd name="T1" fmla="*/ 132 h 529"/>
                <a:gd name="T2" fmla="*/ 10 w 607"/>
                <a:gd name="T3" fmla="*/ 41 h 529"/>
                <a:gd name="T4" fmla="*/ 5 w 607"/>
                <a:gd name="T5" fmla="*/ 33 h 529"/>
                <a:gd name="T6" fmla="*/ 2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5 h 529"/>
                <a:gd name="T16" fmla="*/ 3 w 607"/>
                <a:gd name="T17" fmla="*/ 2 h 529"/>
                <a:gd name="T18" fmla="*/ 5 w 607"/>
                <a:gd name="T19" fmla="*/ 0 h 529"/>
                <a:gd name="T20" fmla="*/ 152 w 607"/>
                <a:gd name="T21" fmla="*/ 85 h 529"/>
                <a:gd name="T22" fmla="*/ 148 w 607"/>
                <a:gd name="T23" fmla="*/ 90 h 529"/>
                <a:gd name="T24" fmla="*/ 145 w 607"/>
                <a:gd name="T25" fmla="*/ 95 h 529"/>
                <a:gd name="T26" fmla="*/ 143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3 w 607"/>
                <a:gd name="T33" fmla="*/ 120 h 529"/>
                <a:gd name="T34" fmla="*/ 145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6" y="108"/>
                  </a:lnTo>
                  <a:lnTo>
                    <a:pt x="0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9" y="382"/>
                  </a:lnTo>
                  <a:lnTo>
                    <a:pt x="570" y="406"/>
                  </a:lnTo>
                  <a:lnTo>
                    <a:pt x="568" y="431"/>
                  </a:lnTo>
                  <a:lnTo>
                    <a:pt x="568" y="457"/>
                  </a:lnTo>
                  <a:lnTo>
                    <a:pt x="572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73" name="Freeform 1413"/>
            <p:cNvSpPr>
              <a:spLocks/>
            </p:cNvSpPr>
            <p:nvPr/>
          </p:nvSpPr>
          <p:spPr bwMode="auto">
            <a:xfrm>
              <a:off x="462" y="3382"/>
              <a:ext cx="377" cy="198"/>
            </a:xfrm>
            <a:custGeom>
              <a:avLst/>
              <a:gdLst>
                <a:gd name="T0" fmla="*/ 168 w 753"/>
                <a:gd name="T1" fmla="*/ 34 h 395"/>
                <a:gd name="T2" fmla="*/ 0 w 753"/>
                <a:gd name="T3" fmla="*/ 78 h 395"/>
                <a:gd name="T4" fmla="*/ 1 w 753"/>
                <a:gd name="T5" fmla="*/ 83 h 395"/>
                <a:gd name="T6" fmla="*/ 170 w 753"/>
                <a:gd name="T7" fmla="*/ 40 h 395"/>
                <a:gd name="T8" fmla="*/ 179 w 753"/>
                <a:gd name="T9" fmla="*/ 49 h 395"/>
                <a:gd name="T10" fmla="*/ 7 w 753"/>
                <a:gd name="T11" fmla="*/ 94 h 395"/>
                <a:gd name="T12" fmla="*/ 9 w 753"/>
                <a:gd name="T13" fmla="*/ 99 h 395"/>
                <a:gd name="T14" fmla="*/ 189 w 753"/>
                <a:gd name="T15" fmla="*/ 52 h 395"/>
                <a:gd name="T16" fmla="*/ 173 w 753"/>
                <a:gd name="T17" fmla="*/ 36 h 395"/>
                <a:gd name="T18" fmla="*/ 175 w 753"/>
                <a:gd name="T19" fmla="*/ 1 h 395"/>
                <a:gd name="T20" fmla="*/ 171 w 753"/>
                <a:gd name="T21" fmla="*/ 0 h 395"/>
                <a:gd name="T22" fmla="*/ 170 w 753"/>
                <a:gd name="T23" fmla="*/ 11 h 395"/>
                <a:gd name="T24" fmla="*/ 168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5"/>
                  </a:lnTo>
                  <a:lnTo>
                    <a:pt x="690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74" name="Freeform 1414"/>
            <p:cNvSpPr>
              <a:spLocks/>
            </p:cNvSpPr>
            <p:nvPr/>
          </p:nvSpPr>
          <p:spPr bwMode="auto">
            <a:xfrm>
              <a:off x="478" y="3180"/>
              <a:ext cx="334" cy="209"/>
            </a:xfrm>
            <a:custGeom>
              <a:avLst/>
              <a:gdLst>
                <a:gd name="T0" fmla="*/ 7 w 668"/>
                <a:gd name="T1" fmla="*/ 59 h 416"/>
                <a:gd name="T2" fmla="*/ 0 w 668"/>
                <a:gd name="T3" fmla="*/ 72 h 416"/>
                <a:gd name="T4" fmla="*/ 1 w 668"/>
                <a:gd name="T5" fmla="*/ 88 h 416"/>
                <a:gd name="T6" fmla="*/ 3 w 668"/>
                <a:gd name="T7" fmla="*/ 98 h 416"/>
                <a:gd name="T8" fmla="*/ 3 w 668"/>
                <a:gd name="T9" fmla="*/ 105 h 416"/>
                <a:gd name="T10" fmla="*/ 167 w 668"/>
                <a:gd name="T11" fmla="*/ 39 h 416"/>
                <a:gd name="T12" fmla="*/ 165 w 668"/>
                <a:gd name="T13" fmla="*/ 0 h 416"/>
                <a:gd name="T14" fmla="*/ 7 w 668"/>
                <a:gd name="T15" fmla="*/ 59 h 4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8"/>
                <a:gd name="T25" fmla="*/ 0 h 416"/>
                <a:gd name="T26" fmla="*/ 668 w 668"/>
                <a:gd name="T27" fmla="*/ 416 h 4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8" h="416">
                  <a:moveTo>
                    <a:pt x="30" y="235"/>
                  </a:moveTo>
                  <a:lnTo>
                    <a:pt x="0" y="285"/>
                  </a:lnTo>
                  <a:lnTo>
                    <a:pt x="1" y="348"/>
                  </a:lnTo>
                  <a:lnTo>
                    <a:pt x="11" y="391"/>
                  </a:lnTo>
                  <a:lnTo>
                    <a:pt x="15" y="416"/>
                  </a:lnTo>
                  <a:lnTo>
                    <a:pt x="668" y="154"/>
                  </a:lnTo>
                  <a:lnTo>
                    <a:pt x="660" y="0"/>
                  </a:lnTo>
                  <a:lnTo>
                    <a:pt x="30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75" name="Freeform 1415"/>
            <p:cNvSpPr>
              <a:spLocks/>
            </p:cNvSpPr>
            <p:nvPr/>
          </p:nvSpPr>
          <p:spPr bwMode="auto">
            <a:xfrm>
              <a:off x="485" y="3260"/>
              <a:ext cx="356" cy="163"/>
            </a:xfrm>
            <a:custGeom>
              <a:avLst/>
              <a:gdLst>
                <a:gd name="T0" fmla="*/ 0 w 712"/>
                <a:gd name="T1" fmla="*/ 66 h 327"/>
                <a:gd name="T2" fmla="*/ 9 w 712"/>
                <a:gd name="T3" fmla="*/ 81 h 327"/>
                <a:gd name="T4" fmla="*/ 178 w 712"/>
                <a:gd name="T5" fmla="*/ 13 h 327"/>
                <a:gd name="T6" fmla="*/ 163 w 712"/>
                <a:gd name="T7" fmla="*/ 0 h 327"/>
                <a:gd name="T8" fmla="*/ 0 w 712"/>
                <a:gd name="T9" fmla="*/ 66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7"/>
                <a:gd name="T17" fmla="*/ 712 w 712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7">
                  <a:moveTo>
                    <a:pt x="0" y="267"/>
                  </a:moveTo>
                  <a:lnTo>
                    <a:pt x="35" y="327"/>
                  </a:lnTo>
                  <a:lnTo>
                    <a:pt x="712" y="53"/>
                  </a:lnTo>
                  <a:lnTo>
                    <a:pt x="650" y="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76" name="Freeform 1416"/>
            <p:cNvSpPr>
              <a:spLocks/>
            </p:cNvSpPr>
            <p:nvPr/>
          </p:nvSpPr>
          <p:spPr bwMode="auto">
            <a:xfrm>
              <a:off x="160" y="3038"/>
              <a:ext cx="687" cy="392"/>
            </a:xfrm>
            <a:custGeom>
              <a:avLst/>
              <a:gdLst>
                <a:gd name="T0" fmla="*/ 169 w 1374"/>
                <a:gd name="T1" fmla="*/ 133 h 784"/>
                <a:gd name="T2" fmla="*/ 344 w 1374"/>
                <a:gd name="T3" fmla="*/ 67 h 784"/>
                <a:gd name="T4" fmla="*/ 183 w 1374"/>
                <a:gd name="T5" fmla="*/ 0 h 784"/>
                <a:gd name="T6" fmla="*/ 5 w 1374"/>
                <a:gd name="T7" fmla="*/ 40 h 784"/>
                <a:gd name="T8" fmla="*/ 3 w 1374"/>
                <a:gd name="T9" fmla="*/ 42 h 784"/>
                <a:gd name="T10" fmla="*/ 3 w 1374"/>
                <a:gd name="T11" fmla="*/ 46 h 784"/>
                <a:gd name="T12" fmla="*/ 1 w 1374"/>
                <a:gd name="T13" fmla="*/ 51 h 784"/>
                <a:gd name="T14" fmla="*/ 0 w 1374"/>
                <a:gd name="T15" fmla="*/ 58 h 784"/>
                <a:gd name="T16" fmla="*/ 1 w 1374"/>
                <a:gd name="T17" fmla="*/ 68 h 784"/>
                <a:gd name="T18" fmla="*/ 3 w 1374"/>
                <a:gd name="T19" fmla="*/ 78 h 784"/>
                <a:gd name="T20" fmla="*/ 6 w 1374"/>
                <a:gd name="T21" fmla="*/ 88 h 784"/>
                <a:gd name="T22" fmla="*/ 14 w 1374"/>
                <a:gd name="T23" fmla="*/ 99 h 784"/>
                <a:gd name="T24" fmla="*/ 14 w 1374"/>
                <a:gd name="T25" fmla="*/ 99 h 784"/>
                <a:gd name="T26" fmla="*/ 14 w 1374"/>
                <a:gd name="T27" fmla="*/ 99 h 784"/>
                <a:gd name="T28" fmla="*/ 14 w 1374"/>
                <a:gd name="T29" fmla="*/ 99 h 784"/>
                <a:gd name="T30" fmla="*/ 173 w 1374"/>
                <a:gd name="T31" fmla="*/ 196 h 784"/>
                <a:gd name="T32" fmla="*/ 173 w 1374"/>
                <a:gd name="T33" fmla="*/ 194 h 784"/>
                <a:gd name="T34" fmla="*/ 171 w 1374"/>
                <a:gd name="T35" fmla="*/ 188 h 784"/>
                <a:gd name="T36" fmla="*/ 171 w 1374"/>
                <a:gd name="T37" fmla="*/ 188 h 784"/>
                <a:gd name="T38" fmla="*/ 171 w 1374"/>
                <a:gd name="T39" fmla="*/ 188 h 784"/>
                <a:gd name="T40" fmla="*/ 170 w 1374"/>
                <a:gd name="T41" fmla="*/ 186 h 784"/>
                <a:gd name="T42" fmla="*/ 168 w 1374"/>
                <a:gd name="T43" fmla="*/ 181 h 784"/>
                <a:gd name="T44" fmla="*/ 166 w 1374"/>
                <a:gd name="T45" fmla="*/ 175 h 784"/>
                <a:gd name="T46" fmla="*/ 163 w 1374"/>
                <a:gd name="T47" fmla="*/ 166 h 784"/>
                <a:gd name="T48" fmla="*/ 162 w 1374"/>
                <a:gd name="T49" fmla="*/ 158 h 784"/>
                <a:gd name="T50" fmla="*/ 162 w 1374"/>
                <a:gd name="T51" fmla="*/ 149 h 784"/>
                <a:gd name="T52" fmla="*/ 164 w 1374"/>
                <a:gd name="T53" fmla="*/ 140 h 784"/>
                <a:gd name="T54" fmla="*/ 169 w 1374"/>
                <a:gd name="T55" fmla="*/ 133 h 7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4"/>
                <a:gd name="T85" fmla="*/ 0 h 784"/>
                <a:gd name="T86" fmla="*/ 1374 w 1374"/>
                <a:gd name="T87" fmla="*/ 784 h 7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4" h="784">
                  <a:moveTo>
                    <a:pt x="676" y="531"/>
                  </a:moveTo>
                  <a:lnTo>
                    <a:pt x="1374" y="266"/>
                  </a:lnTo>
                  <a:lnTo>
                    <a:pt x="732" y="0"/>
                  </a:lnTo>
                  <a:lnTo>
                    <a:pt x="17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3" y="204"/>
                  </a:lnTo>
                  <a:lnTo>
                    <a:pt x="0" y="234"/>
                  </a:lnTo>
                  <a:lnTo>
                    <a:pt x="1" y="270"/>
                  </a:lnTo>
                  <a:lnTo>
                    <a:pt x="9" y="309"/>
                  </a:lnTo>
                  <a:lnTo>
                    <a:pt x="26" y="351"/>
                  </a:lnTo>
                  <a:lnTo>
                    <a:pt x="56" y="396"/>
                  </a:lnTo>
                  <a:lnTo>
                    <a:pt x="57" y="399"/>
                  </a:lnTo>
                  <a:lnTo>
                    <a:pt x="58" y="399"/>
                  </a:lnTo>
                  <a:lnTo>
                    <a:pt x="692" y="784"/>
                  </a:lnTo>
                  <a:lnTo>
                    <a:pt x="693" y="774"/>
                  </a:lnTo>
                  <a:lnTo>
                    <a:pt x="683" y="751"/>
                  </a:lnTo>
                  <a:lnTo>
                    <a:pt x="679" y="744"/>
                  </a:lnTo>
                  <a:lnTo>
                    <a:pt x="671" y="724"/>
                  </a:lnTo>
                  <a:lnTo>
                    <a:pt x="661" y="698"/>
                  </a:lnTo>
                  <a:lnTo>
                    <a:pt x="651" y="664"/>
                  </a:lnTo>
                  <a:lnTo>
                    <a:pt x="645" y="629"/>
                  </a:lnTo>
                  <a:lnTo>
                    <a:pt x="645" y="593"/>
                  </a:lnTo>
                  <a:lnTo>
                    <a:pt x="655" y="560"/>
                  </a:lnTo>
                  <a:lnTo>
                    <a:pt x="676" y="5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77" name="Freeform 1417"/>
            <p:cNvSpPr>
              <a:spLocks/>
            </p:cNvSpPr>
            <p:nvPr/>
          </p:nvSpPr>
          <p:spPr bwMode="auto">
            <a:xfrm>
              <a:off x="193" y="3052"/>
              <a:ext cx="618" cy="238"/>
            </a:xfrm>
            <a:custGeom>
              <a:avLst/>
              <a:gdLst>
                <a:gd name="T0" fmla="*/ 309 w 1236"/>
                <a:gd name="T1" fmla="*/ 59 h 475"/>
                <a:gd name="T2" fmla="*/ 153 w 1236"/>
                <a:gd name="T3" fmla="*/ 119 h 475"/>
                <a:gd name="T4" fmla="*/ 0 w 1236"/>
                <a:gd name="T5" fmla="*/ 38 h 475"/>
                <a:gd name="T6" fmla="*/ 166 w 1236"/>
                <a:gd name="T7" fmla="*/ 0 h 475"/>
                <a:gd name="T8" fmla="*/ 309 w 1236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6"/>
                <a:gd name="T16" fmla="*/ 0 h 475"/>
                <a:gd name="T17" fmla="*/ 1236 w 1236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6" h="475">
                  <a:moveTo>
                    <a:pt x="1236" y="236"/>
                  </a:moveTo>
                  <a:lnTo>
                    <a:pt x="610" y="475"/>
                  </a:lnTo>
                  <a:lnTo>
                    <a:pt x="0" y="151"/>
                  </a:lnTo>
                  <a:lnTo>
                    <a:pt x="665" y="0"/>
                  </a:lnTo>
                  <a:lnTo>
                    <a:pt x="1236" y="236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78" name="Freeform 1418"/>
            <p:cNvSpPr>
              <a:spLocks/>
            </p:cNvSpPr>
            <p:nvPr/>
          </p:nvSpPr>
          <p:spPr bwMode="auto">
            <a:xfrm>
              <a:off x="170" y="3133"/>
              <a:ext cx="316" cy="271"/>
            </a:xfrm>
            <a:custGeom>
              <a:avLst/>
              <a:gdLst>
                <a:gd name="T0" fmla="*/ 157 w 632"/>
                <a:gd name="T1" fmla="*/ 136 h 541"/>
                <a:gd name="T2" fmla="*/ 12 w 632"/>
                <a:gd name="T3" fmla="*/ 47 h 541"/>
                <a:gd name="T4" fmla="*/ 7 w 632"/>
                <a:gd name="T5" fmla="*/ 39 h 541"/>
                <a:gd name="T6" fmla="*/ 3 w 632"/>
                <a:gd name="T7" fmla="*/ 32 h 541"/>
                <a:gd name="T8" fmla="*/ 1 w 632"/>
                <a:gd name="T9" fmla="*/ 24 h 541"/>
                <a:gd name="T10" fmla="*/ 1 w 632"/>
                <a:gd name="T11" fmla="*/ 18 h 541"/>
                <a:gd name="T12" fmla="*/ 0 w 632"/>
                <a:gd name="T13" fmla="*/ 12 h 541"/>
                <a:gd name="T14" fmla="*/ 1 w 632"/>
                <a:gd name="T15" fmla="*/ 7 h 541"/>
                <a:gd name="T16" fmla="*/ 1 w 632"/>
                <a:gd name="T17" fmla="*/ 3 h 541"/>
                <a:gd name="T18" fmla="*/ 2 w 632"/>
                <a:gd name="T19" fmla="*/ 0 h 541"/>
                <a:gd name="T20" fmla="*/ 158 w 632"/>
                <a:gd name="T21" fmla="*/ 83 h 541"/>
                <a:gd name="T22" fmla="*/ 155 w 632"/>
                <a:gd name="T23" fmla="*/ 88 h 541"/>
                <a:gd name="T24" fmla="*/ 152 w 632"/>
                <a:gd name="T25" fmla="*/ 95 h 541"/>
                <a:gd name="T26" fmla="*/ 151 w 632"/>
                <a:gd name="T27" fmla="*/ 102 h 541"/>
                <a:gd name="T28" fmla="*/ 151 w 632"/>
                <a:gd name="T29" fmla="*/ 109 h 541"/>
                <a:gd name="T30" fmla="*/ 152 w 632"/>
                <a:gd name="T31" fmla="*/ 116 h 541"/>
                <a:gd name="T32" fmla="*/ 153 w 632"/>
                <a:gd name="T33" fmla="*/ 123 h 541"/>
                <a:gd name="T34" fmla="*/ 155 w 632"/>
                <a:gd name="T35" fmla="*/ 130 h 541"/>
                <a:gd name="T36" fmla="*/ 157 w 632"/>
                <a:gd name="T37" fmla="*/ 136 h 5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2"/>
                <a:gd name="T58" fmla="*/ 0 h 541"/>
                <a:gd name="T59" fmla="*/ 632 w 632"/>
                <a:gd name="T60" fmla="*/ 541 h 5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2" h="541">
                  <a:moveTo>
                    <a:pt x="628" y="541"/>
                  </a:moveTo>
                  <a:lnTo>
                    <a:pt x="50" y="187"/>
                  </a:lnTo>
                  <a:lnTo>
                    <a:pt x="28" y="154"/>
                  </a:lnTo>
                  <a:lnTo>
                    <a:pt x="13" y="125"/>
                  </a:lnTo>
                  <a:lnTo>
                    <a:pt x="5" y="96"/>
                  </a:lnTo>
                  <a:lnTo>
                    <a:pt x="2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1" y="0"/>
                  </a:lnTo>
                  <a:lnTo>
                    <a:pt x="632" y="329"/>
                  </a:lnTo>
                  <a:lnTo>
                    <a:pt x="617" y="352"/>
                  </a:lnTo>
                  <a:lnTo>
                    <a:pt x="608" y="378"/>
                  </a:lnTo>
                  <a:lnTo>
                    <a:pt x="603" y="405"/>
                  </a:lnTo>
                  <a:lnTo>
                    <a:pt x="603" y="433"/>
                  </a:lnTo>
                  <a:lnTo>
                    <a:pt x="605" y="462"/>
                  </a:lnTo>
                  <a:lnTo>
                    <a:pt x="611" y="489"/>
                  </a:lnTo>
                  <a:lnTo>
                    <a:pt x="619" y="517"/>
                  </a:lnTo>
                  <a:lnTo>
                    <a:pt x="628" y="541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79" name="Freeform 1419"/>
            <p:cNvSpPr>
              <a:spLocks/>
            </p:cNvSpPr>
            <p:nvPr/>
          </p:nvSpPr>
          <p:spPr bwMode="auto">
            <a:xfrm>
              <a:off x="485" y="3181"/>
              <a:ext cx="365" cy="249"/>
            </a:xfrm>
            <a:custGeom>
              <a:avLst/>
              <a:gdLst>
                <a:gd name="T0" fmla="*/ 161 w 730"/>
                <a:gd name="T1" fmla="*/ 37 h 498"/>
                <a:gd name="T2" fmla="*/ 0 w 730"/>
                <a:gd name="T3" fmla="*/ 102 h 498"/>
                <a:gd name="T4" fmla="*/ 1 w 730"/>
                <a:gd name="T5" fmla="*/ 108 h 498"/>
                <a:gd name="T6" fmla="*/ 163 w 730"/>
                <a:gd name="T7" fmla="*/ 43 h 498"/>
                <a:gd name="T8" fmla="*/ 173 w 730"/>
                <a:gd name="T9" fmla="*/ 52 h 498"/>
                <a:gd name="T10" fmla="*/ 9 w 730"/>
                <a:gd name="T11" fmla="*/ 119 h 498"/>
                <a:gd name="T12" fmla="*/ 11 w 730"/>
                <a:gd name="T13" fmla="*/ 125 h 498"/>
                <a:gd name="T14" fmla="*/ 183 w 730"/>
                <a:gd name="T15" fmla="*/ 54 h 498"/>
                <a:gd name="T16" fmla="*/ 166 w 730"/>
                <a:gd name="T17" fmla="*/ 38 h 498"/>
                <a:gd name="T18" fmla="*/ 165 w 730"/>
                <a:gd name="T19" fmla="*/ 0 h 498"/>
                <a:gd name="T20" fmla="*/ 160 w 730"/>
                <a:gd name="T21" fmla="*/ 0 h 498"/>
                <a:gd name="T22" fmla="*/ 161 w 730"/>
                <a:gd name="T23" fmla="*/ 12 h 498"/>
                <a:gd name="T24" fmla="*/ 161 w 730"/>
                <a:gd name="T25" fmla="*/ 37 h 4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498"/>
                <a:gd name="T41" fmla="*/ 730 w 730"/>
                <a:gd name="T42" fmla="*/ 498 h 4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498">
                  <a:moveTo>
                    <a:pt x="643" y="148"/>
                  </a:moveTo>
                  <a:lnTo>
                    <a:pt x="0" y="408"/>
                  </a:lnTo>
                  <a:lnTo>
                    <a:pt x="6" y="430"/>
                  </a:lnTo>
                  <a:lnTo>
                    <a:pt x="651" y="170"/>
                  </a:lnTo>
                  <a:lnTo>
                    <a:pt x="691" y="207"/>
                  </a:lnTo>
                  <a:lnTo>
                    <a:pt x="34" y="476"/>
                  </a:lnTo>
                  <a:lnTo>
                    <a:pt x="42" y="498"/>
                  </a:lnTo>
                  <a:lnTo>
                    <a:pt x="730" y="215"/>
                  </a:lnTo>
                  <a:lnTo>
                    <a:pt x="662" y="152"/>
                  </a:lnTo>
                  <a:lnTo>
                    <a:pt x="660" y="0"/>
                  </a:lnTo>
                  <a:lnTo>
                    <a:pt x="640" y="0"/>
                  </a:lnTo>
                  <a:lnTo>
                    <a:pt x="641" y="47"/>
                  </a:lnTo>
                  <a:lnTo>
                    <a:pt x="643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80" name="Freeform 1420"/>
            <p:cNvSpPr>
              <a:spLocks/>
            </p:cNvSpPr>
            <p:nvPr/>
          </p:nvSpPr>
          <p:spPr bwMode="auto">
            <a:xfrm>
              <a:off x="435" y="3031"/>
              <a:ext cx="348" cy="159"/>
            </a:xfrm>
            <a:custGeom>
              <a:avLst/>
              <a:gdLst>
                <a:gd name="T0" fmla="*/ 10 w 694"/>
                <a:gd name="T1" fmla="*/ 40 h 318"/>
                <a:gd name="T2" fmla="*/ 2 w 694"/>
                <a:gd name="T3" fmla="*/ 50 h 318"/>
                <a:gd name="T4" fmla="*/ 0 w 694"/>
                <a:gd name="T5" fmla="*/ 64 h 318"/>
                <a:gd name="T6" fmla="*/ 2 w 694"/>
                <a:gd name="T7" fmla="*/ 74 h 318"/>
                <a:gd name="T8" fmla="*/ 2 w 694"/>
                <a:gd name="T9" fmla="*/ 80 h 318"/>
                <a:gd name="T10" fmla="*/ 173 w 694"/>
                <a:gd name="T11" fmla="*/ 36 h 318"/>
                <a:gd name="T12" fmla="*/ 175 w 694"/>
                <a:gd name="T13" fmla="*/ 0 h 318"/>
                <a:gd name="T14" fmla="*/ 10 w 694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0" y="159"/>
                  </a:moveTo>
                  <a:lnTo>
                    <a:pt x="5" y="200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0" y="141"/>
                  </a:lnTo>
                  <a:lnTo>
                    <a:pt x="694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81" name="Freeform 1421"/>
            <p:cNvSpPr>
              <a:spLocks/>
            </p:cNvSpPr>
            <p:nvPr/>
          </p:nvSpPr>
          <p:spPr bwMode="auto">
            <a:xfrm>
              <a:off x="439" y="3103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2"/>
                  </a:moveTo>
                  <a:lnTo>
                    <a:pt x="30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82" name="Freeform 1422"/>
            <p:cNvSpPr>
              <a:spLocks/>
            </p:cNvSpPr>
            <p:nvPr/>
          </p:nvSpPr>
          <p:spPr bwMode="auto">
            <a:xfrm>
              <a:off x="134" y="2881"/>
              <a:ext cx="688" cy="346"/>
            </a:xfrm>
            <a:custGeom>
              <a:avLst/>
              <a:gdLst>
                <a:gd name="T0" fmla="*/ 163 w 1377"/>
                <a:gd name="T1" fmla="*/ 116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0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3 h 693"/>
                <a:gd name="T20" fmla="*/ 4 w 1377"/>
                <a:gd name="T21" fmla="*/ 63 h 693"/>
                <a:gd name="T22" fmla="*/ 10 w 1377"/>
                <a:gd name="T23" fmla="*/ 74 h 693"/>
                <a:gd name="T24" fmla="*/ 10 w 1377"/>
                <a:gd name="T25" fmla="*/ 74 h 693"/>
                <a:gd name="T26" fmla="*/ 11 w 1377"/>
                <a:gd name="T27" fmla="*/ 74 h 693"/>
                <a:gd name="T28" fmla="*/ 11 w 1377"/>
                <a:gd name="T29" fmla="*/ 74 h 693"/>
                <a:gd name="T30" fmla="*/ 11 w 1377"/>
                <a:gd name="T31" fmla="*/ 74 h 693"/>
                <a:gd name="T32" fmla="*/ 11 w 1377"/>
                <a:gd name="T33" fmla="*/ 74 h 693"/>
                <a:gd name="T34" fmla="*/ 11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9 w 1377"/>
                <a:gd name="T47" fmla="*/ 164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7 h 693"/>
                <a:gd name="T56" fmla="*/ 154 w 1377"/>
                <a:gd name="T57" fmla="*/ 129 h 693"/>
                <a:gd name="T58" fmla="*/ 157 w 1377"/>
                <a:gd name="T59" fmla="*/ 122 h 693"/>
                <a:gd name="T60" fmla="*/ 163 w 1377"/>
                <a:gd name="T61" fmla="*/ 116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8"/>
                  </a:lnTo>
                  <a:lnTo>
                    <a:pt x="759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5"/>
                  </a:lnTo>
                  <a:lnTo>
                    <a:pt x="42" y="296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6" y="685"/>
                  </a:lnTo>
                  <a:lnTo>
                    <a:pt x="639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2" y="615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83" name="Freeform 1423"/>
            <p:cNvSpPr>
              <a:spLocks/>
            </p:cNvSpPr>
            <p:nvPr/>
          </p:nvSpPr>
          <p:spPr bwMode="auto">
            <a:xfrm>
              <a:off x="171" y="2894"/>
              <a:ext cx="615" cy="209"/>
            </a:xfrm>
            <a:custGeom>
              <a:avLst/>
              <a:gdLst>
                <a:gd name="T0" fmla="*/ 308 w 1229"/>
                <a:gd name="T1" fmla="*/ 64 h 417"/>
                <a:gd name="T2" fmla="*/ 146 w 1229"/>
                <a:gd name="T3" fmla="*/ 105 h 417"/>
                <a:gd name="T4" fmla="*/ 0 w 1229"/>
                <a:gd name="T5" fmla="*/ 21 h 417"/>
                <a:gd name="T6" fmla="*/ 171 w 1229"/>
                <a:gd name="T7" fmla="*/ 0 h 417"/>
                <a:gd name="T8" fmla="*/ 308 w 1229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7"/>
                <a:gd name="T17" fmla="*/ 1229 w 1229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7">
                  <a:moveTo>
                    <a:pt x="1229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1" y="0"/>
                  </a:lnTo>
                  <a:lnTo>
                    <a:pt x="1229" y="2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84" name="Freeform 1424"/>
            <p:cNvSpPr>
              <a:spLocks/>
            </p:cNvSpPr>
            <p:nvPr/>
          </p:nvSpPr>
          <p:spPr bwMode="auto">
            <a:xfrm>
              <a:off x="145" y="2938"/>
              <a:ext cx="304" cy="264"/>
            </a:xfrm>
            <a:custGeom>
              <a:avLst/>
              <a:gdLst>
                <a:gd name="T0" fmla="*/ 146 w 607"/>
                <a:gd name="T1" fmla="*/ 132 h 528"/>
                <a:gd name="T2" fmla="*/ 10 w 607"/>
                <a:gd name="T3" fmla="*/ 41 h 528"/>
                <a:gd name="T4" fmla="*/ 5 w 607"/>
                <a:gd name="T5" fmla="*/ 33 h 528"/>
                <a:gd name="T6" fmla="*/ 2 w 607"/>
                <a:gd name="T7" fmla="*/ 27 h 528"/>
                <a:gd name="T8" fmla="*/ 1 w 607"/>
                <a:gd name="T9" fmla="*/ 20 h 528"/>
                <a:gd name="T10" fmla="*/ 0 w 607"/>
                <a:gd name="T11" fmla="*/ 15 h 528"/>
                <a:gd name="T12" fmla="*/ 1 w 607"/>
                <a:gd name="T13" fmla="*/ 9 h 528"/>
                <a:gd name="T14" fmla="*/ 2 w 607"/>
                <a:gd name="T15" fmla="*/ 5 h 528"/>
                <a:gd name="T16" fmla="*/ 3 w 607"/>
                <a:gd name="T17" fmla="*/ 2 h 528"/>
                <a:gd name="T18" fmla="*/ 5 w 607"/>
                <a:gd name="T19" fmla="*/ 0 h 528"/>
                <a:gd name="T20" fmla="*/ 152 w 607"/>
                <a:gd name="T21" fmla="*/ 85 h 528"/>
                <a:gd name="T22" fmla="*/ 148 w 607"/>
                <a:gd name="T23" fmla="*/ 89 h 528"/>
                <a:gd name="T24" fmla="*/ 145 w 607"/>
                <a:gd name="T25" fmla="*/ 95 h 528"/>
                <a:gd name="T26" fmla="*/ 143 w 607"/>
                <a:gd name="T27" fmla="*/ 101 h 528"/>
                <a:gd name="T28" fmla="*/ 142 w 607"/>
                <a:gd name="T29" fmla="*/ 107 h 528"/>
                <a:gd name="T30" fmla="*/ 142 w 607"/>
                <a:gd name="T31" fmla="*/ 114 h 528"/>
                <a:gd name="T32" fmla="*/ 143 w 607"/>
                <a:gd name="T33" fmla="*/ 120 h 528"/>
                <a:gd name="T34" fmla="*/ 145 w 607"/>
                <a:gd name="T35" fmla="*/ 126 h 528"/>
                <a:gd name="T36" fmla="*/ 146 w 607"/>
                <a:gd name="T37" fmla="*/ 132 h 5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8"/>
                <a:gd name="T59" fmla="*/ 607 w 607"/>
                <a:gd name="T60" fmla="*/ 528 h 5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8">
                  <a:moveTo>
                    <a:pt x="584" y="528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7" y="108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5"/>
                  </a:lnTo>
                  <a:lnTo>
                    <a:pt x="584" y="5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85" name="Freeform 1425"/>
            <p:cNvSpPr>
              <a:spLocks/>
            </p:cNvSpPr>
            <p:nvPr/>
          </p:nvSpPr>
          <p:spPr bwMode="auto">
            <a:xfrm>
              <a:off x="439" y="3031"/>
              <a:ext cx="377" cy="196"/>
            </a:xfrm>
            <a:custGeom>
              <a:avLst/>
              <a:gdLst>
                <a:gd name="T0" fmla="*/ 168 w 753"/>
                <a:gd name="T1" fmla="*/ 34 h 394"/>
                <a:gd name="T2" fmla="*/ 0 w 753"/>
                <a:gd name="T3" fmla="*/ 77 h 394"/>
                <a:gd name="T4" fmla="*/ 1 w 753"/>
                <a:gd name="T5" fmla="*/ 82 h 394"/>
                <a:gd name="T6" fmla="*/ 170 w 753"/>
                <a:gd name="T7" fmla="*/ 39 h 394"/>
                <a:gd name="T8" fmla="*/ 179 w 753"/>
                <a:gd name="T9" fmla="*/ 48 h 394"/>
                <a:gd name="T10" fmla="*/ 7 w 753"/>
                <a:gd name="T11" fmla="*/ 93 h 394"/>
                <a:gd name="T12" fmla="*/ 9 w 753"/>
                <a:gd name="T13" fmla="*/ 98 h 394"/>
                <a:gd name="T14" fmla="*/ 189 w 753"/>
                <a:gd name="T15" fmla="*/ 50 h 394"/>
                <a:gd name="T16" fmla="*/ 173 w 753"/>
                <a:gd name="T17" fmla="*/ 35 h 394"/>
                <a:gd name="T18" fmla="*/ 175 w 753"/>
                <a:gd name="T19" fmla="*/ 0 h 394"/>
                <a:gd name="T20" fmla="*/ 171 w 753"/>
                <a:gd name="T21" fmla="*/ 0 h 394"/>
                <a:gd name="T22" fmla="*/ 170 w 753"/>
                <a:gd name="T23" fmla="*/ 10 h 394"/>
                <a:gd name="T24" fmla="*/ 168 w 753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4"/>
                <a:gd name="T41" fmla="*/ 753 w 753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4">
                  <a:moveTo>
                    <a:pt x="670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6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3" y="204"/>
                  </a:lnTo>
                  <a:lnTo>
                    <a:pt x="690" y="141"/>
                  </a:lnTo>
                  <a:lnTo>
                    <a:pt x="700" y="2"/>
                  </a:lnTo>
                  <a:lnTo>
                    <a:pt x="681" y="0"/>
                  </a:lnTo>
                  <a:lnTo>
                    <a:pt x="677" y="43"/>
                  </a:lnTo>
                  <a:lnTo>
                    <a:pt x="670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86" name="Freeform 1426"/>
            <p:cNvSpPr>
              <a:spLocks/>
            </p:cNvSpPr>
            <p:nvPr/>
          </p:nvSpPr>
          <p:spPr bwMode="auto">
            <a:xfrm>
              <a:off x="442" y="2844"/>
              <a:ext cx="348" cy="159"/>
            </a:xfrm>
            <a:custGeom>
              <a:avLst/>
              <a:gdLst>
                <a:gd name="T0" fmla="*/ 11 w 695"/>
                <a:gd name="T1" fmla="*/ 40 h 317"/>
                <a:gd name="T2" fmla="*/ 2 w 695"/>
                <a:gd name="T3" fmla="*/ 50 h 317"/>
                <a:gd name="T4" fmla="*/ 0 w 695"/>
                <a:gd name="T5" fmla="*/ 64 h 317"/>
                <a:gd name="T6" fmla="*/ 2 w 695"/>
                <a:gd name="T7" fmla="*/ 74 h 317"/>
                <a:gd name="T8" fmla="*/ 3 w 695"/>
                <a:gd name="T9" fmla="*/ 80 h 317"/>
                <a:gd name="T10" fmla="*/ 173 w 695"/>
                <a:gd name="T11" fmla="*/ 35 h 317"/>
                <a:gd name="T12" fmla="*/ 174 w 695"/>
                <a:gd name="T13" fmla="*/ 0 h 317"/>
                <a:gd name="T14" fmla="*/ 11 w 695"/>
                <a:gd name="T15" fmla="*/ 40 h 3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7"/>
                <a:gd name="T26" fmla="*/ 695 w 695"/>
                <a:gd name="T27" fmla="*/ 317 h 3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7">
                  <a:moveTo>
                    <a:pt x="41" y="158"/>
                  </a:moveTo>
                  <a:lnTo>
                    <a:pt x="5" y="199"/>
                  </a:lnTo>
                  <a:lnTo>
                    <a:pt x="0" y="255"/>
                  </a:lnTo>
                  <a:lnTo>
                    <a:pt x="7" y="294"/>
                  </a:lnTo>
                  <a:lnTo>
                    <a:pt x="9" y="317"/>
                  </a:lnTo>
                  <a:lnTo>
                    <a:pt x="691" y="140"/>
                  </a:lnTo>
                  <a:lnTo>
                    <a:pt x="695" y="0"/>
                  </a:lnTo>
                  <a:lnTo>
                    <a:pt x="41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87" name="Freeform 1427"/>
            <p:cNvSpPr>
              <a:spLocks/>
            </p:cNvSpPr>
            <p:nvPr/>
          </p:nvSpPr>
          <p:spPr bwMode="auto">
            <a:xfrm>
              <a:off x="446" y="2916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1"/>
                  </a:moveTo>
                  <a:lnTo>
                    <a:pt x="29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88" name="Freeform 1428"/>
            <p:cNvSpPr>
              <a:spLocks/>
            </p:cNvSpPr>
            <p:nvPr/>
          </p:nvSpPr>
          <p:spPr bwMode="auto">
            <a:xfrm>
              <a:off x="141" y="2695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0 w 1377"/>
                <a:gd name="T25" fmla="*/ 74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1 w 1377"/>
                <a:gd name="T35" fmla="*/ 75 h 693"/>
                <a:gd name="T36" fmla="*/ 161 w 1377"/>
                <a:gd name="T37" fmla="*/ 174 h 693"/>
                <a:gd name="T38" fmla="*/ 161 w 1377"/>
                <a:gd name="T39" fmla="*/ 171 h 693"/>
                <a:gd name="T40" fmla="*/ 159 w 1377"/>
                <a:gd name="T41" fmla="*/ 166 h 693"/>
                <a:gd name="T42" fmla="*/ 159 w 1377"/>
                <a:gd name="T43" fmla="*/ 166 h 693"/>
                <a:gd name="T44" fmla="*/ 159 w 1377"/>
                <a:gd name="T45" fmla="*/ 166 h 693"/>
                <a:gd name="T46" fmla="*/ 159 w 1377"/>
                <a:gd name="T47" fmla="*/ 164 h 693"/>
                <a:gd name="T48" fmla="*/ 157 w 1377"/>
                <a:gd name="T49" fmla="*/ 160 h 693"/>
                <a:gd name="T50" fmla="*/ 155 w 1377"/>
                <a:gd name="T51" fmla="*/ 154 h 693"/>
                <a:gd name="T52" fmla="*/ 153 w 1377"/>
                <a:gd name="T53" fmla="*/ 146 h 693"/>
                <a:gd name="T54" fmla="*/ 153 w 1377"/>
                <a:gd name="T55" fmla="*/ 138 h 693"/>
                <a:gd name="T56" fmla="*/ 154 w 1377"/>
                <a:gd name="T57" fmla="*/ 130 h 693"/>
                <a:gd name="T58" fmla="*/ 157 w 1377"/>
                <a:gd name="T59" fmla="*/ 123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7"/>
                  </a:lnTo>
                  <a:lnTo>
                    <a:pt x="759" y="0"/>
                  </a:lnTo>
                  <a:lnTo>
                    <a:pt x="27" y="86"/>
                  </a:lnTo>
                  <a:lnTo>
                    <a:pt x="24" y="90"/>
                  </a:lnTo>
                  <a:lnTo>
                    <a:pt x="17" y="103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3" y="295"/>
                  </a:lnTo>
                  <a:lnTo>
                    <a:pt x="43" y="296"/>
                  </a:lnTo>
                  <a:lnTo>
                    <a:pt x="45" y="298"/>
                  </a:lnTo>
                  <a:lnTo>
                    <a:pt x="645" y="693"/>
                  </a:lnTo>
                  <a:lnTo>
                    <a:pt x="646" y="684"/>
                  </a:lnTo>
                  <a:lnTo>
                    <a:pt x="639" y="662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5" y="583"/>
                  </a:lnTo>
                  <a:lnTo>
                    <a:pt x="612" y="551"/>
                  </a:lnTo>
                  <a:lnTo>
                    <a:pt x="616" y="518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89" name="Freeform 1429"/>
            <p:cNvSpPr>
              <a:spLocks/>
            </p:cNvSpPr>
            <p:nvPr/>
          </p:nvSpPr>
          <p:spPr bwMode="auto">
            <a:xfrm>
              <a:off x="178" y="2707"/>
              <a:ext cx="615" cy="209"/>
            </a:xfrm>
            <a:custGeom>
              <a:avLst/>
              <a:gdLst>
                <a:gd name="T0" fmla="*/ 308 w 1230"/>
                <a:gd name="T1" fmla="*/ 63 h 418"/>
                <a:gd name="T2" fmla="*/ 146 w 1230"/>
                <a:gd name="T3" fmla="*/ 105 h 418"/>
                <a:gd name="T4" fmla="*/ 0 w 1230"/>
                <a:gd name="T5" fmla="*/ 21 h 418"/>
                <a:gd name="T6" fmla="*/ 170 w 1230"/>
                <a:gd name="T7" fmla="*/ 0 h 418"/>
                <a:gd name="T8" fmla="*/ 308 w 1230"/>
                <a:gd name="T9" fmla="*/ 63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0"/>
                <a:gd name="T16" fmla="*/ 0 h 418"/>
                <a:gd name="T17" fmla="*/ 1230 w 1230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0" h="418">
                  <a:moveTo>
                    <a:pt x="1230" y="255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30" y="25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90" name="Freeform 1430"/>
            <p:cNvSpPr>
              <a:spLocks/>
            </p:cNvSpPr>
            <p:nvPr/>
          </p:nvSpPr>
          <p:spPr bwMode="auto">
            <a:xfrm>
              <a:off x="152" y="2752"/>
              <a:ext cx="303" cy="264"/>
            </a:xfrm>
            <a:custGeom>
              <a:avLst/>
              <a:gdLst>
                <a:gd name="T0" fmla="*/ 146 w 607"/>
                <a:gd name="T1" fmla="*/ 132 h 529"/>
                <a:gd name="T2" fmla="*/ 9 w 607"/>
                <a:gd name="T3" fmla="*/ 41 h 529"/>
                <a:gd name="T4" fmla="*/ 4 w 607"/>
                <a:gd name="T5" fmla="*/ 33 h 529"/>
                <a:gd name="T6" fmla="*/ 1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0 w 607"/>
                <a:gd name="T13" fmla="*/ 10 h 529"/>
                <a:gd name="T14" fmla="*/ 1 w 607"/>
                <a:gd name="T15" fmla="*/ 5 h 529"/>
                <a:gd name="T16" fmla="*/ 2 w 607"/>
                <a:gd name="T17" fmla="*/ 2 h 529"/>
                <a:gd name="T18" fmla="*/ 4 w 607"/>
                <a:gd name="T19" fmla="*/ 0 h 529"/>
                <a:gd name="T20" fmla="*/ 151 w 607"/>
                <a:gd name="T21" fmla="*/ 85 h 529"/>
                <a:gd name="T22" fmla="*/ 147 w 607"/>
                <a:gd name="T23" fmla="*/ 89 h 529"/>
                <a:gd name="T24" fmla="*/ 144 w 607"/>
                <a:gd name="T25" fmla="*/ 95 h 529"/>
                <a:gd name="T26" fmla="*/ 142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2 w 607"/>
                <a:gd name="T33" fmla="*/ 120 h 529"/>
                <a:gd name="T34" fmla="*/ 144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6" y="109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1" y="10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91" name="Freeform 1431"/>
            <p:cNvSpPr>
              <a:spLocks/>
            </p:cNvSpPr>
            <p:nvPr/>
          </p:nvSpPr>
          <p:spPr bwMode="auto">
            <a:xfrm>
              <a:off x="446" y="2844"/>
              <a:ext cx="376" cy="198"/>
            </a:xfrm>
            <a:custGeom>
              <a:avLst/>
              <a:gdLst>
                <a:gd name="T0" fmla="*/ 168 w 752"/>
                <a:gd name="T1" fmla="*/ 34 h 394"/>
                <a:gd name="T2" fmla="*/ 0 w 752"/>
                <a:gd name="T3" fmla="*/ 78 h 394"/>
                <a:gd name="T4" fmla="*/ 1 w 752"/>
                <a:gd name="T5" fmla="*/ 83 h 394"/>
                <a:gd name="T6" fmla="*/ 169 w 752"/>
                <a:gd name="T7" fmla="*/ 39 h 394"/>
                <a:gd name="T8" fmla="*/ 179 w 752"/>
                <a:gd name="T9" fmla="*/ 49 h 394"/>
                <a:gd name="T10" fmla="*/ 7 w 752"/>
                <a:gd name="T11" fmla="*/ 94 h 394"/>
                <a:gd name="T12" fmla="*/ 9 w 752"/>
                <a:gd name="T13" fmla="*/ 100 h 394"/>
                <a:gd name="T14" fmla="*/ 188 w 752"/>
                <a:gd name="T15" fmla="*/ 51 h 394"/>
                <a:gd name="T16" fmla="*/ 173 w 752"/>
                <a:gd name="T17" fmla="*/ 35 h 394"/>
                <a:gd name="T18" fmla="*/ 175 w 752"/>
                <a:gd name="T19" fmla="*/ 1 h 394"/>
                <a:gd name="T20" fmla="*/ 170 w 752"/>
                <a:gd name="T21" fmla="*/ 0 h 394"/>
                <a:gd name="T22" fmla="*/ 170 w 752"/>
                <a:gd name="T23" fmla="*/ 10 h 394"/>
                <a:gd name="T24" fmla="*/ 168 w 752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2"/>
                <a:gd name="T40" fmla="*/ 0 h 394"/>
                <a:gd name="T41" fmla="*/ 752 w 752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2" h="394">
                  <a:moveTo>
                    <a:pt x="670" y="135"/>
                  </a:moveTo>
                  <a:lnTo>
                    <a:pt x="0" y="310"/>
                  </a:lnTo>
                  <a:lnTo>
                    <a:pt x="4" y="331"/>
                  </a:lnTo>
                  <a:lnTo>
                    <a:pt x="676" y="155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2" y="203"/>
                  </a:lnTo>
                  <a:lnTo>
                    <a:pt x="690" y="140"/>
                  </a:lnTo>
                  <a:lnTo>
                    <a:pt x="699" y="1"/>
                  </a:lnTo>
                  <a:lnTo>
                    <a:pt x="680" y="0"/>
                  </a:lnTo>
                  <a:lnTo>
                    <a:pt x="677" y="39"/>
                  </a:lnTo>
                  <a:lnTo>
                    <a:pt x="670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92" name="Freeform 1432"/>
            <p:cNvSpPr>
              <a:spLocks/>
            </p:cNvSpPr>
            <p:nvPr/>
          </p:nvSpPr>
          <p:spPr bwMode="auto">
            <a:xfrm>
              <a:off x="461" y="2642"/>
              <a:ext cx="335" cy="209"/>
            </a:xfrm>
            <a:custGeom>
              <a:avLst/>
              <a:gdLst>
                <a:gd name="T0" fmla="*/ 7 w 670"/>
                <a:gd name="T1" fmla="*/ 60 h 417"/>
                <a:gd name="T2" fmla="*/ 0 w 670"/>
                <a:gd name="T3" fmla="*/ 72 h 417"/>
                <a:gd name="T4" fmla="*/ 1 w 670"/>
                <a:gd name="T5" fmla="*/ 88 h 417"/>
                <a:gd name="T6" fmla="*/ 3 w 670"/>
                <a:gd name="T7" fmla="*/ 98 h 417"/>
                <a:gd name="T8" fmla="*/ 3 w 670"/>
                <a:gd name="T9" fmla="*/ 105 h 417"/>
                <a:gd name="T10" fmla="*/ 168 w 670"/>
                <a:gd name="T11" fmla="*/ 39 h 417"/>
                <a:gd name="T12" fmla="*/ 166 w 670"/>
                <a:gd name="T13" fmla="*/ 0 h 417"/>
                <a:gd name="T14" fmla="*/ 7 w 670"/>
                <a:gd name="T15" fmla="*/ 6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0" y="237"/>
                  </a:moveTo>
                  <a:lnTo>
                    <a:pt x="0" y="285"/>
                  </a:lnTo>
                  <a:lnTo>
                    <a:pt x="2" y="349"/>
                  </a:lnTo>
                  <a:lnTo>
                    <a:pt x="12" y="392"/>
                  </a:lnTo>
                  <a:lnTo>
                    <a:pt x="15" y="417"/>
                  </a:lnTo>
                  <a:lnTo>
                    <a:pt x="670" y="155"/>
                  </a:lnTo>
                  <a:lnTo>
                    <a:pt x="662" y="0"/>
                  </a:lnTo>
                  <a:lnTo>
                    <a:pt x="30" y="2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93" name="Freeform 1433"/>
            <p:cNvSpPr>
              <a:spLocks/>
            </p:cNvSpPr>
            <p:nvPr/>
          </p:nvSpPr>
          <p:spPr bwMode="auto">
            <a:xfrm>
              <a:off x="469" y="2721"/>
              <a:ext cx="356" cy="164"/>
            </a:xfrm>
            <a:custGeom>
              <a:avLst/>
              <a:gdLst>
                <a:gd name="T0" fmla="*/ 0 w 710"/>
                <a:gd name="T1" fmla="*/ 68 h 328"/>
                <a:gd name="T2" fmla="*/ 9 w 710"/>
                <a:gd name="T3" fmla="*/ 82 h 328"/>
                <a:gd name="T4" fmla="*/ 179 w 710"/>
                <a:gd name="T5" fmla="*/ 13 h 328"/>
                <a:gd name="T6" fmla="*/ 163 w 710"/>
                <a:gd name="T7" fmla="*/ 0 h 328"/>
                <a:gd name="T8" fmla="*/ 0 w 710"/>
                <a:gd name="T9" fmla="*/ 68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0"/>
                <a:gd name="T16" fmla="*/ 0 h 328"/>
                <a:gd name="T17" fmla="*/ 710 w 710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0" h="328">
                  <a:moveTo>
                    <a:pt x="0" y="269"/>
                  </a:moveTo>
                  <a:lnTo>
                    <a:pt x="34" y="328"/>
                  </a:lnTo>
                  <a:lnTo>
                    <a:pt x="710" y="55"/>
                  </a:lnTo>
                  <a:lnTo>
                    <a:pt x="648" y="0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94" name="Freeform 1434"/>
            <p:cNvSpPr>
              <a:spLocks/>
            </p:cNvSpPr>
            <p:nvPr/>
          </p:nvSpPr>
          <p:spPr bwMode="auto">
            <a:xfrm>
              <a:off x="143" y="2499"/>
              <a:ext cx="687" cy="393"/>
            </a:xfrm>
            <a:custGeom>
              <a:avLst/>
              <a:gdLst>
                <a:gd name="T0" fmla="*/ 169 w 1375"/>
                <a:gd name="T1" fmla="*/ 133 h 786"/>
                <a:gd name="T2" fmla="*/ 343 w 1375"/>
                <a:gd name="T3" fmla="*/ 67 h 786"/>
                <a:gd name="T4" fmla="*/ 183 w 1375"/>
                <a:gd name="T5" fmla="*/ 0 h 786"/>
                <a:gd name="T6" fmla="*/ 4 w 1375"/>
                <a:gd name="T7" fmla="*/ 41 h 786"/>
                <a:gd name="T8" fmla="*/ 3 w 1375"/>
                <a:gd name="T9" fmla="*/ 42 h 786"/>
                <a:gd name="T10" fmla="*/ 2 w 1375"/>
                <a:gd name="T11" fmla="*/ 46 h 786"/>
                <a:gd name="T12" fmla="*/ 1 w 1375"/>
                <a:gd name="T13" fmla="*/ 51 h 786"/>
                <a:gd name="T14" fmla="*/ 0 w 1375"/>
                <a:gd name="T15" fmla="*/ 58 h 786"/>
                <a:gd name="T16" fmla="*/ 0 w 1375"/>
                <a:gd name="T17" fmla="*/ 68 h 786"/>
                <a:gd name="T18" fmla="*/ 2 w 1375"/>
                <a:gd name="T19" fmla="*/ 78 h 786"/>
                <a:gd name="T20" fmla="*/ 7 w 1375"/>
                <a:gd name="T21" fmla="*/ 89 h 786"/>
                <a:gd name="T22" fmla="*/ 14 w 1375"/>
                <a:gd name="T23" fmla="*/ 99 h 786"/>
                <a:gd name="T24" fmla="*/ 14 w 1375"/>
                <a:gd name="T25" fmla="*/ 100 h 786"/>
                <a:gd name="T26" fmla="*/ 14 w 1375"/>
                <a:gd name="T27" fmla="*/ 100 h 786"/>
                <a:gd name="T28" fmla="*/ 14 w 1375"/>
                <a:gd name="T29" fmla="*/ 100 h 786"/>
                <a:gd name="T30" fmla="*/ 173 w 1375"/>
                <a:gd name="T31" fmla="*/ 197 h 786"/>
                <a:gd name="T32" fmla="*/ 173 w 1375"/>
                <a:gd name="T33" fmla="*/ 194 h 786"/>
                <a:gd name="T34" fmla="*/ 171 w 1375"/>
                <a:gd name="T35" fmla="*/ 189 h 786"/>
                <a:gd name="T36" fmla="*/ 171 w 1375"/>
                <a:gd name="T37" fmla="*/ 189 h 786"/>
                <a:gd name="T38" fmla="*/ 171 w 1375"/>
                <a:gd name="T39" fmla="*/ 188 h 786"/>
                <a:gd name="T40" fmla="*/ 170 w 1375"/>
                <a:gd name="T41" fmla="*/ 187 h 786"/>
                <a:gd name="T42" fmla="*/ 168 w 1375"/>
                <a:gd name="T43" fmla="*/ 182 h 786"/>
                <a:gd name="T44" fmla="*/ 165 w 1375"/>
                <a:gd name="T45" fmla="*/ 175 h 786"/>
                <a:gd name="T46" fmla="*/ 163 w 1375"/>
                <a:gd name="T47" fmla="*/ 167 h 786"/>
                <a:gd name="T48" fmla="*/ 161 w 1375"/>
                <a:gd name="T49" fmla="*/ 158 h 786"/>
                <a:gd name="T50" fmla="*/ 161 w 1375"/>
                <a:gd name="T51" fmla="*/ 149 h 786"/>
                <a:gd name="T52" fmla="*/ 164 w 1375"/>
                <a:gd name="T53" fmla="*/ 141 h 786"/>
                <a:gd name="T54" fmla="*/ 169 w 1375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5"/>
                <a:gd name="T85" fmla="*/ 0 h 786"/>
                <a:gd name="T86" fmla="*/ 1375 w 1375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5" h="786">
                  <a:moveTo>
                    <a:pt x="678" y="532"/>
                  </a:moveTo>
                  <a:lnTo>
                    <a:pt x="1375" y="266"/>
                  </a:lnTo>
                  <a:lnTo>
                    <a:pt x="733" y="0"/>
                  </a:lnTo>
                  <a:lnTo>
                    <a:pt x="18" y="161"/>
                  </a:lnTo>
                  <a:lnTo>
                    <a:pt x="15" y="167"/>
                  </a:lnTo>
                  <a:lnTo>
                    <a:pt x="10" y="182"/>
                  </a:lnTo>
                  <a:lnTo>
                    <a:pt x="4" y="205"/>
                  </a:lnTo>
                  <a:lnTo>
                    <a:pt x="0" y="235"/>
                  </a:lnTo>
                  <a:lnTo>
                    <a:pt x="1" y="271"/>
                  </a:lnTo>
                  <a:lnTo>
                    <a:pt x="10" y="311"/>
                  </a:lnTo>
                  <a:lnTo>
                    <a:pt x="28" y="354"/>
                  </a:lnTo>
                  <a:lnTo>
                    <a:pt x="58" y="398"/>
                  </a:lnTo>
                  <a:lnTo>
                    <a:pt x="59" y="400"/>
                  </a:lnTo>
                  <a:lnTo>
                    <a:pt x="59" y="401"/>
                  </a:lnTo>
                  <a:lnTo>
                    <a:pt x="693" y="786"/>
                  </a:lnTo>
                  <a:lnTo>
                    <a:pt x="694" y="776"/>
                  </a:lnTo>
                  <a:lnTo>
                    <a:pt x="685" y="753"/>
                  </a:lnTo>
                  <a:lnTo>
                    <a:pt x="684" y="752"/>
                  </a:lnTo>
                  <a:lnTo>
                    <a:pt x="680" y="745"/>
                  </a:lnTo>
                  <a:lnTo>
                    <a:pt x="672" y="726"/>
                  </a:lnTo>
                  <a:lnTo>
                    <a:pt x="662" y="699"/>
                  </a:lnTo>
                  <a:lnTo>
                    <a:pt x="653" y="667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6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95" name="Freeform 1435"/>
            <p:cNvSpPr>
              <a:spLocks/>
            </p:cNvSpPr>
            <p:nvPr/>
          </p:nvSpPr>
          <p:spPr bwMode="auto">
            <a:xfrm>
              <a:off x="177" y="2514"/>
              <a:ext cx="617" cy="237"/>
            </a:xfrm>
            <a:custGeom>
              <a:avLst/>
              <a:gdLst>
                <a:gd name="T0" fmla="*/ 308 w 1235"/>
                <a:gd name="T1" fmla="*/ 59 h 475"/>
                <a:gd name="T2" fmla="*/ 152 w 1235"/>
                <a:gd name="T3" fmla="*/ 118 h 475"/>
                <a:gd name="T4" fmla="*/ 0 w 1235"/>
                <a:gd name="T5" fmla="*/ 37 h 475"/>
                <a:gd name="T6" fmla="*/ 166 w 1235"/>
                <a:gd name="T7" fmla="*/ 0 h 475"/>
                <a:gd name="T8" fmla="*/ 308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96" name="Freeform 1436"/>
            <p:cNvSpPr>
              <a:spLocks/>
            </p:cNvSpPr>
            <p:nvPr/>
          </p:nvSpPr>
          <p:spPr bwMode="auto">
            <a:xfrm>
              <a:off x="154" y="2595"/>
              <a:ext cx="315" cy="271"/>
            </a:xfrm>
            <a:custGeom>
              <a:avLst/>
              <a:gdLst>
                <a:gd name="T0" fmla="*/ 157 w 631"/>
                <a:gd name="T1" fmla="*/ 136 h 542"/>
                <a:gd name="T2" fmla="*/ 12 w 631"/>
                <a:gd name="T3" fmla="*/ 46 h 542"/>
                <a:gd name="T4" fmla="*/ 7 w 631"/>
                <a:gd name="T5" fmla="*/ 38 h 542"/>
                <a:gd name="T6" fmla="*/ 3 w 631"/>
                <a:gd name="T7" fmla="*/ 31 h 542"/>
                <a:gd name="T8" fmla="*/ 1 w 631"/>
                <a:gd name="T9" fmla="*/ 24 h 542"/>
                <a:gd name="T10" fmla="*/ 0 w 631"/>
                <a:gd name="T11" fmla="*/ 17 h 542"/>
                <a:gd name="T12" fmla="*/ 0 w 631"/>
                <a:gd name="T13" fmla="*/ 12 h 542"/>
                <a:gd name="T14" fmla="*/ 0 w 631"/>
                <a:gd name="T15" fmla="*/ 7 h 542"/>
                <a:gd name="T16" fmla="*/ 1 w 631"/>
                <a:gd name="T17" fmla="*/ 3 h 542"/>
                <a:gd name="T18" fmla="*/ 2 w 631"/>
                <a:gd name="T19" fmla="*/ 0 h 542"/>
                <a:gd name="T20" fmla="*/ 157 w 631"/>
                <a:gd name="T21" fmla="*/ 82 h 542"/>
                <a:gd name="T22" fmla="*/ 154 w 631"/>
                <a:gd name="T23" fmla="*/ 88 h 542"/>
                <a:gd name="T24" fmla="*/ 151 w 631"/>
                <a:gd name="T25" fmla="*/ 94 h 542"/>
                <a:gd name="T26" fmla="*/ 150 w 631"/>
                <a:gd name="T27" fmla="*/ 101 h 542"/>
                <a:gd name="T28" fmla="*/ 150 w 631"/>
                <a:gd name="T29" fmla="*/ 108 h 542"/>
                <a:gd name="T30" fmla="*/ 151 w 631"/>
                <a:gd name="T31" fmla="*/ 115 h 542"/>
                <a:gd name="T32" fmla="*/ 152 w 631"/>
                <a:gd name="T33" fmla="*/ 122 h 542"/>
                <a:gd name="T34" fmla="*/ 154 w 631"/>
                <a:gd name="T35" fmla="*/ 130 h 542"/>
                <a:gd name="T36" fmla="*/ 157 w 631"/>
                <a:gd name="T37" fmla="*/ 136 h 5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1"/>
                <a:gd name="T58" fmla="*/ 0 h 542"/>
                <a:gd name="T59" fmla="*/ 631 w 631"/>
                <a:gd name="T60" fmla="*/ 542 h 5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1" h="542">
                  <a:moveTo>
                    <a:pt x="628" y="542"/>
                  </a:moveTo>
                  <a:lnTo>
                    <a:pt x="50" y="187"/>
                  </a:lnTo>
                  <a:lnTo>
                    <a:pt x="28" y="155"/>
                  </a:lnTo>
                  <a:lnTo>
                    <a:pt x="13" y="125"/>
                  </a:lnTo>
                  <a:lnTo>
                    <a:pt x="4" y="96"/>
                  </a:lnTo>
                  <a:lnTo>
                    <a:pt x="0" y="71"/>
                  </a:lnTo>
                  <a:lnTo>
                    <a:pt x="0" y="48"/>
                  </a:lnTo>
                  <a:lnTo>
                    <a:pt x="2" y="28"/>
                  </a:lnTo>
                  <a:lnTo>
                    <a:pt x="6" y="12"/>
                  </a:lnTo>
                  <a:lnTo>
                    <a:pt x="11" y="0"/>
                  </a:lnTo>
                  <a:lnTo>
                    <a:pt x="631" y="331"/>
                  </a:lnTo>
                  <a:lnTo>
                    <a:pt x="616" y="354"/>
                  </a:lnTo>
                  <a:lnTo>
                    <a:pt x="606" y="379"/>
                  </a:lnTo>
                  <a:lnTo>
                    <a:pt x="602" y="407"/>
                  </a:lnTo>
                  <a:lnTo>
                    <a:pt x="602" y="434"/>
                  </a:lnTo>
                  <a:lnTo>
                    <a:pt x="604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97" name="Freeform 1437"/>
            <p:cNvSpPr>
              <a:spLocks/>
            </p:cNvSpPr>
            <p:nvPr/>
          </p:nvSpPr>
          <p:spPr bwMode="auto">
            <a:xfrm>
              <a:off x="468" y="2642"/>
              <a:ext cx="366" cy="250"/>
            </a:xfrm>
            <a:custGeom>
              <a:avLst/>
              <a:gdLst>
                <a:gd name="T0" fmla="*/ 161 w 732"/>
                <a:gd name="T1" fmla="*/ 38 h 499"/>
                <a:gd name="T2" fmla="*/ 0 w 732"/>
                <a:gd name="T3" fmla="*/ 103 h 499"/>
                <a:gd name="T4" fmla="*/ 1 w 732"/>
                <a:gd name="T5" fmla="*/ 108 h 499"/>
                <a:gd name="T6" fmla="*/ 163 w 732"/>
                <a:gd name="T7" fmla="*/ 43 h 499"/>
                <a:gd name="T8" fmla="*/ 173 w 732"/>
                <a:gd name="T9" fmla="*/ 52 h 499"/>
                <a:gd name="T10" fmla="*/ 9 w 732"/>
                <a:gd name="T11" fmla="*/ 120 h 499"/>
                <a:gd name="T12" fmla="*/ 11 w 732"/>
                <a:gd name="T13" fmla="*/ 125 h 499"/>
                <a:gd name="T14" fmla="*/ 183 w 732"/>
                <a:gd name="T15" fmla="*/ 54 h 499"/>
                <a:gd name="T16" fmla="*/ 166 w 732"/>
                <a:gd name="T17" fmla="*/ 38 h 499"/>
                <a:gd name="T18" fmla="*/ 165 w 732"/>
                <a:gd name="T19" fmla="*/ 0 h 499"/>
                <a:gd name="T20" fmla="*/ 161 w 732"/>
                <a:gd name="T21" fmla="*/ 0 h 499"/>
                <a:gd name="T22" fmla="*/ 161 w 732"/>
                <a:gd name="T23" fmla="*/ 12 h 499"/>
                <a:gd name="T24" fmla="*/ 161 w 732"/>
                <a:gd name="T25" fmla="*/ 38 h 4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2"/>
                <a:gd name="T40" fmla="*/ 0 h 499"/>
                <a:gd name="T41" fmla="*/ 732 w 732"/>
                <a:gd name="T42" fmla="*/ 499 h 4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2" h="499">
                  <a:moveTo>
                    <a:pt x="644" y="149"/>
                  </a:moveTo>
                  <a:lnTo>
                    <a:pt x="0" y="409"/>
                  </a:lnTo>
                  <a:lnTo>
                    <a:pt x="7" y="431"/>
                  </a:lnTo>
                  <a:lnTo>
                    <a:pt x="652" y="170"/>
                  </a:lnTo>
                  <a:lnTo>
                    <a:pt x="692" y="208"/>
                  </a:lnTo>
                  <a:lnTo>
                    <a:pt x="36" y="477"/>
                  </a:lnTo>
                  <a:lnTo>
                    <a:pt x="43" y="499"/>
                  </a:lnTo>
                  <a:lnTo>
                    <a:pt x="732" y="216"/>
                  </a:lnTo>
                  <a:lnTo>
                    <a:pt x="663" y="152"/>
                  </a:lnTo>
                  <a:lnTo>
                    <a:pt x="660" y="0"/>
                  </a:lnTo>
                  <a:lnTo>
                    <a:pt x="642" y="0"/>
                  </a:lnTo>
                  <a:lnTo>
                    <a:pt x="642" y="47"/>
                  </a:lnTo>
                  <a:lnTo>
                    <a:pt x="644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98" name="Freeform 1438"/>
            <p:cNvSpPr>
              <a:spLocks/>
            </p:cNvSpPr>
            <p:nvPr/>
          </p:nvSpPr>
          <p:spPr bwMode="auto">
            <a:xfrm>
              <a:off x="419" y="2492"/>
              <a:ext cx="347" cy="158"/>
            </a:xfrm>
            <a:custGeom>
              <a:avLst/>
              <a:gdLst>
                <a:gd name="T0" fmla="*/ 11 w 694"/>
                <a:gd name="T1" fmla="*/ 39 h 318"/>
                <a:gd name="T2" fmla="*/ 1 w 694"/>
                <a:gd name="T3" fmla="*/ 50 h 318"/>
                <a:gd name="T4" fmla="*/ 0 w 694"/>
                <a:gd name="T5" fmla="*/ 64 h 318"/>
                <a:gd name="T6" fmla="*/ 1 w 694"/>
                <a:gd name="T7" fmla="*/ 73 h 318"/>
                <a:gd name="T8" fmla="*/ 3 w 694"/>
                <a:gd name="T9" fmla="*/ 79 h 318"/>
                <a:gd name="T10" fmla="*/ 173 w 694"/>
                <a:gd name="T11" fmla="*/ 35 h 318"/>
                <a:gd name="T12" fmla="*/ 174 w 694"/>
                <a:gd name="T13" fmla="*/ 0 h 318"/>
                <a:gd name="T14" fmla="*/ 11 w 694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1" y="159"/>
                  </a:moveTo>
                  <a:lnTo>
                    <a:pt x="5" y="201"/>
                  </a:lnTo>
                  <a:lnTo>
                    <a:pt x="0" y="257"/>
                  </a:lnTo>
                  <a:lnTo>
                    <a:pt x="6" y="295"/>
                  </a:lnTo>
                  <a:lnTo>
                    <a:pt x="9" y="318"/>
                  </a:lnTo>
                  <a:lnTo>
                    <a:pt x="689" y="142"/>
                  </a:lnTo>
                  <a:lnTo>
                    <a:pt x="694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99" name="Freeform 1439"/>
            <p:cNvSpPr>
              <a:spLocks/>
            </p:cNvSpPr>
            <p:nvPr/>
          </p:nvSpPr>
          <p:spPr bwMode="auto">
            <a:xfrm>
              <a:off x="423" y="2564"/>
              <a:ext cx="368" cy="119"/>
            </a:xfrm>
            <a:custGeom>
              <a:avLst/>
              <a:gdLst>
                <a:gd name="T0" fmla="*/ 0 w 737"/>
                <a:gd name="T1" fmla="*/ 46 h 237"/>
                <a:gd name="T2" fmla="*/ 7 w 737"/>
                <a:gd name="T3" fmla="*/ 60 h 237"/>
                <a:gd name="T4" fmla="*/ 184 w 737"/>
                <a:gd name="T5" fmla="*/ 14 h 237"/>
                <a:gd name="T6" fmla="*/ 169 w 737"/>
                <a:gd name="T7" fmla="*/ 0 h 237"/>
                <a:gd name="T8" fmla="*/ 0 w 737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237"/>
                <a:gd name="T17" fmla="*/ 737 w 737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237">
                  <a:moveTo>
                    <a:pt x="0" y="181"/>
                  </a:moveTo>
                  <a:lnTo>
                    <a:pt x="30" y="237"/>
                  </a:lnTo>
                  <a:lnTo>
                    <a:pt x="737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00" name="Freeform 1440"/>
            <p:cNvSpPr>
              <a:spLocks/>
            </p:cNvSpPr>
            <p:nvPr/>
          </p:nvSpPr>
          <p:spPr bwMode="auto">
            <a:xfrm>
              <a:off x="118" y="2343"/>
              <a:ext cx="688" cy="346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3 h 693"/>
                <a:gd name="T22" fmla="*/ 10 w 1377"/>
                <a:gd name="T23" fmla="*/ 73 h 693"/>
                <a:gd name="T24" fmla="*/ 10 w 1377"/>
                <a:gd name="T25" fmla="*/ 73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0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8 w 1377"/>
                <a:gd name="T47" fmla="*/ 163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8 h 693"/>
                <a:gd name="T56" fmla="*/ 153 w 1377"/>
                <a:gd name="T57" fmla="*/ 129 h 693"/>
                <a:gd name="T58" fmla="*/ 157 w 1377"/>
                <a:gd name="T59" fmla="*/ 122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2" y="468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6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4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2" y="296"/>
                  </a:lnTo>
                  <a:lnTo>
                    <a:pt x="42" y="297"/>
                  </a:lnTo>
                  <a:lnTo>
                    <a:pt x="43" y="297"/>
                  </a:lnTo>
                  <a:lnTo>
                    <a:pt x="644" y="693"/>
                  </a:lnTo>
                  <a:lnTo>
                    <a:pt x="646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5" y="655"/>
                  </a:lnTo>
                  <a:lnTo>
                    <a:pt x="628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91"/>
                  </a:lnTo>
                  <a:lnTo>
                    <a:pt x="652" y="4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01" name="Freeform 1441"/>
            <p:cNvSpPr>
              <a:spLocks/>
            </p:cNvSpPr>
            <p:nvPr/>
          </p:nvSpPr>
          <p:spPr bwMode="auto">
            <a:xfrm>
              <a:off x="155" y="2355"/>
              <a:ext cx="614" cy="209"/>
            </a:xfrm>
            <a:custGeom>
              <a:avLst/>
              <a:gdLst>
                <a:gd name="T0" fmla="*/ 307 w 1229"/>
                <a:gd name="T1" fmla="*/ 64 h 416"/>
                <a:gd name="T2" fmla="*/ 145 w 1229"/>
                <a:gd name="T3" fmla="*/ 105 h 416"/>
                <a:gd name="T4" fmla="*/ 0 w 1229"/>
                <a:gd name="T5" fmla="*/ 20 h 416"/>
                <a:gd name="T6" fmla="*/ 170 w 1229"/>
                <a:gd name="T7" fmla="*/ 0 h 416"/>
                <a:gd name="T8" fmla="*/ 307 w 1229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6"/>
                <a:gd name="T17" fmla="*/ 1229 w 1229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6">
                  <a:moveTo>
                    <a:pt x="1229" y="254"/>
                  </a:moveTo>
                  <a:lnTo>
                    <a:pt x="581" y="416"/>
                  </a:lnTo>
                  <a:lnTo>
                    <a:pt x="0" y="80"/>
                  </a:lnTo>
                  <a:lnTo>
                    <a:pt x="680" y="0"/>
                  </a:lnTo>
                  <a:lnTo>
                    <a:pt x="1229" y="254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02" name="Freeform 1442"/>
            <p:cNvSpPr>
              <a:spLocks/>
            </p:cNvSpPr>
            <p:nvPr/>
          </p:nvSpPr>
          <p:spPr bwMode="auto">
            <a:xfrm>
              <a:off x="128" y="2399"/>
              <a:ext cx="304" cy="265"/>
            </a:xfrm>
            <a:custGeom>
              <a:avLst/>
              <a:gdLst>
                <a:gd name="T0" fmla="*/ 147 w 608"/>
                <a:gd name="T1" fmla="*/ 133 h 529"/>
                <a:gd name="T2" fmla="*/ 10 w 608"/>
                <a:gd name="T3" fmla="*/ 42 h 529"/>
                <a:gd name="T4" fmla="*/ 5 w 608"/>
                <a:gd name="T5" fmla="*/ 34 h 529"/>
                <a:gd name="T6" fmla="*/ 1 w 608"/>
                <a:gd name="T7" fmla="*/ 27 h 529"/>
                <a:gd name="T8" fmla="*/ 1 w 608"/>
                <a:gd name="T9" fmla="*/ 21 h 529"/>
                <a:gd name="T10" fmla="*/ 0 w 608"/>
                <a:gd name="T11" fmla="*/ 15 h 529"/>
                <a:gd name="T12" fmla="*/ 1 w 608"/>
                <a:gd name="T13" fmla="*/ 10 h 529"/>
                <a:gd name="T14" fmla="*/ 1 w 608"/>
                <a:gd name="T15" fmla="*/ 6 h 529"/>
                <a:gd name="T16" fmla="*/ 3 w 608"/>
                <a:gd name="T17" fmla="*/ 3 h 529"/>
                <a:gd name="T18" fmla="*/ 5 w 608"/>
                <a:gd name="T19" fmla="*/ 0 h 529"/>
                <a:gd name="T20" fmla="*/ 152 w 608"/>
                <a:gd name="T21" fmla="*/ 86 h 529"/>
                <a:gd name="T22" fmla="*/ 148 w 608"/>
                <a:gd name="T23" fmla="*/ 90 h 529"/>
                <a:gd name="T24" fmla="*/ 145 w 608"/>
                <a:gd name="T25" fmla="*/ 96 h 529"/>
                <a:gd name="T26" fmla="*/ 143 w 608"/>
                <a:gd name="T27" fmla="*/ 102 h 529"/>
                <a:gd name="T28" fmla="*/ 143 w 608"/>
                <a:gd name="T29" fmla="*/ 108 h 529"/>
                <a:gd name="T30" fmla="*/ 143 w 608"/>
                <a:gd name="T31" fmla="*/ 115 h 529"/>
                <a:gd name="T32" fmla="*/ 143 w 608"/>
                <a:gd name="T33" fmla="*/ 121 h 529"/>
                <a:gd name="T34" fmla="*/ 145 w 608"/>
                <a:gd name="T35" fmla="*/ 127 h 529"/>
                <a:gd name="T36" fmla="*/ 147 w 608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8"/>
                <a:gd name="T58" fmla="*/ 0 h 529"/>
                <a:gd name="T59" fmla="*/ 608 w 608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8" h="529">
                  <a:moveTo>
                    <a:pt x="585" y="529"/>
                  </a:moveTo>
                  <a:lnTo>
                    <a:pt x="38" y="165"/>
                  </a:lnTo>
                  <a:lnTo>
                    <a:pt x="20" y="136"/>
                  </a:lnTo>
                  <a:lnTo>
                    <a:pt x="7" y="108"/>
                  </a:lnTo>
                  <a:lnTo>
                    <a:pt x="2" y="83"/>
                  </a:lnTo>
                  <a:lnTo>
                    <a:pt x="0" y="60"/>
                  </a:lnTo>
                  <a:lnTo>
                    <a:pt x="3" y="40"/>
                  </a:lnTo>
                  <a:lnTo>
                    <a:pt x="7" y="23"/>
                  </a:lnTo>
                  <a:lnTo>
                    <a:pt x="13" y="9"/>
                  </a:lnTo>
                  <a:lnTo>
                    <a:pt x="18" y="0"/>
                  </a:lnTo>
                  <a:lnTo>
                    <a:pt x="608" y="342"/>
                  </a:lnTo>
                  <a:lnTo>
                    <a:pt x="591" y="360"/>
                  </a:lnTo>
                  <a:lnTo>
                    <a:pt x="579" y="382"/>
                  </a:lnTo>
                  <a:lnTo>
                    <a:pt x="572" y="406"/>
                  </a:lnTo>
                  <a:lnTo>
                    <a:pt x="569" y="432"/>
                  </a:lnTo>
                  <a:lnTo>
                    <a:pt x="570" y="457"/>
                  </a:lnTo>
                  <a:lnTo>
                    <a:pt x="572" y="482"/>
                  </a:lnTo>
                  <a:lnTo>
                    <a:pt x="578" y="506"/>
                  </a:lnTo>
                  <a:lnTo>
                    <a:pt x="585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03" name="Freeform 1443"/>
            <p:cNvSpPr>
              <a:spLocks/>
            </p:cNvSpPr>
            <p:nvPr/>
          </p:nvSpPr>
          <p:spPr bwMode="auto">
            <a:xfrm>
              <a:off x="423" y="2492"/>
              <a:ext cx="376" cy="197"/>
            </a:xfrm>
            <a:custGeom>
              <a:avLst/>
              <a:gdLst>
                <a:gd name="T0" fmla="*/ 167 w 754"/>
                <a:gd name="T1" fmla="*/ 34 h 393"/>
                <a:gd name="T2" fmla="*/ 0 w 754"/>
                <a:gd name="T3" fmla="*/ 78 h 393"/>
                <a:gd name="T4" fmla="*/ 1 w 754"/>
                <a:gd name="T5" fmla="*/ 83 h 393"/>
                <a:gd name="T6" fmla="*/ 169 w 754"/>
                <a:gd name="T7" fmla="*/ 39 h 393"/>
                <a:gd name="T8" fmla="*/ 178 w 754"/>
                <a:gd name="T9" fmla="*/ 48 h 393"/>
                <a:gd name="T10" fmla="*/ 7 w 754"/>
                <a:gd name="T11" fmla="*/ 94 h 393"/>
                <a:gd name="T12" fmla="*/ 8 w 754"/>
                <a:gd name="T13" fmla="*/ 99 h 393"/>
                <a:gd name="T14" fmla="*/ 188 w 754"/>
                <a:gd name="T15" fmla="*/ 51 h 393"/>
                <a:gd name="T16" fmla="*/ 172 w 754"/>
                <a:gd name="T17" fmla="*/ 35 h 393"/>
                <a:gd name="T18" fmla="*/ 175 w 754"/>
                <a:gd name="T19" fmla="*/ 1 h 393"/>
                <a:gd name="T20" fmla="*/ 170 w 754"/>
                <a:gd name="T21" fmla="*/ 0 h 393"/>
                <a:gd name="T22" fmla="*/ 169 w 754"/>
                <a:gd name="T23" fmla="*/ 11 h 393"/>
                <a:gd name="T24" fmla="*/ 167 w 754"/>
                <a:gd name="T25" fmla="*/ 34 h 3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3"/>
                <a:gd name="T41" fmla="*/ 754 w 754"/>
                <a:gd name="T42" fmla="*/ 393 h 3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3">
                  <a:moveTo>
                    <a:pt x="671" y="135"/>
                  </a:moveTo>
                  <a:lnTo>
                    <a:pt x="0" y="309"/>
                  </a:lnTo>
                  <a:lnTo>
                    <a:pt x="5" y="330"/>
                  </a:lnTo>
                  <a:lnTo>
                    <a:pt x="678" y="155"/>
                  </a:lnTo>
                  <a:lnTo>
                    <a:pt x="715" y="192"/>
                  </a:lnTo>
                  <a:lnTo>
                    <a:pt x="29" y="374"/>
                  </a:lnTo>
                  <a:lnTo>
                    <a:pt x="35" y="393"/>
                  </a:lnTo>
                  <a:lnTo>
                    <a:pt x="754" y="203"/>
                  </a:lnTo>
                  <a:lnTo>
                    <a:pt x="691" y="139"/>
                  </a:lnTo>
                  <a:lnTo>
                    <a:pt x="701" y="1"/>
                  </a:lnTo>
                  <a:lnTo>
                    <a:pt x="681" y="0"/>
                  </a:lnTo>
                  <a:lnTo>
                    <a:pt x="679" y="42"/>
                  </a:lnTo>
                  <a:lnTo>
                    <a:pt x="671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04" name="Freeform 1444"/>
            <p:cNvSpPr>
              <a:spLocks/>
            </p:cNvSpPr>
            <p:nvPr/>
          </p:nvSpPr>
          <p:spPr bwMode="auto">
            <a:xfrm>
              <a:off x="452" y="2325"/>
              <a:ext cx="340" cy="156"/>
            </a:xfrm>
            <a:custGeom>
              <a:avLst/>
              <a:gdLst>
                <a:gd name="T0" fmla="*/ 9 w 681"/>
                <a:gd name="T1" fmla="*/ 39 h 312"/>
                <a:gd name="T2" fmla="*/ 1 w 681"/>
                <a:gd name="T3" fmla="*/ 48 h 312"/>
                <a:gd name="T4" fmla="*/ 0 w 681"/>
                <a:gd name="T5" fmla="*/ 62 h 312"/>
                <a:gd name="T6" fmla="*/ 1 w 681"/>
                <a:gd name="T7" fmla="*/ 73 h 312"/>
                <a:gd name="T8" fmla="*/ 2 w 681"/>
                <a:gd name="T9" fmla="*/ 78 h 312"/>
                <a:gd name="T10" fmla="*/ 169 w 681"/>
                <a:gd name="T11" fmla="*/ 35 h 312"/>
                <a:gd name="T12" fmla="*/ 170 w 681"/>
                <a:gd name="T13" fmla="*/ 0 h 312"/>
                <a:gd name="T14" fmla="*/ 9 w 681"/>
                <a:gd name="T15" fmla="*/ 39 h 3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1"/>
                <a:gd name="T25" fmla="*/ 0 h 312"/>
                <a:gd name="T26" fmla="*/ 681 w 681"/>
                <a:gd name="T27" fmla="*/ 312 h 3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1" h="312">
                  <a:moveTo>
                    <a:pt x="39" y="155"/>
                  </a:moveTo>
                  <a:lnTo>
                    <a:pt x="5" y="195"/>
                  </a:lnTo>
                  <a:lnTo>
                    <a:pt x="0" y="251"/>
                  </a:lnTo>
                  <a:lnTo>
                    <a:pt x="7" y="289"/>
                  </a:lnTo>
                  <a:lnTo>
                    <a:pt x="8" y="312"/>
                  </a:lnTo>
                  <a:lnTo>
                    <a:pt x="676" y="138"/>
                  </a:lnTo>
                  <a:lnTo>
                    <a:pt x="681" y="0"/>
                  </a:lnTo>
                  <a:lnTo>
                    <a:pt x="39" y="1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05" name="Freeform 1445"/>
            <p:cNvSpPr>
              <a:spLocks/>
            </p:cNvSpPr>
            <p:nvPr/>
          </p:nvSpPr>
          <p:spPr bwMode="auto">
            <a:xfrm>
              <a:off x="456" y="2396"/>
              <a:ext cx="360" cy="116"/>
            </a:xfrm>
            <a:custGeom>
              <a:avLst/>
              <a:gdLst>
                <a:gd name="T0" fmla="*/ 0 w 720"/>
                <a:gd name="T1" fmla="*/ 44 h 234"/>
                <a:gd name="T2" fmla="*/ 7 w 720"/>
                <a:gd name="T3" fmla="*/ 58 h 234"/>
                <a:gd name="T4" fmla="*/ 180 w 720"/>
                <a:gd name="T5" fmla="*/ 13 h 234"/>
                <a:gd name="T6" fmla="*/ 166 w 720"/>
                <a:gd name="T7" fmla="*/ 0 h 234"/>
                <a:gd name="T8" fmla="*/ 0 w 720"/>
                <a:gd name="T9" fmla="*/ 44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234"/>
                <a:gd name="T17" fmla="*/ 720 w 720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234">
                  <a:moveTo>
                    <a:pt x="0" y="179"/>
                  </a:moveTo>
                  <a:lnTo>
                    <a:pt x="29" y="234"/>
                  </a:lnTo>
                  <a:lnTo>
                    <a:pt x="720" y="54"/>
                  </a:lnTo>
                  <a:lnTo>
                    <a:pt x="664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06" name="Freeform 1446"/>
            <p:cNvSpPr>
              <a:spLocks/>
            </p:cNvSpPr>
            <p:nvPr/>
          </p:nvSpPr>
          <p:spPr bwMode="auto">
            <a:xfrm>
              <a:off x="156" y="2179"/>
              <a:ext cx="676" cy="340"/>
            </a:xfrm>
            <a:custGeom>
              <a:avLst/>
              <a:gdLst>
                <a:gd name="T0" fmla="*/ 160 w 1350"/>
                <a:gd name="T1" fmla="*/ 114 h 680"/>
                <a:gd name="T2" fmla="*/ 339 w 1350"/>
                <a:gd name="T3" fmla="*/ 71 h 680"/>
                <a:gd name="T4" fmla="*/ 187 w 1350"/>
                <a:gd name="T5" fmla="*/ 0 h 680"/>
                <a:gd name="T6" fmla="*/ 7 w 1350"/>
                <a:gd name="T7" fmla="*/ 21 h 680"/>
                <a:gd name="T8" fmla="*/ 6 w 1350"/>
                <a:gd name="T9" fmla="*/ 22 h 680"/>
                <a:gd name="T10" fmla="*/ 5 w 1350"/>
                <a:gd name="T11" fmla="*/ 25 h 680"/>
                <a:gd name="T12" fmla="*/ 3 w 1350"/>
                <a:gd name="T13" fmla="*/ 30 h 680"/>
                <a:gd name="T14" fmla="*/ 1 w 1350"/>
                <a:gd name="T15" fmla="*/ 37 h 680"/>
                <a:gd name="T16" fmla="*/ 0 w 1350"/>
                <a:gd name="T17" fmla="*/ 44 h 680"/>
                <a:gd name="T18" fmla="*/ 1 w 1350"/>
                <a:gd name="T19" fmla="*/ 52 h 680"/>
                <a:gd name="T20" fmla="*/ 5 w 1350"/>
                <a:gd name="T21" fmla="*/ 62 h 680"/>
                <a:gd name="T22" fmla="*/ 11 w 1350"/>
                <a:gd name="T23" fmla="*/ 72 h 680"/>
                <a:gd name="T24" fmla="*/ 11 w 1350"/>
                <a:gd name="T25" fmla="*/ 73 h 680"/>
                <a:gd name="T26" fmla="*/ 11 w 1350"/>
                <a:gd name="T27" fmla="*/ 73 h 680"/>
                <a:gd name="T28" fmla="*/ 11 w 1350"/>
                <a:gd name="T29" fmla="*/ 73 h 680"/>
                <a:gd name="T30" fmla="*/ 158 w 1350"/>
                <a:gd name="T31" fmla="*/ 170 h 680"/>
                <a:gd name="T32" fmla="*/ 159 w 1350"/>
                <a:gd name="T33" fmla="*/ 168 h 680"/>
                <a:gd name="T34" fmla="*/ 157 w 1350"/>
                <a:gd name="T35" fmla="*/ 163 h 680"/>
                <a:gd name="T36" fmla="*/ 157 w 1350"/>
                <a:gd name="T37" fmla="*/ 162 h 680"/>
                <a:gd name="T38" fmla="*/ 157 w 1350"/>
                <a:gd name="T39" fmla="*/ 162 h 680"/>
                <a:gd name="T40" fmla="*/ 156 w 1350"/>
                <a:gd name="T41" fmla="*/ 161 h 680"/>
                <a:gd name="T42" fmla="*/ 155 w 1350"/>
                <a:gd name="T43" fmla="*/ 157 h 680"/>
                <a:gd name="T44" fmla="*/ 153 w 1350"/>
                <a:gd name="T45" fmla="*/ 151 h 680"/>
                <a:gd name="T46" fmla="*/ 151 w 1350"/>
                <a:gd name="T47" fmla="*/ 143 h 680"/>
                <a:gd name="T48" fmla="*/ 150 w 1350"/>
                <a:gd name="T49" fmla="*/ 135 h 680"/>
                <a:gd name="T50" fmla="*/ 151 w 1350"/>
                <a:gd name="T51" fmla="*/ 127 h 680"/>
                <a:gd name="T52" fmla="*/ 154 w 1350"/>
                <a:gd name="T53" fmla="*/ 120 h 680"/>
                <a:gd name="T54" fmla="*/ 160 w 1350"/>
                <a:gd name="T55" fmla="*/ 114 h 6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50"/>
                <a:gd name="T85" fmla="*/ 0 h 680"/>
                <a:gd name="T86" fmla="*/ 1350 w 1350"/>
                <a:gd name="T87" fmla="*/ 680 h 68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50" h="680">
                  <a:moveTo>
                    <a:pt x="640" y="457"/>
                  </a:moveTo>
                  <a:lnTo>
                    <a:pt x="1350" y="281"/>
                  </a:lnTo>
                  <a:lnTo>
                    <a:pt x="744" y="0"/>
                  </a:lnTo>
                  <a:lnTo>
                    <a:pt x="27" y="85"/>
                  </a:lnTo>
                  <a:lnTo>
                    <a:pt x="24" y="89"/>
                  </a:lnTo>
                  <a:lnTo>
                    <a:pt x="17" y="101"/>
                  </a:lnTo>
                  <a:lnTo>
                    <a:pt x="9" y="120"/>
                  </a:lnTo>
                  <a:lnTo>
                    <a:pt x="2" y="145"/>
                  </a:lnTo>
                  <a:lnTo>
                    <a:pt x="0" y="176"/>
                  </a:lnTo>
                  <a:lnTo>
                    <a:pt x="4" y="210"/>
                  </a:lnTo>
                  <a:lnTo>
                    <a:pt x="17" y="248"/>
                  </a:lnTo>
                  <a:lnTo>
                    <a:pt x="42" y="288"/>
                  </a:lnTo>
                  <a:lnTo>
                    <a:pt x="43" y="291"/>
                  </a:lnTo>
                  <a:lnTo>
                    <a:pt x="632" y="680"/>
                  </a:lnTo>
                  <a:lnTo>
                    <a:pt x="634" y="670"/>
                  </a:lnTo>
                  <a:lnTo>
                    <a:pt x="627" y="650"/>
                  </a:lnTo>
                  <a:lnTo>
                    <a:pt x="627" y="648"/>
                  </a:lnTo>
                  <a:lnTo>
                    <a:pt x="623" y="642"/>
                  </a:lnTo>
                  <a:lnTo>
                    <a:pt x="617" y="625"/>
                  </a:lnTo>
                  <a:lnTo>
                    <a:pt x="609" y="601"/>
                  </a:lnTo>
                  <a:lnTo>
                    <a:pt x="603" y="571"/>
                  </a:lnTo>
                  <a:lnTo>
                    <a:pt x="600" y="540"/>
                  </a:lnTo>
                  <a:lnTo>
                    <a:pt x="604" y="508"/>
                  </a:lnTo>
                  <a:lnTo>
                    <a:pt x="616" y="480"/>
                  </a:lnTo>
                  <a:lnTo>
                    <a:pt x="640" y="4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07" name="Freeform 1447"/>
            <p:cNvSpPr>
              <a:spLocks/>
            </p:cNvSpPr>
            <p:nvPr/>
          </p:nvSpPr>
          <p:spPr bwMode="auto">
            <a:xfrm>
              <a:off x="193" y="2191"/>
              <a:ext cx="602" cy="205"/>
            </a:xfrm>
            <a:custGeom>
              <a:avLst/>
              <a:gdLst>
                <a:gd name="T0" fmla="*/ 301 w 1205"/>
                <a:gd name="T1" fmla="*/ 63 h 408"/>
                <a:gd name="T2" fmla="*/ 142 w 1205"/>
                <a:gd name="T3" fmla="*/ 103 h 408"/>
                <a:gd name="T4" fmla="*/ 0 w 1205"/>
                <a:gd name="T5" fmla="*/ 20 h 408"/>
                <a:gd name="T6" fmla="*/ 167 w 1205"/>
                <a:gd name="T7" fmla="*/ 0 h 408"/>
                <a:gd name="T8" fmla="*/ 301 w 1205"/>
                <a:gd name="T9" fmla="*/ 63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5"/>
                <a:gd name="T16" fmla="*/ 0 h 408"/>
                <a:gd name="T17" fmla="*/ 1205 w 1205"/>
                <a:gd name="T18" fmla="*/ 408 h 4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5" h="408">
                  <a:moveTo>
                    <a:pt x="1205" y="250"/>
                  </a:moveTo>
                  <a:lnTo>
                    <a:pt x="570" y="408"/>
                  </a:lnTo>
                  <a:lnTo>
                    <a:pt x="0" y="79"/>
                  </a:lnTo>
                  <a:lnTo>
                    <a:pt x="668" y="0"/>
                  </a:lnTo>
                  <a:lnTo>
                    <a:pt x="1205" y="250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08" name="Freeform 1448"/>
            <p:cNvSpPr>
              <a:spLocks/>
            </p:cNvSpPr>
            <p:nvPr/>
          </p:nvSpPr>
          <p:spPr bwMode="auto">
            <a:xfrm>
              <a:off x="167" y="2234"/>
              <a:ext cx="298" cy="259"/>
            </a:xfrm>
            <a:custGeom>
              <a:avLst/>
              <a:gdLst>
                <a:gd name="T0" fmla="*/ 144 w 594"/>
                <a:gd name="T1" fmla="*/ 129 h 519"/>
                <a:gd name="T2" fmla="*/ 9 w 594"/>
                <a:gd name="T3" fmla="*/ 40 h 519"/>
                <a:gd name="T4" fmla="*/ 5 w 594"/>
                <a:gd name="T5" fmla="*/ 33 h 519"/>
                <a:gd name="T6" fmla="*/ 2 w 594"/>
                <a:gd name="T7" fmla="*/ 26 h 519"/>
                <a:gd name="T8" fmla="*/ 1 w 594"/>
                <a:gd name="T9" fmla="*/ 20 h 519"/>
                <a:gd name="T10" fmla="*/ 0 w 594"/>
                <a:gd name="T11" fmla="*/ 14 h 519"/>
                <a:gd name="T12" fmla="*/ 1 w 594"/>
                <a:gd name="T13" fmla="*/ 9 h 519"/>
                <a:gd name="T14" fmla="*/ 2 w 594"/>
                <a:gd name="T15" fmla="*/ 5 h 519"/>
                <a:gd name="T16" fmla="*/ 3 w 594"/>
                <a:gd name="T17" fmla="*/ 2 h 519"/>
                <a:gd name="T18" fmla="*/ 5 w 594"/>
                <a:gd name="T19" fmla="*/ 0 h 519"/>
                <a:gd name="T20" fmla="*/ 150 w 594"/>
                <a:gd name="T21" fmla="*/ 83 h 519"/>
                <a:gd name="T22" fmla="*/ 145 w 594"/>
                <a:gd name="T23" fmla="*/ 88 h 519"/>
                <a:gd name="T24" fmla="*/ 142 w 594"/>
                <a:gd name="T25" fmla="*/ 93 h 519"/>
                <a:gd name="T26" fmla="*/ 141 w 594"/>
                <a:gd name="T27" fmla="*/ 99 h 519"/>
                <a:gd name="T28" fmla="*/ 140 w 594"/>
                <a:gd name="T29" fmla="*/ 105 h 519"/>
                <a:gd name="T30" fmla="*/ 140 w 594"/>
                <a:gd name="T31" fmla="*/ 112 h 519"/>
                <a:gd name="T32" fmla="*/ 141 w 594"/>
                <a:gd name="T33" fmla="*/ 118 h 519"/>
                <a:gd name="T34" fmla="*/ 142 w 594"/>
                <a:gd name="T35" fmla="*/ 124 h 519"/>
                <a:gd name="T36" fmla="*/ 144 w 594"/>
                <a:gd name="T37" fmla="*/ 129 h 5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4"/>
                <a:gd name="T58" fmla="*/ 0 h 519"/>
                <a:gd name="T59" fmla="*/ 594 w 594"/>
                <a:gd name="T60" fmla="*/ 519 h 5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4" h="519">
                  <a:moveTo>
                    <a:pt x="572" y="519"/>
                  </a:moveTo>
                  <a:lnTo>
                    <a:pt x="36" y="162"/>
                  </a:lnTo>
                  <a:lnTo>
                    <a:pt x="18" y="133"/>
                  </a:lnTo>
                  <a:lnTo>
                    <a:pt x="7" y="106"/>
                  </a:lnTo>
                  <a:lnTo>
                    <a:pt x="1" y="82"/>
                  </a:lnTo>
                  <a:lnTo>
                    <a:pt x="0" y="59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594" y="335"/>
                  </a:lnTo>
                  <a:lnTo>
                    <a:pt x="578" y="353"/>
                  </a:lnTo>
                  <a:lnTo>
                    <a:pt x="567" y="375"/>
                  </a:lnTo>
                  <a:lnTo>
                    <a:pt x="560" y="398"/>
                  </a:lnTo>
                  <a:lnTo>
                    <a:pt x="556" y="422"/>
                  </a:lnTo>
                  <a:lnTo>
                    <a:pt x="558" y="448"/>
                  </a:lnTo>
                  <a:lnTo>
                    <a:pt x="560" y="473"/>
                  </a:lnTo>
                  <a:lnTo>
                    <a:pt x="566" y="497"/>
                  </a:lnTo>
                  <a:lnTo>
                    <a:pt x="572" y="51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09" name="Freeform 1449"/>
            <p:cNvSpPr>
              <a:spLocks/>
            </p:cNvSpPr>
            <p:nvPr/>
          </p:nvSpPr>
          <p:spPr bwMode="auto">
            <a:xfrm>
              <a:off x="455" y="2325"/>
              <a:ext cx="370" cy="194"/>
            </a:xfrm>
            <a:custGeom>
              <a:avLst/>
              <a:gdLst>
                <a:gd name="T0" fmla="*/ 165 w 738"/>
                <a:gd name="T1" fmla="*/ 33 h 387"/>
                <a:gd name="T2" fmla="*/ 0 w 738"/>
                <a:gd name="T3" fmla="*/ 76 h 387"/>
                <a:gd name="T4" fmla="*/ 2 w 738"/>
                <a:gd name="T5" fmla="*/ 81 h 387"/>
                <a:gd name="T6" fmla="*/ 167 w 738"/>
                <a:gd name="T7" fmla="*/ 38 h 387"/>
                <a:gd name="T8" fmla="*/ 175 w 738"/>
                <a:gd name="T9" fmla="*/ 48 h 387"/>
                <a:gd name="T10" fmla="*/ 8 w 738"/>
                <a:gd name="T11" fmla="*/ 92 h 387"/>
                <a:gd name="T12" fmla="*/ 9 w 738"/>
                <a:gd name="T13" fmla="*/ 97 h 387"/>
                <a:gd name="T14" fmla="*/ 186 w 738"/>
                <a:gd name="T15" fmla="*/ 50 h 387"/>
                <a:gd name="T16" fmla="*/ 170 w 738"/>
                <a:gd name="T17" fmla="*/ 35 h 387"/>
                <a:gd name="T18" fmla="*/ 172 w 738"/>
                <a:gd name="T19" fmla="*/ 1 h 387"/>
                <a:gd name="T20" fmla="*/ 168 w 738"/>
                <a:gd name="T21" fmla="*/ 0 h 387"/>
                <a:gd name="T22" fmla="*/ 167 w 738"/>
                <a:gd name="T23" fmla="*/ 9 h 387"/>
                <a:gd name="T24" fmla="*/ 165 w 738"/>
                <a:gd name="T25" fmla="*/ 33 h 38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8"/>
                <a:gd name="T40" fmla="*/ 0 h 387"/>
                <a:gd name="T41" fmla="*/ 738 w 738"/>
                <a:gd name="T42" fmla="*/ 387 h 38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8" h="387">
                  <a:moveTo>
                    <a:pt x="658" y="132"/>
                  </a:moveTo>
                  <a:lnTo>
                    <a:pt x="0" y="304"/>
                  </a:lnTo>
                  <a:lnTo>
                    <a:pt x="5" y="324"/>
                  </a:lnTo>
                  <a:lnTo>
                    <a:pt x="664" y="152"/>
                  </a:lnTo>
                  <a:lnTo>
                    <a:pt x="699" y="189"/>
                  </a:lnTo>
                  <a:lnTo>
                    <a:pt x="29" y="366"/>
                  </a:lnTo>
                  <a:lnTo>
                    <a:pt x="34" y="387"/>
                  </a:lnTo>
                  <a:lnTo>
                    <a:pt x="738" y="199"/>
                  </a:lnTo>
                  <a:lnTo>
                    <a:pt x="676" y="137"/>
                  </a:lnTo>
                  <a:lnTo>
                    <a:pt x="687" y="1"/>
                  </a:lnTo>
                  <a:lnTo>
                    <a:pt x="668" y="0"/>
                  </a:lnTo>
                  <a:lnTo>
                    <a:pt x="665" y="36"/>
                  </a:lnTo>
                  <a:lnTo>
                    <a:pt x="658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0" name="Freeform 1450"/>
            <p:cNvSpPr>
              <a:spLocks/>
            </p:cNvSpPr>
            <p:nvPr/>
          </p:nvSpPr>
          <p:spPr bwMode="auto">
            <a:xfrm>
              <a:off x="471" y="2125"/>
              <a:ext cx="321" cy="200"/>
            </a:xfrm>
            <a:custGeom>
              <a:avLst/>
              <a:gdLst>
                <a:gd name="T0" fmla="*/ 7 w 643"/>
                <a:gd name="T1" fmla="*/ 56 h 401"/>
                <a:gd name="T2" fmla="*/ 0 w 643"/>
                <a:gd name="T3" fmla="*/ 68 h 401"/>
                <a:gd name="T4" fmla="*/ 0 w 643"/>
                <a:gd name="T5" fmla="*/ 83 h 401"/>
                <a:gd name="T6" fmla="*/ 2 w 643"/>
                <a:gd name="T7" fmla="*/ 94 h 401"/>
                <a:gd name="T8" fmla="*/ 3 w 643"/>
                <a:gd name="T9" fmla="*/ 100 h 401"/>
                <a:gd name="T10" fmla="*/ 160 w 643"/>
                <a:gd name="T11" fmla="*/ 37 h 401"/>
                <a:gd name="T12" fmla="*/ 158 w 643"/>
                <a:gd name="T13" fmla="*/ 0 h 401"/>
                <a:gd name="T14" fmla="*/ 7 w 643"/>
                <a:gd name="T15" fmla="*/ 56 h 4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3"/>
                <a:gd name="T25" fmla="*/ 0 h 401"/>
                <a:gd name="T26" fmla="*/ 643 w 643"/>
                <a:gd name="T27" fmla="*/ 401 h 4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3" h="401">
                  <a:moveTo>
                    <a:pt x="30" y="227"/>
                  </a:moveTo>
                  <a:lnTo>
                    <a:pt x="0" y="274"/>
                  </a:lnTo>
                  <a:lnTo>
                    <a:pt x="1" y="335"/>
                  </a:lnTo>
                  <a:lnTo>
                    <a:pt x="11" y="377"/>
                  </a:lnTo>
                  <a:lnTo>
                    <a:pt x="15" y="401"/>
                  </a:lnTo>
                  <a:lnTo>
                    <a:pt x="643" y="149"/>
                  </a:lnTo>
                  <a:lnTo>
                    <a:pt x="635" y="0"/>
                  </a:lnTo>
                  <a:lnTo>
                    <a:pt x="30" y="2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1" name="Freeform 1451"/>
            <p:cNvSpPr>
              <a:spLocks/>
            </p:cNvSpPr>
            <p:nvPr/>
          </p:nvSpPr>
          <p:spPr bwMode="auto">
            <a:xfrm>
              <a:off x="478" y="2201"/>
              <a:ext cx="342" cy="157"/>
            </a:xfrm>
            <a:custGeom>
              <a:avLst/>
              <a:gdLst>
                <a:gd name="T0" fmla="*/ 0 w 683"/>
                <a:gd name="T1" fmla="*/ 64 h 316"/>
                <a:gd name="T2" fmla="*/ 9 w 683"/>
                <a:gd name="T3" fmla="*/ 78 h 316"/>
                <a:gd name="T4" fmla="*/ 171 w 683"/>
                <a:gd name="T5" fmla="*/ 13 h 316"/>
                <a:gd name="T6" fmla="*/ 156 w 683"/>
                <a:gd name="T7" fmla="*/ 0 h 316"/>
                <a:gd name="T8" fmla="*/ 0 w 683"/>
                <a:gd name="T9" fmla="*/ 64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3"/>
                <a:gd name="T16" fmla="*/ 0 h 316"/>
                <a:gd name="T17" fmla="*/ 683 w 68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3" h="316">
                  <a:moveTo>
                    <a:pt x="0" y="258"/>
                  </a:moveTo>
                  <a:lnTo>
                    <a:pt x="34" y="316"/>
                  </a:lnTo>
                  <a:lnTo>
                    <a:pt x="683" y="52"/>
                  </a:lnTo>
                  <a:lnTo>
                    <a:pt x="623" y="0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2" name="Freeform 1452"/>
            <p:cNvSpPr>
              <a:spLocks/>
            </p:cNvSpPr>
            <p:nvPr/>
          </p:nvSpPr>
          <p:spPr bwMode="auto">
            <a:xfrm>
              <a:off x="166" y="1988"/>
              <a:ext cx="660" cy="377"/>
            </a:xfrm>
            <a:custGeom>
              <a:avLst/>
              <a:gdLst>
                <a:gd name="T0" fmla="*/ 162 w 1321"/>
                <a:gd name="T1" fmla="*/ 128 h 753"/>
                <a:gd name="T2" fmla="*/ 330 w 1321"/>
                <a:gd name="T3" fmla="*/ 64 h 753"/>
                <a:gd name="T4" fmla="*/ 176 w 1321"/>
                <a:gd name="T5" fmla="*/ 0 h 753"/>
                <a:gd name="T6" fmla="*/ 4 w 1321"/>
                <a:gd name="T7" fmla="*/ 39 h 753"/>
                <a:gd name="T8" fmla="*/ 3 w 1321"/>
                <a:gd name="T9" fmla="*/ 40 h 753"/>
                <a:gd name="T10" fmla="*/ 2 w 1321"/>
                <a:gd name="T11" fmla="*/ 44 h 753"/>
                <a:gd name="T12" fmla="*/ 1 w 1321"/>
                <a:gd name="T13" fmla="*/ 49 h 753"/>
                <a:gd name="T14" fmla="*/ 0 w 1321"/>
                <a:gd name="T15" fmla="*/ 56 h 753"/>
                <a:gd name="T16" fmla="*/ 0 w 1321"/>
                <a:gd name="T17" fmla="*/ 65 h 753"/>
                <a:gd name="T18" fmla="*/ 2 w 1321"/>
                <a:gd name="T19" fmla="*/ 75 h 753"/>
                <a:gd name="T20" fmla="*/ 6 w 1321"/>
                <a:gd name="T21" fmla="*/ 85 h 753"/>
                <a:gd name="T22" fmla="*/ 13 w 1321"/>
                <a:gd name="T23" fmla="*/ 96 h 753"/>
                <a:gd name="T24" fmla="*/ 13 w 1321"/>
                <a:gd name="T25" fmla="*/ 96 h 753"/>
                <a:gd name="T26" fmla="*/ 14 w 1321"/>
                <a:gd name="T27" fmla="*/ 96 h 753"/>
                <a:gd name="T28" fmla="*/ 14 w 1321"/>
                <a:gd name="T29" fmla="*/ 96 h 753"/>
                <a:gd name="T30" fmla="*/ 14 w 1321"/>
                <a:gd name="T31" fmla="*/ 96 h 753"/>
                <a:gd name="T32" fmla="*/ 14 w 1321"/>
                <a:gd name="T33" fmla="*/ 96 h 753"/>
                <a:gd name="T34" fmla="*/ 14 w 1321"/>
                <a:gd name="T35" fmla="*/ 96 h 753"/>
                <a:gd name="T36" fmla="*/ 166 w 1321"/>
                <a:gd name="T37" fmla="*/ 189 h 753"/>
                <a:gd name="T38" fmla="*/ 166 w 1321"/>
                <a:gd name="T39" fmla="*/ 186 h 753"/>
                <a:gd name="T40" fmla="*/ 164 w 1321"/>
                <a:gd name="T41" fmla="*/ 181 h 753"/>
                <a:gd name="T42" fmla="*/ 164 w 1321"/>
                <a:gd name="T43" fmla="*/ 181 h 753"/>
                <a:gd name="T44" fmla="*/ 164 w 1321"/>
                <a:gd name="T45" fmla="*/ 181 h 753"/>
                <a:gd name="T46" fmla="*/ 163 w 1321"/>
                <a:gd name="T47" fmla="*/ 179 h 753"/>
                <a:gd name="T48" fmla="*/ 161 w 1321"/>
                <a:gd name="T49" fmla="*/ 174 h 753"/>
                <a:gd name="T50" fmla="*/ 158 w 1321"/>
                <a:gd name="T51" fmla="*/ 168 h 753"/>
                <a:gd name="T52" fmla="*/ 156 w 1321"/>
                <a:gd name="T53" fmla="*/ 160 h 753"/>
                <a:gd name="T54" fmla="*/ 155 w 1321"/>
                <a:gd name="T55" fmla="*/ 151 h 753"/>
                <a:gd name="T56" fmla="*/ 155 w 1321"/>
                <a:gd name="T57" fmla="*/ 143 h 753"/>
                <a:gd name="T58" fmla="*/ 157 w 1321"/>
                <a:gd name="T59" fmla="*/ 135 h 753"/>
                <a:gd name="T60" fmla="*/ 162 w 1321"/>
                <a:gd name="T61" fmla="*/ 128 h 75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1"/>
                <a:gd name="T94" fmla="*/ 0 h 753"/>
                <a:gd name="T95" fmla="*/ 1321 w 1321"/>
                <a:gd name="T96" fmla="*/ 753 h 75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1" h="753">
                  <a:moveTo>
                    <a:pt x="650" y="509"/>
                  </a:moveTo>
                  <a:lnTo>
                    <a:pt x="1321" y="255"/>
                  </a:lnTo>
                  <a:lnTo>
                    <a:pt x="704" y="0"/>
                  </a:lnTo>
                  <a:lnTo>
                    <a:pt x="17" y="154"/>
                  </a:lnTo>
                  <a:lnTo>
                    <a:pt x="15" y="159"/>
                  </a:lnTo>
                  <a:lnTo>
                    <a:pt x="9" y="173"/>
                  </a:lnTo>
                  <a:lnTo>
                    <a:pt x="4" y="195"/>
                  </a:lnTo>
                  <a:lnTo>
                    <a:pt x="0" y="224"/>
                  </a:lnTo>
                  <a:lnTo>
                    <a:pt x="1" y="258"/>
                  </a:lnTo>
                  <a:lnTo>
                    <a:pt x="9" y="298"/>
                  </a:lnTo>
                  <a:lnTo>
                    <a:pt x="27" y="339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57" y="383"/>
                  </a:lnTo>
                  <a:lnTo>
                    <a:pt x="58" y="384"/>
                  </a:lnTo>
                  <a:lnTo>
                    <a:pt x="666" y="753"/>
                  </a:lnTo>
                  <a:lnTo>
                    <a:pt x="666" y="743"/>
                  </a:lnTo>
                  <a:lnTo>
                    <a:pt x="657" y="721"/>
                  </a:lnTo>
                  <a:lnTo>
                    <a:pt x="654" y="714"/>
                  </a:lnTo>
                  <a:lnTo>
                    <a:pt x="645" y="696"/>
                  </a:lnTo>
                  <a:lnTo>
                    <a:pt x="635" y="670"/>
                  </a:lnTo>
                  <a:lnTo>
                    <a:pt x="626" y="638"/>
                  </a:lnTo>
                  <a:lnTo>
                    <a:pt x="620" y="604"/>
                  </a:lnTo>
                  <a:lnTo>
                    <a:pt x="621" y="569"/>
                  </a:lnTo>
                  <a:lnTo>
                    <a:pt x="629" y="537"/>
                  </a:lnTo>
                  <a:lnTo>
                    <a:pt x="650" y="5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3" name="Freeform 1453"/>
            <p:cNvSpPr>
              <a:spLocks/>
            </p:cNvSpPr>
            <p:nvPr/>
          </p:nvSpPr>
          <p:spPr bwMode="auto">
            <a:xfrm>
              <a:off x="198" y="2002"/>
              <a:ext cx="593" cy="227"/>
            </a:xfrm>
            <a:custGeom>
              <a:avLst/>
              <a:gdLst>
                <a:gd name="T0" fmla="*/ 297 w 1186"/>
                <a:gd name="T1" fmla="*/ 56 h 456"/>
                <a:gd name="T2" fmla="*/ 147 w 1186"/>
                <a:gd name="T3" fmla="*/ 113 h 456"/>
                <a:gd name="T4" fmla="*/ 0 w 1186"/>
                <a:gd name="T5" fmla="*/ 36 h 456"/>
                <a:gd name="T6" fmla="*/ 159 w 1186"/>
                <a:gd name="T7" fmla="*/ 0 h 456"/>
                <a:gd name="T8" fmla="*/ 297 w 1186"/>
                <a:gd name="T9" fmla="*/ 5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6"/>
                <a:gd name="T16" fmla="*/ 0 h 456"/>
                <a:gd name="T17" fmla="*/ 1186 w 1186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6" h="456">
                  <a:moveTo>
                    <a:pt x="1186" y="226"/>
                  </a:moveTo>
                  <a:lnTo>
                    <a:pt x="586" y="456"/>
                  </a:lnTo>
                  <a:lnTo>
                    <a:pt x="0" y="144"/>
                  </a:lnTo>
                  <a:lnTo>
                    <a:pt x="639" y="0"/>
                  </a:lnTo>
                  <a:lnTo>
                    <a:pt x="1186" y="2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4" name="Freeform 1454"/>
            <p:cNvSpPr>
              <a:spLocks/>
            </p:cNvSpPr>
            <p:nvPr/>
          </p:nvSpPr>
          <p:spPr bwMode="auto">
            <a:xfrm>
              <a:off x="177" y="2079"/>
              <a:ext cx="302" cy="260"/>
            </a:xfrm>
            <a:custGeom>
              <a:avLst/>
              <a:gdLst>
                <a:gd name="T0" fmla="*/ 150 w 605"/>
                <a:gd name="T1" fmla="*/ 130 h 522"/>
                <a:gd name="T2" fmla="*/ 11 w 605"/>
                <a:gd name="T3" fmla="*/ 45 h 522"/>
                <a:gd name="T4" fmla="*/ 6 w 605"/>
                <a:gd name="T5" fmla="*/ 37 h 522"/>
                <a:gd name="T6" fmla="*/ 3 w 605"/>
                <a:gd name="T7" fmla="*/ 30 h 522"/>
                <a:gd name="T8" fmla="*/ 0 w 605"/>
                <a:gd name="T9" fmla="*/ 23 h 522"/>
                <a:gd name="T10" fmla="*/ 0 w 605"/>
                <a:gd name="T11" fmla="*/ 17 h 522"/>
                <a:gd name="T12" fmla="*/ 0 w 605"/>
                <a:gd name="T13" fmla="*/ 11 h 522"/>
                <a:gd name="T14" fmla="*/ 0 w 605"/>
                <a:gd name="T15" fmla="*/ 6 h 522"/>
                <a:gd name="T16" fmla="*/ 1 w 605"/>
                <a:gd name="T17" fmla="*/ 3 h 522"/>
                <a:gd name="T18" fmla="*/ 2 w 605"/>
                <a:gd name="T19" fmla="*/ 0 h 522"/>
                <a:gd name="T20" fmla="*/ 151 w 605"/>
                <a:gd name="T21" fmla="*/ 79 h 522"/>
                <a:gd name="T22" fmla="*/ 147 w 605"/>
                <a:gd name="T23" fmla="*/ 84 h 522"/>
                <a:gd name="T24" fmla="*/ 145 w 605"/>
                <a:gd name="T25" fmla="*/ 90 h 522"/>
                <a:gd name="T26" fmla="*/ 144 w 605"/>
                <a:gd name="T27" fmla="*/ 97 h 522"/>
                <a:gd name="T28" fmla="*/ 144 w 605"/>
                <a:gd name="T29" fmla="*/ 104 h 522"/>
                <a:gd name="T30" fmla="*/ 145 w 605"/>
                <a:gd name="T31" fmla="*/ 111 h 522"/>
                <a:gd name="T32" fmla="*/ 146 w 605"/>
                <a:gd name="T33" fmla="*/ 117 h 522"/>
                <a:gd name="T34" fmla="*/ 148 w 605"/>
                <a:gd name="T35" fmla="*/ 124 h 522"/>
                <a:gd name="T36" fmla="*/ 150 w 605"/>
                <a:gd name="T37" fmla="*/ 130 h 5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5"/>
                <a:gd name="T58" fmla="*/ 0 h 522"/>
                <a:gd name="T59" fmla="*/ 605 w 605"/>
                <a:gd name="T60" fmla="*/ 522 h 5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5" h="522">
                  <a:moveTo>
                    <a:pt x="602" y="522"/>
                  </a:moveTo>
                  <a:lnTo>
                    <a:pt x="47" y="180"/>
                  </a:lnTo>
                  <a:lnTo>
                    <a:pt x="26" y="149"/>
                  </a:lnTo>
                  <a:lnTo>
                    <a:pt x="12" y="120"/>
                  </a:lnTo>
                  <a:lnTo>
                    <a:pt x="3" y="94"/>
                  </a:lnTo>
                  <a:lnTo>
                    <a:pt x="0" y="68"/>
                  </a:lnTo>
                  <a:lnTo>
                    <a:pt x="0" y="46"/>
                  </a:lnTo>
                  <a:lnTo>
                    <a:pt x="2" y="27"/>
                  </a:lnTo>
                  <a:lnTo>
                    <a:pt x="6" y="12"/>
                  </a:lnTo>
                  <a:lnTo>
                    <a:pt x="9" y="0"/>
                  </a:lnTo>
                  <a:lnTo>
                    <a:pt x="605" y="318"/>
                  </a:lnTo>
                  <a:lnTo>
                    <a:pt x="591" y="340"/>
                  </a:lnTo>
                  <a:lnTo>
                    <a:pt x="582" y="364"/>
                  </a:lnTo>
                  <a:lnTo>
                    <a:pt x="577" y="390"/>
                  </a:lnTo>
                  <a:lnTo>
                    <a:pt x="577" y="418"/>
                  </a:lnTo>
                  <a:lnTo>
                    <a:pt x="580" y="446"/>
                  </a:lnTo>
                  <a:lnTo>
                    <a:pt x="586" y="472"/>
                  </a:lnTo>
                  <a:lnTo>
                    <a:pt x="592" y="497"/>
                  </a:lnTo>
                  <a:lnTo>
                    <a:pt x="602" y="5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5" name="Freeform 1455"/>
            <p:cNvSpPr>
              <a:spLocks/>
            </p:cNvSpPr>
            <p:nvPr/>
          </p:nvSpPr>
          <p:spPr bwMode="auto">
            <a:xfrm>
              <a:off x="478" y="2125"/>
              <a:ext cx="351" cy="240"/>
            </a:xfrm>
            <a:custGeom>
              <a:avLst/>
              <a:gdLst>
                <a:gd name="T0" fmla="*/ 155 w 701"/>
                <a:gd name="T1" fmla="*/ 36 h 480"/>
                <a:gd name="T2" fmla="*/ 0 w 701"/>
                <a:gd name="T3" fmla="*/ 99 h 480"/>
                <a:gd name="T4" fmla="*/ 2 w 701"/>
                <a:gd name="T5" fmla="*/ 104 h 480"/>
                <a:gd name="T6" fmla="*/ 157 w 701"/>
                <a:gd name="T7" fmla="*/ 42 h 480"/>
                <a:gd name="T8" fmla="*/ 166 w 701"/>
                <a:gd name="T9" fmla="*/ 51 h 480"/>
                <a:gd name="T10" fmla="*/ 9 w 701"/>
                <a:gd name="T11" fmla="*/ 115 h 480"/>
                <a:gd name="T12" fmla="*/ 11 w 701"/>
                <a:gd name="T13" fmla="*/ 120 h 480"/>
                <a:gd name="T14" fmla="*/ 176 w 701"/>
                <a:gd name="T15" fmla="*/ 53 h 480"/>
                <a:gd name="T16" fmla="*/ 159 w 701"/>
                <a:gd name="T17" fmla="*/ 37 h 480"/>
                <a:gd name="T18" fmla="*/ 159 w 701"/>
                <a:gd name="T19" fmla="*/ 0 h 480"/>
                <a:gd name="T20" fmla="*/ 154 w 701"/>
                <a:gd name="T21" fmla="*/ 0 h 480"/>
                <a:gd name="T22" fmla="*/ 154 w 701"/>
                <a:gd name="T23" fmla="*/ 12 h 480"/>
                <a:gd name="T24" fmla="*/ 155 w 701"/>
                <a:gd name="T25" fmla="*/ 36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1"/>
                <a:gd name="T40" fmla="*/ 0 h 480"/>
                <a:gd name="T41" fmla="*/ 701 w 701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1" h="480">
                  <a:moveTo>
                    <a:pt x="617" y="144"/>
                  </a:moveTo>
                  <a:lnTo>
                    <a:pt x="0" y="394"/>
                  </a:lnTo>
                  <a:lnTo>
                    <a:pt x="6" y="416"/>
                  </a:lnTo>
                  <a:lnTo>
                    <a:pt x="626" y="165"/>
                  </a:lnTo>
                  <a:lnTo>
                    <a:pt x="663" y="201"/>
                  </a:lnTo>
                  <a:lnTo>
                    <a:pt x="33" y="459"/>
                  </a:lnTo>
                  <a:lnTo>
                    <a:pt x="41" y="480"/>
                  </a:lnTo>
                  <a:lnTo>
                    <a:pt x="701" y="209"/>
                  </a:lnTo>
                  <a:lnTo>
                    <a:pt x="636" y="148"/>
                  </a:lnTo>
                  <a:lnTo>
                    <a:pt x="634" y="0"/>
                  </a:lnTo>
                  <a:lnTo>
                    <a:pt x="615" y="0"/>
                  </a:lnTo>
                  <a:lnTo>
                    <a:pt x="616" y="46"/>
                  </a:lnTo>
                  <a:lnTo>
                    <a:pt x="617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6" name="Freeform 1456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7" name="Freeform 1457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8" name="Freeform 1458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9" name="Freeform 1459"/>
            <p:cNvSpPr>
              <a:spLocks/>
            </p:cNvSpPr>
            <p:nvPr/>
          </p:nvSpPr>
          <p:spPr bwMode="auto">
            <a:xfrm>
              <a:off x="434" y="2042"/>
              <a:ext cx="349" cy="113"/>
            </a:xfrm>
            <a:custGeom>
              <a:avLst/>
              <a:gdLst>
                <a:gd name="T0" fmla="*/ 0 w 698"/>
                <a:gd name="T1" fmla="*/ 43 h 225"/>
                <a:gd name="T2" fmla="*/ 7 w 698"/>
                <a:gd name="T3" fmla="*/ 57 h 225"/>
                <a:gd name="T4" fmla="*/ 175 w 698"/>
                <a:gd name="T5" fmla="*/ 13 h 225"/>
                <a:gd name="T6" fmla="*/ 161 w 698"/>
                <a:gd name="T7" fmla="*/ 0 h 225"/>
                <a:gd name="T8" fmla="*/ 0 w 698"/>
                <a:gd name="T9" fmla="*/ 43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8"/>
                <a:gd name="T16" fmla="*/ 0 h 225"/>
                <a:gd name="T17" fmla="*/ 698 w 698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8" h="225">
                  <a:moveTo>
                    <a:pt x="0" y="171"/>
                  </a:moveTo>
                  <a:lnTo>
                    <a:pt x="29" y="225"/>
                  </a:lnTo>
                  <a:lnTo>
                    <a:pt x="698" y="50"/>
                  </a:lnTo>
                  <a:lnTo>
                    <a:pt x="644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20" name="Freeform 1460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21" name="Freeform 1461"/>
            <p:cNvSpPr>
              <a:spLocks/>
            </p:cNvSpPr>
            <p:nvPr/>
          </p:nvSpPr>
          <p:spPr bwMode="auto">
            <a:xfrm>
              <a:off x="179" y="1843"/>
              <a:ext cx="584" cy="199"/>
            </a:xfrm>
            <a:custGeom>
              <a:avLst/>
              <a:gdLst>
                <a:gd name="T0" fmla="*/ 292 w 1167"/>
                <a:gd name="T1" fmla="*/ 61 h 397"/>
                <a:gd name="T2" fmla="*/ 138 w 1167"/>
                <a:gd name="T3" fmla="*/ 100 h 397"/>
                <a:gd name="T4" fmla="*/ 0 w 1167"/>
                <a:gd name="T5" fmla="*/ 20 h 397"/>
                <a:gd name="T6" fmla="*/ 162 w 1167"/>
                <a:gd name="T7" fmla="*/ 0 h 397"/>
                <a:gd name="T8" fmla="*/ 292 w 1167"/>
                <a:gd name="T9" fmla="*/ 61 h 3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7"/>
                <a:gd name="T16" fmla="*/ 0 h 397"/>
                <a:gd name="T17" fmla="*/ 1167 w 1167"/>
                <a:gd name="T18" fmla="*/ 397 h 3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7" h="397">
                  <a:moveTo>
                    <a:pt x="1167" y="243"/>
                  </a:moveTo>
                  <a:lnTo>
                    <a:pt x="551" y="397"/>
                  </a:lnTo>
                  <a:lnTo>
                    <a:pt x="0" y="78"/>
                  </a:lnTo>
                  <a:lnTo>
                    <a:pt x="646" y="0"/>
                  </a:lnTo>
                  <a:lnTo>
                    <a:pt x="1167" y="2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22" name="Freeform 1462"/>
            <p:cNvSpPr>
              <a:spLocks/>
            </p:cNvSpPr>
            <p:nvPr/>
          </p:nvSpPr>
          <p:spPr bwMode="auto">
            <a:xfrm>
              <a:off x="154" y="1885"/>
              <a:ext cx="288" cy="252"/>
            </a:xfrm>
            <a:custGeom>
              <a:avLst/>
              <a:gdLst>
                <a:gd name="T0" fmla="*/ 139 w 576"/>
                <a:gd name="T1" fmla="*/ 126 h 503"/>
                <a:gd name="T2" fmla="*/ 9 w 576"/>
                <a:gd name="T3" fmla="*/ 39 h 503"/>
                <a:gd name="T4" fmla="*/ 5 w 576"/>
                <a:gd name="T5" fmla="*/ 33 h 503"/>
                <a:gd name="T6" fmla="*/ 1 w 576"/>
                <a:gd name="T7" fmla="*/ 26 h 503"/>
                <a:gd name="T8" fmla="*/ 1 w 576"/>
                <a:gd name="T9" fmla="*/ 20 h 503"/>
                <a:gd name="T10" fmla="*/ 0 w 576"/>
                <a:gd name="T11" fmla="*/ 15 h 503"/>
                <a:gd name="T12" fmla="*/ 1 w 576"/>
                <a:gd name="T13" fmla="*/ 10 h 503"/>
                <a:gd name="T14" fmla="*/ 1 w 576"/>
                <a:gd name="T15" fmla="*/ 6 h 503"/>
                <a:gd name="T16" fmla="*/ 3 w 576"/>
                <a:gd name="T17" fmla="*/ 3 h 503"/>
                <a:gd name="T18" fmla="*/ 4 w 576"/>
                <a:gd name="T19" fmla="*/ 0 h 503"/>
                <a:gd name="T20" fmla="*/ 144 w 576"/>
                <a:gd name="T21" fmla="*/ 81 h 503"/>
                <a:gd name="T22" fmla="*/ 140 w 576"/>
                <a:gd name="T23" fmla="*/ 86 h 503"/>
                <a:gd name="T24" fmla="*/ 138 w 576"/>
                <a:gd name="T25" fmla="*/ 91 h 503"/>
                <a:gd name="T26" fmla="*/ 136 w 576"/>
                <a:gd name="T27" fmla="*/ 97 h 503"/>
                <a:gd name="T28" fmla="*/ 135 w 576"/>
                <a:gd name="T29" fmla="*/ 103 h 503"/>
                <a:gd name="T30" fmla="*/ 135 w 576"/>
                <a:gd name="T31" fmla="*/ 109 h 503"/>
                <a:gd name="T32" fmla="*/ 136 w 576"/>
                <a:gd name="T33" fmla="*/ 115 h 503"/>
                <a:gd name="T34" fmla="*/ 137 w 576"/>
                <a:gd name="T35" fmla="*/ 121 h 503"/>
                <a:gd name="T36" fmla="*/ 139 w 576"/>
                <a:gd name="T37" fmla="*/ 126 h 5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76"/>
                <a:gd name="T58" fmla="*/ 0 h 503"/>
                <a:gd name="T59" fmla="*/ 576 w 576"/>
                <a:gd name="T60" fmla="*/ 503 h 5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76" h="503">
                  <a:moveTo>
                    <a:pt x="555" y="503"/>
                  </a:moveTo>
                  <a:lnTo>
                    <a:pt x="36" y="156"/>
                  </a:lnTo>
                  <a:lnTo>
                    <a:pt x="17" y="129"/>
                  </a:lnTo>
                  <a:lnTo>
                    <a:pt x="6" y="102"/>
                  </a:lnTo>
                  <a:lnTo>
                    <a:pt x="1" y="78"/>
                  </a:lnTo>
                  <a:lnTo>
                    <a:pt x="0" y="57"/>
                  </a:lnTo>
                  <a:lnTo>
                    <a:pt x="2" y="38"/>
                  </a:lnTo>
                  <a:lnTo>
                    <a:pt x="6" y="22"/>
                  </a:lnTo>
                  <a:lnTo>
                    <a:pt x="12" y="9"/>
                  </a:lnTo>
                  <a:lnTo>
                    <a:pt x="16" y="0"/>
                  </a:lnTo>
                  <a:lnTo>
                    <a:pt x="576" y="324"/>
                  </a:lnTo>
                  <a:lnTo>
                    <a:pt x="560" y="343"/>
                  </a:lnTo>
                  <a:lnTo>
                    <a:pt x="549" y="362"/>
                  </a:lnTo>
                  <a:lnTo>
                    <a:pt x="542" y="385"/>
                  </a:lnTo>
                  <a:lnTo>
                    <a:pt x="540" y="409"/>
                  </a:lnTo>
                  <a:lnTo>
                    <a:pt x="540" y="434"/>
                  </a:lnTo>
                  <a:lnTo>
                    <a:pt x="543" y="458"/>
                  </a:lnTo>
                  <a:lnTo>
                    <a:pt x="548" y="481"/>
                  </a:lnTo>
                  <a:lnTo>
                    <a:pt x="555" y="50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23" name="Freeform 1463"/>
            <p:cNvSpPr>
              <a:spLocks/>
            </p:cNvSpPr>
            <p:nvPr/>
          </p:nvSpPr>
          <p:spPr bwMode="auto">
            <a:xfrm>
              <a:off x="434" y="1973"/>
              <a:ext cx="357" cy="188"/>
            </a:xfrm>
            <a:custGeom>
              <a:avLst/>
              <a:gdLst>
                <a:gd name="T0" fmla="*/ 159 w 716"/>
                <a:gd name="T1" fmla="*/ 33 h 375"/>
                <a:gd name="T2" fmla="*/ 0 w 716"/>
                <a:gd name="T3" fmla="*/ 74 h 375"/>
                <a:gd name="T4" fmla="*/ 1 w 716"/>
                <a:gd name="T5" fmla="*/ 79 h 375"/>
                <a:gd name="T6" fmla="*/ 160 w 716"/>
                <a:gd name="T7" fmla="*/ 37 h 375"/>
                <a:gd name="T8" fmla="*/ 169 w 716"/>
                <a:gd name="T9" fmla="*/ 46 h 375"/>
                <a:gd name="T10" fmla="*/ 7 w 716"/>
                <a:gd name="T11" fmla="*/ 89 h 375"/>
                <a:gd name="T12" fmla="*/ 8 w 716"/>
                <a:gd name="T13" fmla="*/ 94 h 375"/>
                <a:gd name="T14" fmla="*/ 178 w 716"/>
                <a:gd name="T15" fmla="*/ 49 h 375"/>
                <a:gd name="T16" fmla="*/ 163 w 716"/>
                <a:gd name="T17" fmla="*/ 34 h 375"/>
                <a:gd name="T18" fmla="*/ 166 w 716"/>
                <a:gd name="T19" fmla="*/ 1 h 375"/>
                <a:gd name="T20" fmla="*/ 161 w 716"/>
                <a:gd name="T21" fmla="*/ 0 h 375"/>
                <a:gd name="T22" fmla="*/ 160 w 716"/>
                <a:gd name="T23" fmla="*/ 11 h 375"/>
                <a:gd name="T24" fmla="*/ 159 w 716"/>
                <a:gd name="T25" fmla="*/ 33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6"/>
                <a:gd name="T40" fmla="*/ 0 h 375"/>
                <a:gd name="T41" fmla="*/ 716 w 716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6" h="375">
                  <a:moveTo>
                    <a:pt x="637" y="129"/>
                  </a:moveTo>
                  <a:lnTo>
                    <a:pt x="0" y="295"/>
                  </a:lnTo>
                  <a:lnTo>
                    <a:pt x="5" y="315"/>
                  </a:lnTo>
                  <a:lnTo>
                    <a:pt x="643" y="148"/>
                  </a:lnTo>
                  <a:lnTo>
                    <a:pt x="678" y="184"/>
                  </a:lnTo>
                  <a:lnTo>
                    <a:pt x="28" y="355"/>
                  </a:lnTo>
                  <a:lnTo>
                    <a:pt x="32" y="375"/>
                  </a:lnTo>
                  <a:lnTo>
                    <a:pt x="716" y="194"/>
                  </a:lnTo>
                  <a:lnTo>
                    <a:pt x="656" y="133"/>
                  </a:lnTo>
                  <a:lnTo>
                    <a:pt x="665" y="2"/>
                  </a:lnTo>
                  <a:lnTo>
                    <a:pt x="647" y="0"/>
                  </a:lnTo>
                  <a:lnTo>
                    <a:pt x="644" y="41"/>
                  </a:lnTo>
                  <a:lnTo>
                    <a:pt x="637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24" name="Freeform 1464"/>
            <p:cNvSpPr>
              <a:spLocks/>
            </p:cNvSpPr>
            <p:nvPr/>
          </p:nvSpPr>
          <p:spPr bwMode="auto">
            <a:xfrm>
              <a:off x="488" y="1756"/>
              <a:ext cx="311" cy="194"/>
            </a:xfrm>
            <a:custGeom>
              <a:avLst/>
              <a:gdLst>
                <a:gd name="T0" fmla="*/ 7 w 623"/>
                <a:gd name="T1" fmla="*/ 55 h 389"/>
                <a:gd name="T2" fmla="*/ 0 w 623"/>
                <a:gd name="T3" fmla="*/ 66 h 389"/>
                <a:gd name="T4" fmla="*/ 0 w 623"/>
                <a:gd name="T5" fmla="*/ 81 h 389"/>
                <a:gd name="T6" fmla="*/ 2 w 623"/>
                <a:gd name="T7" fmla="*/ 91 h 389"/>
                <a:gd name="T8" fmla="*/ 3 w 623"/>
                <a:gd name="T9" fmla="*/ 97 h 389"/>
                <a:gd name="T10" fmla="*/ 155 w 623"/>
                <a:gd name="T11" fmla="*/ 36 h 389"/>
                <a:gd name="T12" fmla="*/ 153 w 623"/>
                <a:gd name="T13" fmla="*/ 0 h 389"/>
                <a:gd name="T14" fmla="*/ 7 w 623"/>
                <a:gd name="T15" fmla="*/ 55 h 3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3"/>
                <a:gd name="T25" fmla="*/ 0 h 389"/>
                <a:gd name="T26" fmla="*/ 623 w 623"/>
                <a:gd name="T27" fmla="*/ 389 h 3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3" h="389">
                  <a:moveTo>
                    <a:pt x="29" y="221"/>
                  </a:moveTo>
                  <a:lnTo>
                    <a:pt x="0" y="266"/>
                  </a:lnTo>
                  <a:lnTo>
                    <a:pt x="2" y="326"/>
                  </a:lnTo>
                  <a:lnTo>
                    <a:pt x="11" y="365"/>
                  </a:lnTo>
                  <a:lnTo>
                    <a:pt x="15" y="389"/>
                  </a:lnTo>
                  <a:lnTo>
                    <a:pt x="623" y="145"/>
                  </a:lnTo>
                  <a:lnTo>
                    <a:pt x="615" y="0"/>
                  </a:lnTo>
                  <a:lnTo>
                    <a:pt x="29" y="2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25" name="Freeform 1465"/>
            <p:cNvSpPr>
              <a:spLocks/>
            </p:cNvSpPr>
            <p:nvPr/>
          </p:nvSpPr>
          <p:spPr bwMode="auto">
            <a:xfrm>
              <a:off x="496" y="1830"/>
              <a:ext cx="330" cy="153"/>
            </a:xfrm>
            <a:custGeom>
              <a:avLst/>
              <a:gdLst>
                <a:gd name="T0" fmla="*/ 0 w 662"/>
                <a:gd name="T1" fmla="*/ 63 h 305"/>
                <a:gd name="T2" fmla="*/ 8 w 662"/>
                <a:gd name="T3" fmla="*/ 77 h 305"/>
                <a:gd name="T4" fmla="*/ 165 w 662"/>
                <a:gd name="T5" fmla="*/ 13 h 305"/>
                <a:gd name="T6" fmla="*/ 150 w 662"/>
                <a:gd name="T7" fmla="*/ 0 h 305"/>
                <a:gd name="T8" fmla="*/ 0 w 662"/>
                <a:gd name="T9" fmla="*/ 63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2"/>
                <a:gd name="T16" fmla="*/ 0 h 305"/>
                <a:gd name="T17" fmla="*/ 662 w 662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2" h="305">
                  <a:moveTo>
                    <a:pt x="0" y="250"/>
                  </a:moveTo>
                  <a:lnTo>
                    <a:pt x="33" y="305"/>
                  </a:lnTo>
                  <a:lnTo>
                    <a:pt x="662" y="51"/>
                  </a:lnTo>
                  <a:lnTo>
                    <a:pt x="604" y="0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26" name="Freeform 1466"/>
            <p:cNvSpPr>
              <a:spLocks/>
            </p:cNvSpPr>
            <p:nvPr/>
          </p:nvSpPr>
          <p:spPr bwMode="auto">
            <a:xfrm>
              <a:off x="193" y="1624"/>
              <a:ext cx="639" cy="365"/>
            </a:xfrm>
            <a:custGeom>
              <a:avLst/>
              <a:gdLst>
                <a:gd name="T0" fmla="*/ 157 w 1279"/>
                <a:gd name="T1" fmla="*/ 123 h 731"/>
                <a:gd name="T2" fmla="*/ 319 w 1279"/>
                <a:gd name="T3" fmla="*/ 62 h 731"/>
                <a:gd name="T4" fmla="*/ 170 w 1279"/>
                <a:gd name="T5" fmla="*/ 0 h 731"/>
                <a:gd name="T6" fmla="*/ 4 w 1279"/>
                <a:gd name="T7" fmla="*/ 37 h 731"/>
                <a:gd name="T8" fmla="*/ 3 w 1279"/>
                <a:gd name="T9" fmla="*/ 39 h 731"/>
                <a:gd name="T10" fmla="*/ 2 w 1279"/>
                <a:gd name="T11" fmla="*/ 42 h 731"/>
                <a:gd name="T12" fmla="*/ 1 w 1279"/>
                <a:gd name="T13" fmla="*/ 47 h 731"/>
                <a:gd name="T14" fmla="*/ 0 w 1279"/>
                <a:gd name="T15" fmla="*/ 54 h 731"/>
                <a:gd name="T16" fmla="*/ 0 w 1279"/>
                <a:gd name="T17" fmla="*/ 62 h 731"/>
                <a:gd name="T18" fmla="*/ 2 w 1279"/>
                <a:gd name="T19" fmla="*/ 72 h 731"/>
                <a:gd name="T20" fmla="*/ 6 w 1279"/>
                <a:gd name="T21" fmla="*/ 82 h 731"/>
                <a:gd name="T22" fmla="*/ 13 w 1279"/>
                <a:gd name="T23" fmla="*/ 92 h 731"/>
                <a:gd name="T24" fmla="*/ 13 w 1279"/>
                <a:gd name="T25" fmla="*/ 92 h 731"/>
                <a:gd name="T26" fmla="*/ 13 w 1279"/>
                <a:gd name="T27" fmla="*/ 92 h 731"/>
                <a:gd name="T28" fmla="*/ 13 w 1279"/>
                <a:gd name="T29" fmla="*/ 93 h 731"/>
                <a:gd name="T30" fmla="*/ 13 w 1279"/>
                <a:gd name="T31" fmla="*/ 93 h 731"/>
                <a:gd name="T32" fmla="*/ 13 w 1279"/>
                <a:gd name="T33" fmla="*/ 93 h 731"/>
                <a:gd name="T34" fmla="*/ 13 w 1279"/>
                <a:gd name="T35" fmla="*/ 93 h 731"/>
                <a:gd name="T36" fmla="*/ 161 w 1279"/>
                <a:gd name="T37" fmla="*/ 182 h 731"/>
                <a:gd name="T38" fmla="*/ 161 w 1279"/>
                <a:gd name="T39" fmla="*/ 180 h 731"/>
                <a:gd name="T40" fmla="*/ 159 w 1279"/>
                <a:gd name="T41" fmla="*/ 175 h 731"/>
                <a:gd name="T42" fmla="*/ 159 w 1279"/>
                <a:gd name="T43" fmla="*/ 175 h 731"/>
                <a:gd name="T44" fmla="*/ 159 w 1279"/>
                <a:gd name="T45" fmla="*/ 174 h 731"/>
                <a:gd name="T46" fmla="*/ 158 w 1279"/>
                <a:gd name="T47" fmla="*/ 173 h 731"/>
                <a:gd name="T48" fmla="*/ 156 w 1279"/>
                <a:gd name="T49" fmla="*/ 169 h 731"/>
                <a:gd name="T50" fmla="*/ 154 w 1279"/>
                <a:gd name="T51" fmla="*/ 162 h 731"/>
                <a:gd name="T52" fmla="*/ 151 w 1279"/>
                <a:gd name="T53" fmla="*/ 154 h 731"/>
                <a:gd name="T54" fmla="*/ 150 w 1279"/>
                <a:gd name="T55" fmla="*/ 146 h 731"/>
                <a:gd name="T56" fmla="*/ 150 w 1279"/>
                <a:gd name="T57" fmla="*/ 138 h 731"/>
                <a:gd name="T58" fmla="*/ 152 w 1279"/>
                <a:gd name="T59" fmla="*/ 130 h 731"/>
                <a:gd name="T60" fmla="*/ 157 w 1279"/>
                <a:gd name="T61" fmla="*/ 123 h 7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79"/>
                <a:gd name="T94" fmla="*/ 0 h 731"/>
                <a:gd name="T95" fmla="*/ 1279 w 1279"/>
                <a:gd name="T96" fmla="*/ 731 h 73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79" h="731">
                  <a:moveTo>
                    <a:pt x="629" y="495"/>
                  </a:moveTo>
                  <a:lnTo>
                    <a:pt x="1279" y="248"/>
                  </a:lnTo>
                  <a:lnTo>
                    <a:pt x="681" y="0"/>
                  </a:lnTo>
                  <a:lnTo>
                    <a:pt x="16" y="150"/>
                  </a:lnTo>
                  <a:lnTo>
                    <a:pt x="14" y="156"/>
                  </a:lnTo>
                  <a:lnTo>
                    <a:pt x="8" y="169"/>
                  </a:lnTo>
                  <a:lnTo>
                    <a:pt x="4" y="190"/>
                  </a:lnTo>
                  <a:lnTo>
                    <a:pt x="0" y="219"/>
                  </a:lnTo>
                  <a:lnTo>
                    <a:pt x="0" y="251"/>
                  </a:lnTo>
                  <a:lnTo>
                    <a:pt x="8" y="289"/>
                  </a:lnTo>
                  <a:lnTo>
                    <a:pt x="26" y="329"/>
                  </a:lnTo>
                  <a:lnTo>
                    <a:pt x="53" y="371"/>
                  </a:lnTo>
                  <a:lnTo>
                    <a:pt x="54" y="371"/>
                  </a:lnTo>
                  <a:lnTo>
                    <a:pt x="54" y="372"/>
                  </a:lnTo>
                  <a:lnTo>
                    <a:pt x="644" y="731"/>
                  </a:lnTo>
                  <a:lnTo>
                    <a:pt x="646" y="721"/>
                  </a:lnTo>
                  <a:lnTo>
                    <a:pt x="636" y="700"/>
                  </a:lnTo>
                  <a:lnTo>
                    <a:pt x="636" y="699"/>
                  </a:lnTo>
                  <a:lnTo>
                    <a:pt x="633" y="692"/>
                  </a:lnTo>
                  <a:lnTo>
                    <a:pt x="625" y="676"/>
                  </a:lnTo>
                  <a:lnTo>
                    <a:pt x="616" y="650"/>
                  </a:lnTo>
                  <a:lnTo>
                    <a:pt x="606" y="619"/>
                  </a:lnTo>
                  <a:lnTo>
                    <a:pt x="601" y="586"/>
                  </a:lnTo>
                  <a:lnTo>
                    <a:pt x="601" y="553"/>
                  </a:lnTo>
                  <a:lnTo>
                    <a:pt x="610" y="521"/>
                  </a:lnTo>
                  <a:lnTo>
                    <a:pt x="629" y="4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27" name="Freeform 1467"/>
            <p:cNvSpPr>
              <a:spLocks/>
            </p:cNvSpPr>
            <p:nvPr/>
          </p:nvSpPr>
          <p:spPr bwMode="auto">
            <a:xfrm>
              <a:off x="224" y="1637"/>
              <a:ext cx="574" cy="221"/>
            </a:xfrm>
            <a:custGeom>
              <a:avLst/>
              <a:gdLst>
                <a:gd name="T0" fmla="*/ 287 w 1148"/>
                <a:gd name="T1" fmla="*/ 55 h 443"/>
                <a:gd name="T2" fmla="*/ 142 w 1148"/>
                <a:gd name="T3" fmla="*/ 110 h 443"/>
                <a:gd name="T4" fmla="*/ 0 w 1148"/>
                <a:gd name="T5" fmla="*/ 35 h 443"/>
                <a:gd name="T6" fmla="*/ 154 w 1148"/>
                <a:gd name="T7" fmla="*/ 0 h 443"/>
                <a:gd name="T8" fmla="*/ 287 w 1148"/>
                <a:gd name="T9" fmla="*/ 55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8"/>
                <a:gd name="T16" fmla="*/ 0 h 443"/>
                <a:gd name="T17" fmla="*/ 1148 w 1148"/>
                <a:gd name="T18" fmla="*/ 443 h 4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8" h="443">
                  <a:moveTo>
                    <a:pt x="1148" y="220"/>
                  </a:moveTo>
                  <a:lnTo>
                    <a:pt x="567" y="443"/>
                  </a:lnTo>
                  <a:lnTo>
                    <a:pt x="0" y="140"/>
                  </a:lnTo>
                  <a:lnTo>
                    <a:pt x="619" y="0"/>
                  </a:lnTo>
                  <a:lnTo>
                    <a:pt x="1148" y="22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28" name="Freeform 1468"/>
            <p:cNvSpPr>
              <a:spLocks/>
            </p:cNvSpPr>
            <p:nvPr/>
          </p:nvSpPr>
          <p:spPr bwMode="auto">
            <a:xfrm>
              <a:off x="203" y="1712"/>
              <a:ext cx="293" cy="252"/>
            </a:xfrm>
            <a:custGeom>
              <a:avLst/>
              <a:gdLst>
                <a:gd name="T0" fmla="*/ 146 w 585"/>
                <a:gd name="T1" fmla="*/ 126 h 504"/>
                <a:gd name="T2" fmla="*/ 12 w 585"/>
                <a:gd name="T3" fmla="*/ 44 h 504"/>
                <a:gd name="T4" fmla="*/ 6 w 585"/>
                <a:gd name="T5" fmla="*/ 36 h 504"/>
                <a:gd name="T6" fmla="*/ 3 w 585"/>
                <a:gd name="T7" fmla="*/ 30 h 504"/>
                <a:gd name="T8" fmla="*/ 1 w 585"/>
                <a:gd name="T9" fmla="*/ 23 h 504"/>
                <a:gd name="T10" fmla="*/ 0 w 585"/>
                <a:gd name="T11" fmla="*/ 17 h 504"/>
                <a:gd name="T12" fmla="*/ 0 w 585"/>
                <a:gd name="T13" fmla="*/ 11 h 504"/>
                <a:gd name="T14" fmla="*/ 1 w 585"/>
                <a:gd name="T15" fmla="*/ 7 h 504"/>
                <a:gd name="T16" fmla="*/ 2 w 585"/>
                <a:gd name="T17" fmla="*/ 3 h 504"/>
                <a:gd name="T18" fmla="*/ 3 w 585"/>
                <a:gd name="T19" fmla="*/ 0 h 504"/>
                <a:gd name="T20" fmla="*/ 147 w 585"/>
                <a:gd name="T21" fmla="*/ 77 h 504"/>
                <a:gd name="T22" fmla="*/ 143 w 585"/>
                <a:gd name="T23" fmla="*/ 83 h 504"/>
                <a:gd name="T24" fmla="*/ 141 w 585"/>
                <a:gd name="T25" fmla="*/ 89 h 504"/>
                <a:gd name="T26" fmla="*/ 140 w 585"/>
                <a:gd name="T27" fmla="*/ 95 h 504"/>
                <a:gd name="T28" fmla="*/ 140 w 585"/>
                <a:gd name="T29" fmla="*/ 101 h 504"/>
                <a:gd name="T30" fmla="*/ 141 w 585"/>
                <a:gd name="T31" fmla="*/ 108 h 504"/>
                <a:gd name="T32" fmla="*/ 142 w 585"/>
                <a:gd name="T33" fmla="*/ 115 h 504"/>
                <a:gd name="T34" fmla="*/ 144 w 585"/>
                <a:gd name="T35" fmla="*/ 121 h 504"/>
                <a:gd name="T36" fmla="*/ 146 w 585"/>
                <a:gd name="T37" fmla="*/ 126 h 5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5"/>
                <a:gd name="T58" fmla="*/ 0 h 504"/>
                <a:gd name="T59" fmla="*/ 585 w 585"/>
                <a:gd name="T60" fmla="*/ 504 h 5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5" h="504">
                  <a:moveTo>
                    <a:pt x="583" y="504"/>
                  </a:moveTo>
                  <a:lnTo>
                    <a:pt x="45" y="174"/>
                  </a:lnTo>
                  <a:lnTo>
                    <a:pt x="24" y="144"/>
                  </a:lnTo>
                  <a:lnTo>
                    <a:pt x="10" y="117"/>
                  </a:lnTo>
                  <a:lnTo>
                    <a:pt x="2" y="90"/>
                  </a:lnTo>
                  <a:lnTo>
                    <a:pt x="0" y="66"/>
                  </a:lnTo>
                  <a:lnTo>
                    <a:pt x="0" y="44"/>
                  </a:lnTo>
                  <a:lnTo>
                    <a:pt x="2" y="26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85" y="308"/>
                  </a:lnTo>
                  <a:lnTo>
                    <a:pt x="572" y="330"/>
                  </a:lnTo>
                  <a:lnTo>
                    <a:pt x="562" y="353"/>
                  </a:lnTo>
                  <a:lnTo>
                    <a:pt x="559" y="378"/>
                  </a:lnTo>
                  <a:lnTo>
                    <a:pt x="559" y="404"/>
                  </a:lnTo>
                  <a:lnTo>
                    <a:pt x="561" y="431"/>
                  </a:lnTo>
                  <a:lnTo>
                    <a:pt x="567" y="457"/>
                  </a:lnTo>
                  <a:lnTo>
                    <a:pt x="574" y="481"/>
                  </a:lnTo>
                  <a:lnTo>
                    <a:pt x="583" y="50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29" name="Freeform 1469"/>
            <p:cNvSpPr>
              <a:spLocks/>
            </p:cNvSpPr>
            <p:nvPr/>
          </p:nvSpPr>
          <p:spPr bwMode="auto">
            <a:xfrm>
              <a:off x="495" y="1757"/>
              <a:ext cx="339" cy="232"/>
            </a:xfrm>
            <a:custGeom>
              <a:avLst/>
              <a:gdLst>
                <a:gd name="T0" fmla="*/ 149 w 680"/>
                <a:gd name="T1" fmla="*/ 34 h 465"/>
                <a:gd name="T2" fmla="*/ 0 w 680"/>
                <a:gd name="T3" fmla="*/ 95 h 465"/>
                <a:gd name="T4" fmla="*/ 1 w 680"/>
                <a:gd name="T5" fmla="*/ 100 h 465"/>
                <a:gd name="T6" fmla="*/ 151 w 680"/>
                <a:gd name="T7" fmla="*/ 39 h 465"/>
                <a:gd name="T8" fmla="*/ 160 w 680"/>
                <a:gd name="T9" fmla="*/ 48 h 465"/>
                <a:gd name="T10" fmla="*/ 8 w 680"/>
                <a:gd name="T11" fmla="*/ 111 h 465"/>
                <a:gd name="T12" fmla="*/ 10 w 680"/>
                <a:gd name="T13" fmla="*/ 116 h 465"/>
                <a:gd name="T14" fmla="*/ 169 w 680"/>
                <a:gd name="T15" fmla="*/ 50 h 465"/>
                <a:gd name="T16" fmla="*/ 154 w 680"/>
                <a:gd name="T17" fmla="*/ 35 h 465"/>
                <a:gd name="T18" fmla="*/ 153 w 680"/>
                <a:gd name="T19" fmla="*/ 0 h 465"/>
                <a:gd name="T20" fmla="*/ 149 w 680"/>
                <a:gd name="T21" fmla="*/ 0 h 465"/>
                <a:gd name="T22" fmla="*/ 149 w 680"/>
                <a:gd name="T23" fmla="*/ 11 h 465"/>
                <a:gd name="T24" fmla="*/ 149 w 680"/>
                <a:gd name="T25" fmla="*/ 34 h 4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0"/>
                <a:gd name="T40" fmla="*/ 0 h 465"/>
                <a:gd name="T41" fmla="*/ 680 w 680"/>
                <a:gd name="T42" fmla="*/ 465 h 46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0" h="465">
                  <a:moveTo>
                    <a:pt x="599" y="139"/>
                  </a:moveTo>
                  <a:lnTo>
                    <a:pt x="0" y="381"/>
                  </a:lnTo>
                  <a:lnTo>
                    <a:pt x="7" y="402"/>
                  </a:lnTo>
                  <a:lnTo>
                    <a:pt x="606" y="159"/>
                  </a:lnTo>
                  <a:lnTo>
                    <a:pt x="643" y="193"/>
                  </a:lnTo>
                  <a:lnTo>
                    <a:pt x="33" y="444"/>
                  </a:lnTo>
                  <a:lnTo>
                    <a:pt x="40" y="465"/>
                  </a:lnTo>
                  <a:lnTo>
                    <a:pt x="680" y="201"/>
                  </a:lnTo>
                  <a:lnTo>
                    <a:pt x="617" y="142"/>
                  </a:lnTo>
                  <a:lnTo>
                    <a:pt x="614" y="0"/>
                  </a:lnTo>
                  <a:lnTo>
                    <a:pt x="597" y="0"/>
                  </a:lnTo>
                  <a:lnTo>
                    <a:pt x="597" y="44"/>
                  </a:lnTo>
                  <a:lnTo>
                    <a:pt x="599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30" name="Freeform 1470"/>
            <p:cNvSpPr>
              <a:spLocks/>
            </p:cNvSpPr>
            <p:nvPr/>
          </p:nvSpPr>
          <p:spPr bwMode="auto">
            <a:xfrm>
              <a:off x="442" y="1589"/>
              <a:ext cx="323" cy="148"/>
            </a:xfrm>
            <a:custGeom>
              <a:avLst/>
              <a:gdLst>
                <a:gd name="T0" fmla="*/ 9 w 647"/>
                <a:gd name="T1" fmla="*/ 37 h 296"/>
                <a:gd name="T2" fmla="*/ 1 w 647"/>
                <a:gd name="T3" fmla="*/ 46 h 296"/>
                <a:gd name="T4" fmla="*/ 0 w 647"/>
                <a:gd name="T5" fmla="*/ 59 h 296"/>
                <a:gd name="T6" fmla="*/ 1 w 647"/>
                <a:gd name="T7" fmla="*/ 69 h 296"/>
                <a:gd name="T8" fmla="*/ 2 w 647"/>
                <a:gd name="T9" fmla="*/ 74 h 296"/>
                <a:gd name="T10" fmla="*/ 160 w 647"/>
                <a:gd name="T11" fmla="*/ 33 h 296"/>
                <a:gd name="T12" fmla="*/ 161 w 647"/>
                <a:gd name="T13" fmla="*/ 0 h 296"/>
                <a:gd name="T14" fmla="*/ 9 w 647"/>
                <a:gd name="T15" fmla="*/ 37 h 2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7"/>
                <a:gd name="T25" fmla="*/ 0 h 296"/>
                <a:gd name="T26" fmla="*/ 647 w 647"/>
                <a:gd name="T27" fmla="*/ 296 h 2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7" h="296">
                  <a:moveTo>
                    <a:pt x="38" y="149"/>
                  </a:moveTo>
                  <a:lnTo>
                    <a:pt x="5" y="185"/>
                  </a:lnTo>
                  <a:lnTo>
                    <a:pt x="0" y="238"/>
                  </a:lnTo>
                  <a:lnTo>
                    <a:pt x="7" y="274"/>
                  </a:lnTo>
                  <a:lnTo>
                    <a:pt x="9" y="296"/>
                  </a:lnTo>
                  <a:lnTo>
                    <a:pt x="642" y="131"/>
                  </a:lnTo>
                  <a:lnTo>
                    <a:pt x="647" y="0"/>
                  </a:lnTo>
                  <a:lnTo>
                    <a:pt x="38" y="1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31" name="Freeform 1471"/>
            <p:cNvSpPr>
              <a:spLocks/>
            </p:cNvSpPr>
            <p:nvPr/>
          </p:nvSpPr>
          <p:spPr bwMode="auto">
            <a:xfrm>
              <a:off x="446" y="1656"/>
              <a:ext cx="342" cy="111"/>
            </a:xfrm>
            <a:custGeom>
              <a:avLst/>
              <a:gdLst>
                <a:gd name="T0" fmla="*/ 0 w 685"/>
                <a:gd name="T1" fmla="*/ 43 h 221"/>
                <a:gd name="T2" fmla="*/ 7 w 685"/>
                <a:gd name="T3" fmla="*/ 56 h 221"/>
                <a:gd name="T4" fmla="*/ 171 w 685"/>
                <a:gd name="T5" fmla="*/ 13 h 221"/>
                <a:gd name="T6" fmla="*/ 157 w 685"/>
                <a:gd name="T7" fmla="*/ 0 h 221"/>
                <a:gd name="T8" fmla="*/ 0 w 685"/>
                <a:gd name="T9" fmla="*/ 43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5"/>
                <a:gd name="T16" fmla="*/ 0 h 221"/>
                <a:gd name="T17" fmla="*/ 685 w 685"/>
                <a:gd name="T18" fmla="*/ 221 h 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5" h="221">
                  <a:moveTo>
                    <a:pt x="0" y="169"/>
                  </a:moveTo>
                  <a:lnTo>
                    <a:pt x="29" y="221"/>
                  </a:lnTo>
                  <a:lnTo>
                    <a:pt x="685" y="50"/>
                  </a:lnTo>
                  <a:lnTo>
                    <a:pt x="631" y="0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32" name="Freeform 1472"/>
            <p:cNvSpPr>
              <a:spLocks/>
            </p:cNvSpPr>
            <p:nvPr/>
          </p:nvSpPr>
          <p:spPr bwMode="auto">
            <a:xfrm>
              <a:off x="162" y="1450"/>
              <a:ext cx="640" cy="323"/>
            </a:xfrm>
            <a:custGeom>
              <a:avLst/>
              <a:gdLst>
                <a:gd name="T0" fmla="*/ 152 w 1281"/>
                <a:gd name="T1" fmla="*/ 109 h 644"/>
                <a:gd name="T2" fmla="*/ 320 w 1281"/>
                <a:gd name="T3" fmla="*/ 67 h 644"/>
                <a:gd name="T4" fmla="*/ 176 w 1281"/>
                <a:gd name="T5" fmla="*/ 0 h 644"/>
                <a:gd name="T6" fmla="*/ 6 w 1281"/>
                <a:gd name="T7" fmla="*/ 21 h 644"/>
                <a:gd name="T8" fmla="*/ 5 w 1281"/>
                <a:gd name="T9" fmla="*/ 21 h 644"/>
                <a:gd name="T10" fmla="*/ 4 w 1281"/>
                <a:gd name="T11" fmla="*/ 24 h 644"/>
                <a:gd name="T12" fmla="*/ 2 w 1281"/>
                <a:gd name="T13" fmla="*/ 29 h 644"/>
                <a:gd name="T14" fmla="*/ 0 w 1281"/>
                <a:gd name="T15" fmla="*/ 35 h 644"/>
                <a:gd name="T16" fmla="*/ 0 w 1281"/>
                <a:gd name="T17" fmla="*/ 42 h 644"/>
                <a:gd name="T18" fmla="*/ 1 w 1281"/>
                <a:gd name="T19" fmla="*/ 50 h 644"/>
                <a:gd name="T20" fmla="*/ 4 w 1281"/>
                <a:gd name="T21" fmla="*/ 59 h 644"/>
                <a:gd name="T22" fmla="*/ 9 w 1281"/>
                <a:gd name="T23" fmla="*/ 69 h 644"/>
                <a:gd name="T24" fmla="*/ 9 w 1281"/>
                <a:gd name="T25" fmla="*/ 69 h 644"/>
                <a:gd name="T26" fmla="*/ 10 w 1281"/>
                <a:gd name="T27" fmla="*/ 69 h 644"/>
                <a:gd name="T28" fmla="*/ 10 w 1281"/>
                <a:gd name="T29" fmla="*/ 69 h 644"/>
                <a:gd name="T30" fmla="*/ 10 w 1281"/>
                <a:gd name="T31" fmla="*/ 69 h 644"/>
                <a:gd name="T32" fmla="*/ 10 w 1281"/>
                <a:gd name="T33" fmla="*/ 69 h 644"/>
                <a:gd name="T34" fmla="*/ 10 w 1281"/>
                <a:gd name="T35" fmla="*/ 69 h 644"/>
                <a:gd name="T36" fmla="*/ 150 w 1281"/>
                <a:gd name="T37" fmla="*/ 162 h 644"/>
                <a:gd name="T38" fmla="*/ 150 w 1281"/>
                <a:gd name="T39" fmla="*/ 160 h 644"/>
                <a:gd name="T40" fmla="*/ 148 w 1281"/>
                <a:gd name="T41" fmla="*/ 155 h 644"/>
                <a:gd name="T42" fmla="*/ 148 w 1281"/>
                <a:gd name="T43" fmla="*/ 155 h 644"/>
                <a:gd name="T44" fmla="*/ 148 w 1281"/>
                <a:gd name="T45" fmla="*/ 155 h 644"/>
                <a:gd name="T46" fmla="*/ 148 w 1281"/>
                <a:gd name="T47" fmla="*/ 153 h 644"/>
                <a:gd name="T48" fmla="*/ 146 w 1281"/>
                <a:gd name="T49" fmla="*/ 149 h 644"/>
                <a:gd name="T50" fmla="*/ 144 w 1281"/>
                <a:gd name="T51" fmla="*/ 143 h 644"/>
                <a:gd name="T52" fmla="*/ 143 w 1281"/>
                <a:gd name="T53" fmla="*/ 136 h 644"/>
                <a:gd name="T54" fmla="*/ 142 w 1281"/>
                <a:gd name="T55" fmla="*/ 129 h 644"/>
                <a:gd name="T56" fmla="*/ 143 w 1281"/>
                <a:gd name="T57" fmla="*/ 121 h 644"/>
                <a:gd name="T58" fmla="*/ 146 w 1281"/>
                <a:gd name="T59" fmla="*/ 115 h 644"/>
                <a:gd name="T60" fmla="*/ 152 w 1281"/>
                <a:gd name="T61" fmla="*/ 109 h 6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81"/>
                <a:gd name="T94" fmla="*/ 0 h 644"/>
                <a:gd name="T95" fmla="*/ 1281 w 1281"/>
                <a:gd name="T96" fmla="*/ 644 h 6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81" h="644">
                  <a:moveTo>
                    <a:pt x="608" y="434"/>
                  </a:moveTo>
                  <a:lnTo>
                    <a:pt x="1281" y="267"/>
                  </a:lnTo>
                  <a:lnTo>
                    <a:pt x="705" y="0"/>
                  </a:lnTo>
                  <a:lnTo>
                    <a:pt x="26" y="81"/>
                  </a:lnTo>
                  <a:lnTo>
                    <a:pt x="22" y="84"/>
                  </a:lnTo>
                  <a:lnTo>
                    <a:pt x="16" y="95"/>
                  </a:lnTo>
                  <a:lnTo>
                    <a:pt x="8" y="114"/>
                  </a:lnTo>
                  <a:lnTo>
                    <a:pt x="3" y="138"/>
                  </a:lnTo>
                  <a:lnTo>
                    <a:pt x="0" y="167"/>
                  </a:lnTo>
                  <a:lnTo>
                    <a:pt x="4" y="200"/>
                  </a:lnTo>
                  <a:lnTo>
                    <a:pt x="16" y="236"/>
                  </a:lnTo>
                  <a:lnTo>
                    <a:pt x="39" y="275"/>
                  </a:lnTo>
                  <a:lnTo>
                    <a:pt x="41" y="275"/>
                  </a:lnTo>
                  <a:lnTo>
                    <a:pt x="41" y="276"/>
                  </a:lnTo>
                  <a:lnTo>
                    <a:pt x="42" y="276"/>
                  </a:lnTo>
                  <a:lnTo>
                    <a:pt x="600" y="644"/>
                  </a:lnTo>
                  <a:lnTo>
                    <a:pt x="602" y="636"/>
                  </a:lnTo>
                  <a:lnTo>
                    <a:pt x="595" y="617"/>
                  </a:lnTo>
                  <a:lnTo>
                    <a:pt x="594" y="616"/>
                  </a:lnTo>
                  <a:lnTo>
                    <a:pt x="592" y="610"/>
                  </a:lnTo>
                  <a:lnTo>
                    <a:pt x="585" y="594"/>
                  </a:lnTo>
                  <a:lnTo>
                    <a:pt x="578" y="571"/>
                  </a:lnTo>
                  <a:lnTo>
                    <a:pt x="572" y="543"/>
                  </a:lnTo>
                  <a:lnTo>
                    <a:pt x="570" y="513"/>
                  </a:lnTo>
                  <a:lnTo>
                    <a:pt x="573" y="483"/>
                  </a:lnTo>
                  <a:lnTo>
                    <a:pt x="585" y="456"/>
                  </a:lnTo>
                  <a:lnTo>
                    <a:pt x="608" y="4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33" name="Freeform 1473"/>
            <p:cNvSpPr>
              <a:spLocks/>
            </p:cNvSpPr>
            <p:nvPr/>
          </p:nvSpPr>
          <p:spPr bwMode="auto">
            <a:xfrm>
              <a:off x="197" y="1462"/>
              <a:ext cx="571" cy="194"/>
            </a:xfrm>
            <a:custGeom>
              <a:avLst/>
              <a:gdLst>
                <a:gd name="T0" fmla="*/ 285 w 1143"/>
                <a:gd name="T1" fmla="*/ 59 h 389"/>
                <a:gd name="T2" fmla="*/ 135 w 1143"/>
                <a:gd name="T3" fmla="*/ 97 h 389"/>
                <a:gd name="T4" fmla="*/ 0 w 1143"/>
                <a:gd name="T5" fmla="*/ 19 h 389"/>
                <a:gd name="T6" fmla="*/ 158 w 1143"/>
                <a:gd name="T7" fmla="*/ 0 h 389"/>
                <a:gd name="T8" fmla="*/ 285 w 1143"/>
                <a:gd name="T9" fmla="*/ 59 h 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3"/>
                <a:gd name="T16" fmla="*/ 0 h 389"/>
                <a:gd name="T17" fmla="*/ 1143 w 1143"/>
                <a:gd name="T18" fmla="*/ 389 h 3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3" h="389">
                  <a:moveTo>
                    <a:pt x="1143" y="237"/>
                  </a:moveTo>
                  <a:lnTo>
                    <a:pt x="540" y="389"/>
                  </a:lnTo>
                  <a:lnTo>
                    <a:pt x="0" y="76"/>
                  </a:lnTo>
                  <a:lnTo>
                    <a:pt x="633" y="0"/>
                  </a:lnTo>
                  <a:lnTo>
                    <a:pt x="1143" y="237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34" name="Freeform 1474"/>
            <p:cNvSpPr>
              <a:spLocks/>
            </p:cNvSpPr>
            <p:nvPr/>
          </p:nvSpPr>
          <p:spPr bwMode="auto">
            <a:xfrm>
              <a:off x="172" y="1503"/>
              <a:ext cx="282" cy="246"/>
            </a:xfrm>
            <a:custGeom>
              <a:avLst/>
              <a:gdLst>
                <a:gd name="T0" fmla="*/ 136 w 565"/>
                <a:gd name="T1" fmla="*/ 123 h 492"/>
                <a:gd name="T2" fmla="*/ 8 w 565"/>
                <a:gd name="T3" fmla="*/ 39 h 492"/>
                <a:gd name="T4" fmla="*/ 4 w 565"/>
                <a:gd name="T5" fmla="*/ 31 h 492"/>
                <a:gd name="T6" fmla="*/ 1 w 565"/>
                <a:gd name="T7" fmla="*/ 26 h 492"/>
                <a:gd name="T8" fmla="*/ 0 w 565"/>
                <a:gd name="T9" fmla="*/ 20 h 492"/>
                <a:gd name="T10" fmla="*/ 0 w 565"/>
                <a:gd name="T11" fmla="*/ 14 h 492"/>
                <a:gd name="T12" fmla="*/ 0 w 565"/>
                <a:gd name="T13" fmla="*/ 10 h 492"/>
                <a:gd name="T14" fmla="*/ 1 w 565"/>
                <a:gd name="T15" fmla="*/ 6 h 492"/>
                <a:gd name="T16" fmla="*/ 2 w 565"/>
                <a:gd name="T17" fmla="*/ 3 h 492"/>
                <a:gd name="T18" fmla="*/ 4 w 565"/>
                <a:gd name="T19" fmla="*/ 0 h 492"/>
                <a:gd name="T20" fmla="*/ 141 w 565"/>
                <a:gd name="T21" fmla="*/ 80 h 492"/>
                <a:gd name="T22" fmla="*/ 137 w 565"/>
                <a:gd name="T23" fmla="*/ 84 h 492"/>
                <a:gd name="T24" fmla="*/ 134 w 565"/>
                <a:gd name="T25" fmla="*/ 89 h 492"/>
                <a:gd name="T26" fmla="*/ 132 w 565"/>
                <a:gd name="T27" fmla="*/ 95 h 492"/>
                <a:gd name="T28" fmla="*/ 132 w 565"/>
                <a:gd name="T29" fmla="*/ 101 h 492"/>
                <a:gd name="T30" fmla="*/ 132 w 565"/>
                <a:gd name="T31" fmla="*/ 106 h 492"/>
                <a:gd name="T32" fmla="*/ 133 w 565"/>
                <a:gd name="T33" fmla="*/ 112 h 492"/>
                <a:gd name="T34" fmla="*/ 134 w 565"/>
                <a:gd name="T35" fmla="*/ 118 h 492"/>
                <a:gd name="T36" fmla="*/ 136 w 565"/>
                <a:gd name="T37" fmla="*/ 123 h 4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5"/>
                <a:gd name="T58" fmla="*/ 0 h 492"/>
                <a:gd name="T59" fmla="*/ 565 w 565"/>
                <a:gd name="T60" fmla="*/ 492 h 4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5" h="492">
                  <a:moveTo>
                    <a:pt x="544" y="492"/>
                  </a:moveTo>
                  <a:lnTo>
                    <a:pt x="34" y="154"/>
                  </a:lnTo>
                  <a:lnTo>
                    <a:pt x="17" y="126"/>
                  </a:lnTo>
                  <a:lnTo>
                    <a:pt x="7" y="101"/>
                  </a:lnTo>
                  <a:lnTo>
                    <a:pt x="1" y="78"/>
                  </a:lnTo>
                  <a:lnTo>
                    <a:pt x="0" y="56"/>
                  </a:lnTo>
                  <a:lnTo>
                    <a:pt x="2" y="38"/>
                  </a:lnTo>
                  <a:lnTo>
                    <a:pt x="7" y="22"/>
                  </a:lnTo>
                  <a:lnTo>
                    <a:pt x="11" y="9"/>
                  </a:lnTo>
                  <a:lnTo>
                    <a:pt x="16" y="0"/>
                  </a:lnTo>
                  <a:lnTo>
                    <a:pt x="565" y="318"/>
                  </a:lnTo>
                  <a:lnTo>
                    <a:pt x="549" y="336"/>
                  </a:lnTo>
                  <a:lnTo>
                    <a:pt x="538" y="356"/>
                  </a:lnTo>
                  <a:lnTo>
                    <a:pt x="531" y="378"/>
                  </a:lnTo>
                  <a:lnTo>
                    <a:pt x="529" y="401"/>
                  </a:lnTo>
                  <a:lnTo>
                    <a:pt x="529" y="424"/>
                  </a:lnTo>
                  <a:lnTo>
                    <a:pt x="532" y="448"/>
                  </a:lnTo>
                  <a:lnTo>
                    <a:pt x="537" y="471"/>
                  </a:lnTo>
                  <a:lnTo>
                    <a:pt x="544" y="49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35" name="Freeform 1475"/>
            <p:cNvSpPr>
              <a:spLocks/>
            </p:cNvSpPr>
            <p:nvPr/>
          </p:nvSpPr>
          <p:spPr bwMode="auto">
            <a:xfrm>
              <a:off x="446" y="1589"/>
              <a:ext cx="350" cy="184"/>
            </a:xfrm>
            <a:custGeom>
              <a:avLst/>
              <a:gdLst>
                <a:gd name="T0" fmla="*/ 156 w 701"/>
                <a:gd name="T1" fmla="*/ 26 h 367"/>
                <a:gd name="T2" fmla="*/ 156 w 701"/>
                <a:gd name="T3" fmla="*/ 32 h 367"/>
                <a:gd name="T4" fmla="*/ 0 w 701"/>
                <a:gd name="T5" fmla="*/ 73 h 367"/>
                <a:gd name="T6" fmla="*/ 1 w 701"/>
                <a:gd name="T7" fmla="*/ 78 h 367"/>
                <a:gd name="T8" fmla="*/ 157 w 701"/>
                <a:gd name="T9" fmla="*/ 37 h 367"/>
                <a:gd name="T10" fmla="*/ 166 w 701"/>
                <a:gd name="T11" fmla="*/ 45 h 367"/>
                <a:gd name="T12" fmla="*/ 7 w 701"/>
                <a:gd name="T13" fmla="*/ 88 h 367"/>
                <a:gd name="T14" fmla="*/ 8 w 701"/>
                <a:gd name="T15" fmla="*/ 92 h 367"/>
                <a:gd name="T16" fmla="*/ 175 w 701"/>
                <a:gd name="T17" fmla="*/ 48 h 367"/>
                <a:gd name="T18" fmla="*/ 160 w 701"/>
                <a:gd name="T19" fmla="*/ 33 h 367"/>
                <a:gd name="T20" fmla="*/ 162 w 701"/>
                <a:gd name="T21" fmla="*/ 1 h 367"/>
                <a:gd name="T22" fmla="*/ 158 w 701"/>
                <a:gd name="T23" fmla="*/ 0 h 367"/>
                <a:gd name="T24" fmla="*/ 157 w 701"/>
                <a:gd name="T25" fmla="*/ 11 h 367"/>
                <a:gd name="T26" fmla="*/ 156 w 701"/>
                <a:gd name="T27" fmla="*/ 26 h 3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1"/>
                <a:gd name="T43" fmla="*/ 0 h 367"/>
                <a:gd name="T44" fmla="*/ 701 w 701"/>
                <a:gd name="T45" fmla="*/ 367 h 3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1" h="367">
                  <a:moveTo>
                    <a:pt x="626" y="104"/>
                  </a:moveTo>
                  <a:lnTo>
                    <a:pt x="625" y="127"/>
                  </a:lnTo>
                  <a:lnTo>
                    <a:pt x="0" y="289"/>
                  </a:lnTo>
                  <a:lnTo>
                    <a:pt x="5" y="309"/>
                  </a:lnTo>
                  <a:lnTo>
                    <a:pt x="631" y="146"/>
                  </a:lnTo>
                  <a:lnTo>
                    <a:pt x="664" y="180"/>
                  </a:lnTo>
                  <a:lnTo>
                    <a:pt x="28" y="349"/>
                  </a:lnTo>
                  <a:lnTo>
                    <a:pt x="33" y="367"/>
                  </a:lnTo>
                  <a:lnTo>
                    <a:pt x="701" y="190"/>
                  </a:lnTo>
                  <a:lnTo>
                    <a:pt x="642" y="131"/>
                  </a:lnTo>
                  <a:lnTo>
                    <a:pt x="651" y="3"/>
                  </a:lnTo>
                  <a:lnTo>
                    <a:pt x="634" y="0"/>
                  </a:lnTo>
                  <a:lnTo>
                    <a:pt x="631" y="41"/>
                  </a:lnTo>
                  <a:lnTo>
                    <a:pt x="626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36" name="Freeform 1476"/>
            <p:cNvSpPr>
              <a:spLocks/>
            </p:cNvSpPr>
            <p:nvPr/>
          </p:nvSpPr>
          <p:spPr bwMode="auto">
            <a:xfrm>
              <a:off x="480" y="1376"/>
              <a:ext cx="301" cy="188"/>
            </a:xfrm>
            <a:custGeom>
              <a:avLst/>
              <a:gdLst>
                <a:gd name="T0" fmla="*/ 7 w 603"/>
                <a:gd name="T1" fmla="*/ 53 h 376"/>
                <a:gd name="T2" fmla="*/ 0 w 603"/>
                <a:gd name="T3" fmla="*/ 64 h 376"/>
                <a:gd name="T4" fmla="*/ 0 w 603"/>
                <a:gd name="T5" fmla="*/ 79 h 376"/>
                <a:gd name="T6" fmla="*/ 2 w 603"/>
                <a:gd name="T7" fmla="*/ 89 h 376"/>
                <a:gd name="T8" fmla="*/ 3 w 603"/>
                <a:gd name="T9" fmla="*/ 94 h 376"/>
                <a:gd name="T10" fmla="*/ 150 w 603"/>
                <a:gd name="T11" fmla="*/ 35 h 376"/>
                <a:gd name="T12" fmla="*/ 148 w 603"/>
                <a:gd name="T13" fmla="*/ 0 h 376"/>
                <a:gd name="T14" fmla="*/ 7 w 603"/>
                <a:gd name="T15" fmla="*/ 53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376"/>
                <a:gd name="T26" fmla="*/ 603 w 603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376">
                  <a:moveTo>
                    <a:pt x="28" y="212"/>
                  </a:moveTo>
                  <a:lnTo>
                    <a:pt x="0" y="256"/>
                  </a:lnTo>
                  <a:lnTo>
                    <a:pt x="1" y="314"/>
                  </a:lnTo>
                  <a:lnTo>
                    <a:pt x="11" y="353"/>
                  </a:lnTo>
                  <a:lnTo>
                    <a:pt x="14" y="376"/>
                  </a:lnTo>
                  <a:lnTo>
                    <a:pt x="603" y="139"/>
                  </a:lnTo>
                  <a:lnTo>
                    <a:pt x="595" y="0"/>
                  </a:lnTo>
                  <a:lnTo>
                    <a:pt x="28" y="2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37" name="Freeform 1477"/>
            <p:cNvSpPr>
              <a:spLocks/>
            </p:cNvSpPr>
            <p:nvPr/>
          </p:nvSpPr>
          <p:spPr bwMode="auto">
            <a:xfrm>
              <a:off x="487" y="1448"/>
              <a:ext cx="320" cy="147"/>
            </a:xfrm>
            <a:custGeom>
              <a:avLst/>
              <a:gdLst>
                <a:gd name="T0" fmla="*/ 0 w 641"/>
                <a:gd name="T1" fmla="*/ 60 h 296"/>
                <a:gd name="T2" fmla="*/ 8 w 641"/>
                <a:gd name="T3" fmla="*/ 73 h 296"/>
                <a:gd name="T4" fmla="*/ 160 w 641"/>
                <a:gd name="T5" fmla="*/ 12 h 296"/>
                <a:gd name="T6" fmla="*/ 146 w 641"/>
                <a:gd name="T7" fmla="*/ 0 h 296"/>
                <a:gd name="T8" fmla="*/ 0 w 641"/>
                <a:gd name="T9" fmla="*/ 60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1"/>
                <a:gd name="T16" fmla="*/ 0 h 296"/>
                <a:gd name="T17" fmla="*/ 641 w 641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1" h="296">
                  <a:moveTo>
                    <a:pt x="0" y="242"/>
                  </a:moveTo>
                  <a:lnTo>
                    <a:pt x="32" y="296"/>
                  </a:lnTo>
                  <a:lnTo>
                    <a:pt x="641" y="49"/>
                  </a:lnTo>
                  <a:lnTo>
                    <a:pt x="586" y="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38" name="Freeform 1478"/>
            <p:cNvSpPr>
              <a:spLocks/>
            </p:cNvSpPr>
            <p:nvPr/>
          </p:nvSpPr>
          <p:spPr bwMode="auto">
            <a:xfrm>
              <a:off x="193" y="1248"/>
              <a:ext cx="619" cy="353"/>
            </a:xfrm>
            <a:custGeom>
              <a:avLst/>
              <a:gdLst>
                <a:gd name="T0" fmla="*/ 153 w 1238"/>
                <a:gd name="T1" fmla="*/ 119 h 706"/>
                <a:gd name="T2" fmla="*/ 310 w 1238"/>
                <a:gd name="T3" fmla="*/ 59 h 706"/>
                <a:gd name="T4" fmla="*/ 165 w 1238"/>
                <a:gd name="T5" fmla="*/ 0 h 706"/>
                <a:gd name="T6" fmla="*/ 4 w 1238"/>
                <a:gd name="T7" fmla="*/ 36 h 706"/>
                <a:gd name="T8" fmla="*/ 3 w 1238"/>
                <a:gd name="T9" fmla="*/ 37 h 706"/>
                <a:gd name="T10" fmla="*/ 2 w 1238"/>
                <a:gd name="T11" fmla="*/ 41 h 706"/>
                <a:gd name="T12" fmla="*/ 1 w 1238"/>
                <a:gd name="T13" fmla="*/ 46 h 706"/>
                <a:gd name="T14" fmla="*/ 0 w 1238"/>
                <a:gd name="T15" fmla="*/ 52 h 706"/>
                <a:gd name="T16" fmla="*/ 1 w 1238"/>
                <a:gd name="T17" fmla="*/ 60 h 706"/>
                <a:gd name="T18" fmla="*/ 2 w 1238"/>
                <a:gd name="T19" fmla="*/ 70 h 706"/>
                <a:gd name="T20" fmla="*/ 6 w 1238"/>
                <a:gd name="T21" fmla="*/ 80 h 706"/>
                <a:gd name="T22" fmla="*/ 13 w 1238"/>
                <a:gd name="T23" fmla="*/ 89 h 706"/>
                <a:gd name="T24" fmla="*/ 13 w 1238"/>
                <a:gd name="T25" fmla="*/ 89 h 706"/>
                <a:gd name="T26" fmla="*/ 13 w 1238"/>
                <a:gd name="T27" fmla="*/ 90 h 706"/>
                <a:gd name="T28" fmla="*/ 13 w 1238"/>
                <a:gd name="T29" fmla="*/ 90 h 706"/>
                <a:gd name="T30" fmla="*/ 156 w 1238"/>
                <a:gd name="T31" fmla="*/ 177 h 706"/>
                <a:gd name="T32" fmla="*/ 156 w 1238"/>
                <a:gd name="T33" fmla="*/ 175 h 706"/>
                <a:gd name="T34" fmla="*/ 154 w 1238"/>
                <a:gd name="T35" fmla="*/ 170 h 706"/>
                <a:gd name="T36" fmla="*/ 154 w 1238"/>
                <a:gd name="T37" fmla="*/ 170 h 706"/>
                <a:gd name="T38" fmla="*/ 154 w 1238"/>
                <a:gd name="T39" fmla="*/ 170 h 706"/>
                <a:gd name="T40" fmla="*/ 153 w 1238"/>
                <a:gd name="T41" fmla="*/ 168 h 706"/>
                <a:gd name="T42" fmla="*/ 152 w 1238"/>
                <a:gd name="T43" fmla="*/ 164 h 706"/>
                <a:gd name="T44" fmla="*/ 149 w 1238"/>
                <a:gd name="T45" fmla="*/ 158 h 706"/>
                <a:gd name="T46" fmla="*/ 147 w 1238"/>
                <a:gd name="T47" fmla="*/ 150 h 706"/>
                <a:gd name="T48" fmla="*/ 146 w 1238"/>
                <a:gd name="T49" fmla="*/ 142 h 706"/>
                <a:gd name="T50" fmla="*/ 146 w 1238"/>
                <a:gd name="T51" fmla="*/ 134 h 706"/>
                <a:gd name="T52" fmla="*/ 148 w 1238"/>
                <a:gd name="T53" fmla="*/ 126 h 706"/>
                <a:gd name="T54" fmla="*/ 153 w 1238"/>
                <a:gd name="T55" fmla="*/ 119 h 70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8"/>
                <a:gd name="T85" fmla="*/ 0 h 706"/>
                <a:gd name="T86" fmla="*/ 1238 w 1238"/>
                <a:gd name="T87" fmla="*/ 706 h 70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8" h="706">
                  <a:moveTo>
                    <a:pt x="610" y="479"/>
                  </a:moveTo>
                  <a:lnTo>
                    <a:pt x="1238" y="239"/>
                  </a:lnTo>
                  <a:lnTo>
                    <a:pt x="661" y="0"/>
                  </a:lnTo>
                  <a:lnTo>
                    <a:pt x="16" y="144"/>
                  </a:lnTo>
                  <a:lnTo>
                    <a:pt x="14" y="148"/>
                  </a:lnTo>
                  <a:lnTo>
                    <a:pt x="10" y="162"/>
                  </a:lnTo>
                  <a:lnTo>
                    <a:pt x="4" y="184"/>
                  </a:lnTo>
                  <a:lnTo>
                    <a:pt x="0" y="211"/>
                  </a:lnTo>
                  <a:lnTo>
                    <a:pt x="2" y="243"/>
                  </a:lnTo>
                  <a:lnTo>
                    <a:pt x="10" y="278"/>
                  </a:lnTo>
                  <a:lnTo>
                    <a:pt x="26" y="318"/>
                  </a:lnTo>
                  <a:lnTo>
                    <a:pt x="52" y="358"/>
                  </a:lnTo>
                  <a:lnTo>
                    <a:pt x="53" y="359"/>
                  </a:lnTo>
                  <a:lnTo>
                    <a:pt x="53" y="360"/>
                  </a:lnTo>
                  <a:lnTo>
                    <a:pt x="54" y="360"/>
                  </a:lnTo>
                  <a:lnTo>
                    <a:pt x="624" y="706"/>
                  </a:lnTo>
                  <a:lnTo>
                    <a:pt x="625" y="697"/>
                  </a:lnTo>
                  <a:lnTo>
                    <a:pt x="616" y="677"/>
                  </a:lnTo>
                  <a:lnTo>
                    <a:pt x="612" y="670"/>
                  </a:lnTo>
                  <a:lnTo>
                    <a:pt x="605" y="653"/>
                  </a:lnTo>
                  <a:lnTo>
                    <a:pt x="596" y="629"/>
                  </a:lnTo>
                  <a:lnTo>
                    <a:pt x="587" y="599"/>
                  </a:lnTo>
                  <a:lnTo>
                    <a:pt x="582" y="567"/>
                  </a:lnTo>
                  <a:lnTo>
                    <a:pt x="582" y="535"/>
                  </a:lnTo>
                  <a:lnTo>
                    <a:pt x="590" y="504"/>
                  </a:lnTo>
                  <a:lnTo>
                    <a:pt x="610" y="4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39" name="Freeform 1479"/>
            <p:cNvSpPr>
              <a:spLocks/>
            </p:cNvSpPr>
            <p:nvPr/>
          </p:nvSpPr>
          <p:spPr bwMode="auto">
            <a:xfrm>
              <a:off x="224" y="1261"/>
              <a:ext cx="555" cy="214"/>
            </a:xfrm>
            <a:custGeom>
              <a:avLst/>
              <a:gdLst>
                <a:gd name="T0" fmla="*/ 277 w 1112"/>
                <a:gd name="T1" fmla="*/ 54 h 428"/>
                <a:gd name="T2" fmla="*/ 137 w 1112"/>
                <a:gd name="T3" fmla="*/ 107 h 428"/>
                <a:gd name="T4" fmla="*/ 0 w 1112"/>
                <a:gd name="T5" fmla="*/ 34 h 428"/>
                <a:gd name="T6" fmla="*/ 149 w 1112"/>
                <a:gd name="T7" fmla="*/ 0 h 428"/>
                <a:gd name="T8" fmla="*/ 277 w 1112"/>
                <a:gd name="T9" fmla="*/ 54 h 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2"/>
                <a:gd name="T16" fmla="*/ 0 h 428"/>
                <a:gd name="T17" fmla="*/ 1112 w 1112"/>
                <a:gd name="T18" fmla="*/ 428 h 4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2" h="428">
                  <a:moveTo>
                    <a:pt x="1112" y="213"/>
                  </a:moveTo>
                  <a:lnTo>
                    <a:pt x="549" y="428"/>
                  </a:lnTo>
                  <a:lnTo>
                    <a:pt x="0" y="136"/>
                  </a:lnTo>
                  <a:lnTo>
                    <a:pt x="598" y="0"/>
                  </a:lnTo>
                  <a:lnTo>
                    <a:pt x="1112" y="213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40" name="Freeform 1480"/>
            <p:cNvSpPr>
              <a:spLocks/>
            </p:cNvSpPr>
            <p:nvPr/>
          </p:nvSpPr>
          <p:spPr bwMode="auto">
            <a:xfrm>
              <a:off x="203" y="1334"/>
              <a:ext cx="284" cy="244"/>
            </a:xfrm>
            <a:custGeom>
              <a:avLst/>
              <a:gdLst>
                <a:gd name="T0" fmla="*/ 142 w 568"/>
                <a:gd name="T1" fmla="*/ 122 h 488"/>
                <a:gd name="T2" fmla="*/ 11 w 568"/>
                <a:gd name="T3" fmla="*/ 42 h 488"/>
                <a:gd name="T4" fmla="*/ 6 w 568"/>
                <a:gd name="T5" fmla="*/ 35 h 488"/>
                <a:gd name="T6" fmla="*/ 2 w 568"/>
                <a:gd name="T7" fmla="*/ 28 h 488"/>
                <a:gd name="T8" fmla="*/ 1 w 568"/>
                <a:gd name="T9" fmla="*/ 22 h 488"/>
                <a:gd name="T10" fmla="*/ 1 w 568"/>
                <a:gd name="T11" fmla="*/ 16 h 488"/>
                <a:gd name="T12" fmla="*/ 0 w 568"/>
                <a:gd name="T13" fmla="*/ 11 h 488"/>
                <a:gd name="T14" fmla="*/ 1 w 568"/>
                <a:gd name="T15" fmla="*/ 7 h 488"/>
                <a:gd name="T16" fmla="*/ 1 w 568"/>
                <a:gd name="T17" fmla="*/ 3 h 488"/>
                <a:gd name="T18" fmla="*/ 2 w 568"/>
                <a:gd name="T19" fmla="*/ 0 h 488"/>
                <a:gd name="T20" fmla="*/ 142 w 568"/>
                <a:gd name="T21" fmla="*/ 75 h 488"/>
                <a:gd name="T22" fmla="*/ 139 w 568"/>
                <a:gd name="T23" fmla="*/ 80 h 488"/>
                <a:gd name="T24" fmla="*/ 137 w 568"/>
                <a:gd name="T25" fmla="*/ 86 h 488"/>
                <a:gd name="T26" fmla="*/ 136 w 568"/>
                <a:gd name="T27" fmla="*/ 92 h 488"/>
                <a:gd name="T28" fmla="*/ 136 w 568"/>
                <a:gd name="T29" fmla="*/ 98 h 488"/>
                <a:gd name="T30" fmla="*/ 136 w 568"/>
                <a:gd name="T31" fmla="*/ 105 h 488"/>
                <a:gd name="T32" fmla="*/ 138 w 568"/>
                <a:gd name="T33" fmla="*/ 111 h 488"/>
                <a:gd name="T34" fmla="*/ 140 w 568"/>
                <a:gd name="T35" fmla="*/ 117 h 488"/>
                <a:gd name="T36" fmla="*/ 142 w 568"/>
                <a:gd name="T37" fmla="*/ 122 h 4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8"/>
                <a:gd name="T58" fmla="*/ 0 h 488"/>
                <a:gd name="T59" fmla="*/ 568 w 568"/>
                <a:gd name="T60" fmla="*/ 488 h 4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8" h="488">
                  <a:moveTo>
                    <a:pt x="565" y="488"/>
                  </a:moveTo>
                  <a:lnTo>
                    <a:pt x="45" y="168"/>
                  </a:lnTo>
                  <a:lnTo>
                    <a:pt x="25" y="140"/>
                  </a:lnTo>
                  <a:lnTo>
                    <a:pt x="11" y="112"/>
                  </a:lnTo>
                  <a:lnTo>
                    <a:pt x="5" y="87"/>
                  </a:lnTo>
                  <a:lnTo>
                    <a:pt x="1" y="64"/>
                  </a:lnTo>
                  <a:lnTo>
                    <a:pt x="0" y="43"/>
                  </a:lnTo>
                  <a:lnTo>
                    <a:pt x="2" y="25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68" y="297"/>
                  </a:lnTo>
                  <a:lnTo>
                    <a:pt x="554" y="318"/>
                  </a:lnTo>
                  <a:lnTo>
                    <a:pt x="546" y="341"/>
                  </a:lnTo>
                  <a:lnTo>
                    <a:pt x="542" y="365"/>
                  </a:lnTo>
                  <a:lnTo>
                    <a:pt x="542" y="390"/>
                  </a:lnTo>
                  <a:lnTo>
                    <a:pt x="544" y="417"/>
                  </a:lnTo>
                  <a:lnTo>
                    <a:pt x="550" y="442"/>
                  </a:lnTo>
                  <a:lnTo>
                    <a:pt x="557" y="466"/>
                  </a:lnTo>
                  <a:lnTo>
                    <a:pt x="565" y="488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41" name="Freeform 1481"/>
            <p:cNvSpPr>
              <a:spLocks/>
            </p:cNvSpPr>
            <p:nvPr/>
          </p:nvSpPr>
          <p:spPr bwMode="auto">
            <a:xfrm>
              <a:off x="486" y="1377"/>
              <a:ext cx="329" cy="224"/>
            </a:xfrm>
            <a:custGeom>
              <a:avLst/>
              <a:gdLst>
                <a:gd name="T0" fmla="*/ 145 w 658"/>
                <a:gd name="T1" fmla="*/ 28 h 448"/>
                <a:gd name="T2" fmla="*/ 145 w 658"/>
                <a:gd name="T3" fmla="*/ 34 h 448"/>
                <a:gd name="T4" fmla="*/ 0 w 658"/>
                <a:gd name="T5" fmla="*/ 92 h 448"/>
                <a:gd name="T6" fmla="*/ 1 w 658"/>
                <a:gd name="T7" fmla="*/ 97 h 448"/>
                <a:gd name="T8" fmla="*/ 147 w 658"/>
                <a:gd name="T9" fmla="*/ 39 h 448"/>
                <a:gd name="T10" fmla="*/ 156 w 658"/>
                <a:gd name="T11" fmla="*/ 47 h 448"/>
                <a:gd name="T12" fmla="*/ 7 w 658"/>
                <a:gd name="T13" fmla="*/ 108 h 448"/>
                <a:gd name="T14" fmla="*/ 10 w 658"/>
                <a:gd name="T15" fmla="*/ 112 h 448"/>
                <a:gd name="T16" fmla="*/ 165 w 658"/>
                <a:gd name="T17" fmla="*/ 49 h 448"/>
                <a:gd name="T18" fmla="*/ 150 w 658"/>
                <a:gd name="T19" fmla="*/ 35 h 448"/>
                <a:gd name="T20" fmla="*/ 149 w 658"/>
                <a:gd name="T21" fmla="*/ 0 h 448"/>
                <a:gd name="T22" fmla="*/ 145 w 658"/>
                <a:gd name="T23" fmla="*/ 0 h 448"/>
                <a:gd name="T24" fmla="*/ 145 w 658"/>
                <a:gd name="T25" fmla="*/ 11 h 448"/>
                <a:gd name="T26" fmla="*/ 145 w 658"/>
                <a:gd name="T27" fmla="*/ 28 h 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8"/>
                <a:gd name="T43" fmla="*/ 0 h 448"/>
                <a:gd name="T44" fmla="*/ 658 w 658"/>
                <a:gd name="T45" fmla="*/ 448 h 4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8" h="448">
                  <a:moveTo>
                    <a:pt x="578" y="109"/>
                  </a:moveTo>
                  <a:lnTo>
                    <a:pt x="580" y="134"/>
                  </a:lnTo>
                  <a:lnTo>
                    <a:pt x="0" y="368"/>
                  </a:lnTo>
                  <a:lnTo>
                    <a:pt x="6" y="387"/>
                  </a:lnTo>
                  <a:lnTo>
                    <a:pt x="587" y="153"/>
                  </a:lnTo>
                  <a:lnTo>
                    <a:pt x="622" y="186"/>
                  </a:lnTo>
                  <a:lnTo>
                    <a:pt x="31" y="429"/>
                  </a:lnTo>
                  <a:lnTo>
                    <a:pt x="38" y="448"/>
                  </a:lnTo>
                  <a:lnTo>
                    <a:pt x="658" y="194"/>
                  </a:lnTo>
                  <a:lnTo>
                    <a:pt x="597" y="137"/>
                  </a:lnTo>
                  <a:lnTo>
                    <a:pt x="595" y="0"/>
                  </a:lnTo>
                  <a:lnTo>
                    <a:pt x="577" y="0"/>
                  </a:lnTo>
                  <a:lnTo>
                    <a:pt x="577" y="41"/>
                  </a:lnTo>
                  <a:lnTo>
                    <a:pt x="578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18" name="Rectangle 1483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319" name="Group 4" descr="Happy cartoon apple"/>
          <p:cNvGrpSpPr>
            <a:grpSpLocks noChangeAspect="1"/>
          </p:cNvGrpSpPr>
          <p:nvPr/>
        </p:nvGrpSpPr>
        <p:grpSpPr bwMode="auto">
          <a:xfrm>
            <a:off x="468313" y="260350"/>
            <a:ext cx="1214437" cy="1347788"/>
            <a:chOff x="288" y="144"/>
            <a:chExt cx="765" cy="849"/>
          </a:xfrm>
        </p:grpSpPr>
        <p:sp>
          <p:nvSpPr>
            <p:cNvPr id="13418" name="AutoShape 5"/>
            <p:cNvSpPr>
              <a:spLocks noChangeAspect="1" noChangeArrowheads="1" noTextEdit="1"/>
            </p:cNvSpPr>
            <p:nvPr/>
          </p:nvSpPr>
          <p:spPr bwMode="auto">
            <a:xfrm>
              <a:off x="288" y="144"/>
              <a:ext cx="765" cy="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9" name="Freeform 6"/>
            <p:cNvSpPr>
              <a:spLocks/>
            </p:cNvSpPr>
            <p:nvPr/>
          </p:nvSpPr>
          <p:spPr bwMode="auto">
            <a:xfrm>
              <a:off x="646" y="400"/>
              <a:ext cx="365" cy="538"/>
            </a:xfrm>
            <a:custGeom>
              <a:avLst/>
              <a:gdLst>
                <a:gd name="T0" fmla="*/ 45 w 1096"/>
                <a:gd name="T1" fmla="*/ 14 h 1612"/>
                <a:gd name="T2" fmla="*/ 65 w 1096"/>
                <a:gd name="T3" fmla="*/ 3 h 1612"/>
                <a:gd name="T4" fmla="*/ 88 w 1096"/>
                <a:gd name="T5" fmla="*/ 0 h 1612"/>
                <a:gd name="T6" fmla="*/ 107 w 1096"/>
                <a:gd name="T7" fmla="*/ 10 h 1612"/>
                <a:gd name="T8" fmla="*/ 117 w 1096"/>
                <a:gd name="T9" fmla="*/ 26 h 1612"/>
                <a:gd name="T10" fmla="*/ 122 w 1096"/>
                <a:gd name="T11" fmla="*/ 50 h 1612"/>
                <a:gd name="T12" fmla="*/ 119 w 1096"/>
                <a:gd name="T13" fmla="*/ 77 h 1612"/>
                <a:gd name="T14" fmla="*/ 115 w 1096"/>
                <a:gd name="T15" fmla="*/ 105 h 1612"/>
                <a:gd name="T16" fmla="*/ 104 w 1096"/>
                <a:gd name="T17" fmla="*/ 133 h 1612"/>
                <a:gd name="T18" fmla="*/ 83 w 1096"/>
                <a:gd name="T19" fmla="*/ 155 h 1612"/>
                <a:gd name="T20" fmla="*/ 63 w 1096"/>
                <a:gd name="T21" fmla="*/ 171 h 1612"/>
                <a:gd name="T22" fmla="*/ 39 w 1096"/>
                <a:gd name="T23" fmla="*/ 180 h 1612"/>
                <a:gd name="T24" fmla="*/ 16 w 1096"/>
                <a:gd name="T25" fmla="*/ 178 h 1612"/>
                <a:gd name="T26" fmla="*/ 0 w 1096"/>
                <a:gd name="T27" fmla="*/ 162 h 1612"/>
                <a:gd name="T28" fmla="*/ 21 w 1096"/>
                <a:gd name="T29" fmla="*/ 124 h 1612"/>
                <a:gd name="T30" fmla="*/ 50 w 1096"/>
                <a:gd name="T31" fmla="*/ 51 h 1612"/>
                <a:gd name="T32" fmla="*/ 45 w 1096"/>
                <a:gd name="T33" fmla="*/ 14 h 1612"/>
                <a:gd name="T34" fmla="*/ 45 w 1096"/>
                <a:gd name="T35" fmla="*/ 14 h 16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96"/>
                <a:gd name="T55" fmla="*/ 0 h 1612"/>
                <a:gd name="T56" fmla="*/ 1096 w 1096"/>
                <a:gd name="T57" fmla="*/ 1612 h 16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96" h="1612">
                  <a:moveTo>
                    <a:pt x="403" y="128"/>
                  </a:moveTo>
                  <a:lnTo>
                    <a:pt x="582" y="25"/>
                  </a:lnTo>
                  <a:lnTo>
                    <a:pt x="797" y="0"/>
                  </a:lnTo>
                  <a:lnTo>
                    <a:pt x="964" y="86"/>
                  </a:lnTo>
                  <a:lnTo>
                    <a:pt x="1058" y="231"/>
                  </a:lnTo>
                  <a:lnTo>
                    <a:pt x="1096" y="445"/>
                  </a:lnTo>
                  <a:lnTo>
                    <a:pt x="1071" y="695"/>
                  </a:lnTo>
                  <a:lnTo>
                    <a:pt x="1033" y="947"/>
                  </a:lnTo>
                  <a:lnTo>
                    <a:pt x="933" y="1196"/>
                  </a:lnTo>
                  <a:lnTo>
                    <a:pt x="745" y="1389"/>
                  </a:lnTo>
                  <a:lnTo>
                    <a:pt x="565" y="1535"/>
                  </a:lnTo>
                  <a:lnTo>
                    <a:pt x="355" y="1612"/>
                  </a:lnTo>
                  <a:lnTo>
                    <a:pt x="142" y="1600"/>
                  </a:lnTo>
                  <a:lnTo>
                    <a:pt x="0" y="1449"/>
                  </a:lnTo>
                  <a:lnTo>
                    <a:pt x="193" y="1119"/>
                  </a:lnTo>
                  <a:lnTo>
                    <a:pt x="446" y="459"/>
                  </a:lnTo>
                  <a:lnTo>
                    <a:pt x="403" y="12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0" name="Freeform 7"/>
            <p:cNvSpPr>
              <a:spLocks/>
            </p:cNvSpPr>
            <p:nvPr/>
          </p:nvSpPr>
          <p:spPr bwMode="auto">
            <a:xfrm>
              <a:off x="302" y="302"/>
              <a:ext cx="730" cy="660"/>
            </a:xfrm>
            <a:custGeom>
              <a:avLst/>
              <a:gdLst>
                <a:gd name="T0" fmla="*/ 99 w 2192"/>
                <a:gd name="T1" fmla="*/ 1 h 1981"/>
                <a:gd name="T2" fmla="*/ 78 w 2192"/>
                <a:gd name="T3" fmla="*/ 0 h 1981"/>
                <a:gd name="T4" fmla="*/ 64 w 2192"/>
                <a:gd name="T5" fmla="*/ 2 h 1981"/>
                <a:gd name="T6" fmla="*/ 50 w 2192"/>
                <a:gd name="T7" fmla="*/ 6 h 1981"/>
                <a:gd name="T8" fmla="*/ 40 w 2192"/>
                <a:gd name="T9" fmla="*/ 13 h 1981"/>
                <a:gd name="T10" fmla="*/ 26 w 2192"/>
                <a:gd name="T11" fmla="*/ 26 h 1981"/>
                <a:gd name="T12" fmla="*/ 10 w 2192"/>
                <a:gd name="T13" fmla="*/ 59 h 1981"/>
                <a:gd name="T14" fmla="*/ 0 w 2192"/>
                <a:gd name="T15" fmla="*/ 94 h 1981"/>
                <a:gd name="T16" fmla="*/ 0 w 2192"/>
                <a:gd name="T17" fmla="*/ 122 h 1981"/>
                <a:gd name="T18" fmla="*/ 7 w 2192"/>
                <a:gd name="T19" fmla="*/ 156 h 1981"/>
                <a:gd name="T20" fmla="*/ 19 w 2192"/>
                <a:gd name="T21" fmla="*/ 183 h 1981"/>
                <a:gd name="T22" fmla="*/ 36 w 2192"/>
                <a:gd name="T23" fmla="*/ 201 h 1981"/>
                <a:gd name="T24" fmla="*/ 57 w 2192"/>
                <a:gd name="T25" fmla="*/ 210 h 1981"/>
                <a:gd name="T26" fmla="*/ 74 w 2192"/>
                <a:gd name="T27" fmla="*/ 209 h 1981"/>
                <a:gd name="T28" fmla="*/ 85 w 2192"/>
                <a:gd name="T29" fmla="*/ 217 h 1981"/>
                <a:gd name="T30" fmla="*/ 99 w 2192"/>
                <a:gd name="T31" fmla="*/ 219 h 1981"/>
                <a:gd name="T32" fmla="*/ 109 w 2192"/>
                <a:gd name="T33" fmla="*/ 214 h 1981"/>
                <a:gd name="T34" fmla="*/ 119 w 2192"/>
                <a:gd name="T35" fmla="*/ 211 h 1981"/>
                <a:gd name="T36" fmla="*/ 132 w 2192"/>
                <a:gd name="T37" fmla="*/ 220 h 1981"/>
                <a:gd name="T38" fmla="*/ 146 w 2192"/>
                <a:gd name="T39" fmla="*/ 217 h 1981"/>
                <a:gd name="T40" fmla="*/ 144 w 2192"/>
                <a:gd name="T41" fmla="*/ 211 h 1981"/>
                <a:gd name="T42" fmla="*/ 133 w 2192"/>
                <a:gd name="T43" fmla="*/ 208 h 1981"/>
                <a:gd name="T44" fmla="*/ 125 w 2192"/>
                <a:gd name="T45" fmla="*/ 201 h 1981"/>
                <a:gd name="T46" fmla="*/ 123 w 2192"/>
                <a:gd name="T47" fmla="*/ 194 h 1981"/>
                <a:gd name="T48" fmla="*/ 145 w 2192"/>
                <a:gd name="T49" fmla="*/ 162 h 1981"/>
                <a:gd name="T50" fmla="*/ 159 w 2192"/>
                <a:gd name="T51" fmla="*/ 124 h 1981"/>
                <a:gd name="T52" fmla="*/ 165 w 2192"/>
                <a:gd name="T53" fmla="*/ 89 h 1981"/>
                <a:gd name="T54" fmla="*/ 163 w 2192"/>
                <a:gd name="T55" fmla="*/ 59 h 1981"/>
                <a:gd name="T56" fmla="*/ 159 w 2192"/>
                <a:gd name="T57" fmla="*/ 47 h 1981"/>
                <a:gd name="T58" fmla="*/ 183 w 2192"/>
                <a:gd name="T59" fmla="*/ 36 h 1981"/>
                <a:gd name="T60" fmla="*/ 198 w 2192"/>
                <a:gd name="T61" fmla="*/ 34 h 1981"/>
                <a:gd name="T62" fmla="*/ 211 w 2192"/>
                <a:gd name="T63" fmla="*/ 39 h 1981"/>
                <a:gd name="T64" fmla="*/ 224 w 2192"/>
                <a:gd name="T65" fmla="*/ 49 h 1981"/>
                <a:gd name="T66" fmla="*/ 232 w 2192"/>
                <a:gd name="T67" fmla="*/ 63 h 1981"/>
                <a:gd name="T68" fmla="*/ 236 w 2192"/>
                <a:gd name="T69" fmla="*/ 79 h 1981"/>
                <a:gd name="T70" fmla="*/ 235 w 2192"/>
                <a:gd name="T71" fmla="*/ 98 h 1981"/>
                <a:gd name="T72" fmla="*/ 233 w 2192"/>
                <a:gd name="T73" fmla="*/ 119 h 1981"/>
                <a:gd name="T74" fmla="*/ 231 w 2192"/>
                <a:gd name="T75" fmla="*/ 141 h 1981"/>
                <a:gd name="T76" fmla="*/ 243 w 2192"/>
                <a:gd name="T77" fmla="*/ 113 h 1981"/>
                <a:gd name="T78" fmla="*/ 243 w 2192"/>
                <a:gd name="T79" fmla="*/ 76 h 1981"/>
                <a:gd name="T80" fmla="*/ 238 w 2192"/>
                <a:gd name="T81" fmla="*/ 52 h 1981"/>
                <a:gd name="T82" fmla="*/ 229 w 2192"/>
                <a:gd name="T83" fmla="*/ 35 h 1981"/>
                <a:gd name="T84" fmla="*/ 211 w 2192"/>
                <a:gd name="T85" fmla="*/ 21 h 1981"/>
                <a:gd name="T86" fmla="*/ 194 w 2192"/>
                <a:gd name="T87" fmla="*/ 15 h 1981"/>
                <a:gd name="T88" fmla="*/ 178 w 2192"/>
                <a:gd name="T89" fmla="*/ 15 h 1981"/>
                <a:gd name="T90" fmla="*/ 160 w 2192"/>
                <a:gd name="T91" fmla="*/ 16 h 1981"/>
                <a:gd name="T92" fmla="*/ 147 w 2192"/>
                <a:gd name="T93" fmla="*/ 19 h 1981"/>
                <a:gd name="T94" fmla="*/ 141 w 2192"/>
                <a:gd name="T95" fmla="*/ 25 h 1981"/>
                <a:gd name="T96" fmla="*/ 134 w 2192"/>
                <a:gd name="T97" fmla="*/ 20 h 1981"/>
                <a:gd name="T98" fmla="*/ 121 w 2192"/>
                <a:gd name="T99" fmla="*/ 9 h 1981"/>
                <a:gd name="T100" fmla="*/ 103 w 2192"/>
                <a:gd name="T101" fmla="*/ 2 h 1981"/>
                <a:gd name="T102" fmla="*/ 99 w 2192"/>
                <a:gd name="T103" fmla="*/ 1 h 1981"/>
                <a:gd name="T104" fmla="*/ 99 w 2192"/>
                <a:gd name="T105" fmla="*/ 1 h 198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192"/>
                <a:gd name="T160" fmla="*/ 0 h 1981"/>
                <a:gd name="T161" fmla="*/ 2192 w 2192"/>
                <a:gd name="T162" fmla="*/ 1981 h 198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192" h="1981">
                  <a:moveTo>
                    <a:pt x="891" y="9"/>
                  </a:moveTo>
                  <a:lnTo>
                    <a:pt x="707" y="0"/>
                  </a:lnTo>
                  <a:lnTo>
                    <a:pt x="574" y="17"/>
                  </a:lnTo>
                  <a:lnTo>
                    <a:pt x="450" y="55"/>
                  </a:lnTo>
                  <a:lnTo>
                    <a:pt x="360" y="116"/>
                  </a:lnTo>
                  <a:lnTo>
                    <a:pt x="236" y="232"/>
                  </a:lnTo>
                  <a:lnTo>
                    <a:pt x="90" y="535"/>
                  </a:lnTo>
                  <a:lnTo>
                    <a:pt x="4" y="850"/>
                  </a:lnTo>
                  <a:lnTo>
                    <a:pt x="0" y="1098"/>
                  </a:lnTo>
                  <a:lnTo>
                    <a:pt x="64" y="1402"/>
                  </a:lnTo>
                  <a:lnTo>
                    <a:pt x="172" y="1646"/>
                  </a:lnTo>
                  <a:lnTo>
                    <a:pt x="326" y="1814"/>
                  </a:lnTo>
                  <a:lnTo>
                    <a:pt x="515" y="1891"/>
                  </a:lnTo>
                  <a:lnTo>
                    <a:pt x="669" y="1878"/>
                  </a:lnTo>
                  <a:lnTo>
                    <a:pt x="766" y="1950"/>
                  </a:lnTo>
                  <a:lnTo>
                    <a:pt x="895" y="1969"/>
                  </a:lnTo>
                  <a:lnTo>
                    <a:pt x="985" y="1930"/>
                  </a:lnTo>
                  <a:lnTo>
                    <a:pt x="1071" y="1900"/>
                  </a:lnTo>
                  <a:lnTo>
                    <a:pt x="1186" y="1981"/>
                  </a:lnTo>
                  <a:lnTo>
                    <a:pt x="1319" y="1950"/>
                  </a:lnTo>
                  <a:lnTo>
                    <a:pt x="1298" y="1904"/>
                  </a:lnTo>
                  <a:lnTo>
                    <a:pt x="1195" y="1870"/>
                  </a:lnTo>
                  <a:lnTo>
                    <a:pt x="1122" y="1809"/>
                  </a:lnTo>
                  <a:lnTo>
                    <a:pt x="1105" y="1749"/>
                  </a:lnTo>
                  <a:lnTo>
                    <a:pt x="1303" y="1458"/>
                  </a:lnTo>
                  <a:lnTo>
                    <a:pt x="1431" y="1118"/>
                  </a:lnTo>
                  <a:lnTo>
                    <a:pt x="1486" y="798"/>
                  </a:lnTo>
                  <a:lnTo>
                    <a:pt x="1469" y="531"/>
                  </a:lnTo>
                  <a:lnTo>
                    <a:pt x="1435" y="424"/>
                  </a:lnTo>
                  <a:lnTo>
                    <a:pt x="1649" y="326"/>
                  </a:lnTo>
                  <a:lnTo>
                    <a:pt x="1790" y="309"/>
                  </a:lnTo>
                  <a:lnTo>
                    <a:pt x="1902" y="351"/>
                  </a:lnTo>
                  <a:lnTo>
                    <a:pt x="2017" y="442"/>
                  </a:lnTo>
                  <a:lnTo>
                    <a:pt x="2090" y="565"/>
                  </a:lnTo>
                  <a:lnTo>
                    <a:pt x="2133" y="708"/>
                  </a:lnTo>
                  <a:lnTo>
                    <a:pt x="2124" y="879"/>
                  </a:lnTo>
                  <a:lnTo>
                    <a:pt x="2103" y="1068"/>
                  </a:lnTo>
                  <a:lnTo>
                    <a:pt x="2086" y="1273"/>
                  </a:lnTo>
                  <a:lnTo>
                    <a:pt x="2192" y="1016"/>
                  </a:lnTo>
                  <a:lnTo>
                    <a:pt x="2192" y="681"/>
                  </a:lnTo>
                  <a:lnTo>
                    <a:pt x="2150" y="466"/>
                  </a:lnTo>
                  <a:lnTo>
                    <a:pt x="2065" y="318"/>
                  </a:lnTo>
                  <a:lnTo>
                    <a:pt x="1905" y="193"/>
                  </a:lnTo>
                  <a:lnTo>
                    <a:pt x="1748" y="133"/>
                  </a:lnTo>
                  <a:lnTo>
                    <a:pt x="1606" y="133"/>
                  </a:lnTo>
                  <a:lnTo>
                    <a:pt x="1439" y="145"/>
                  </a:lnTo>
                  <a:lnTo>
                    <a:pt x="1328" y="167"/>
                  </a:lnTo>
                  <a:lnTo>
                    <a:pt x="1273" y="223"/>
                  </a:lnTo>
                  <a:lnTo>
                    <a:pt x="1204" y="176"/>
                  </a:lnTo>
                  <a:lnTo>
                    <a:pt x="1092" y="85"/>
                  </a:lnTo>
                  <a:lnTo>
                    <a:pt x="929" y="17"/>
                  </a:lnTo>
                  <a:lnTo>
                    <a:pt x="891" y="9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1" name="Freeform 8"/>
            <p:cNvSpPr>
              <a:spLocks/>
            </p:cNvSpPr>
            <p:nvPr/>
          </p:nvSpPr>
          <p:spPr bwMode="auto">
            <a:xfrm>
              <a:off x="335" y="320"/>
              <a:ext cx="441" cy="509"/>
            </a:xfrm>
            <a:custGeom>
              <a:avLst/>
              <a:gdLst>
                <a:gd name="T0" fmla="*/ 46 w 1323"/>
                <a:gd name="T1" fmla="*/ 6 h 1527"/>
                <a:gd name="T2" fmla="*/ 35 w 1323"/>
                <a:gd name="T3" fmla="*/ 12 h 1527"/>
                <a:gd name="T4" fmla="*/ 24 w 1323"/>
                <a:gd name="T5" fmla="*/ 23 h 1527"/>
                <a:gd name="T6" fmla="*/ 14 w 1323"/>
                <a:gd name="T7" fmla="*/ 39 h 1527"/>
                <a:gd name="T8" fmla="*/ 7 w 1323"/>
                <a:gd name="T9" fmla="*/ 58 h 1527"/>
                <a:gd name="T10" fmla="*/ 1 w 1323"/>
                <a:gd name="T11" fmla="*/ 78 h 1527"/>
                <a:gd name="T12" fmla="*/ 0 w 1323"/>
                <a:gd name="T13" fmla="*/ 97 h 1527"/>
                <a:gd name="T14" fmla="*/ 2 w 1323"/>
                <a:gd name="T15" fmla="*/ 118 h 1527"/>
                <a:gd name="T16" fmla="*/ 8 w 1323"/>
                <a:gd name="T17" fmla="*/ 135 h 1527"/>
                <a:gd name="T18" fmla="*/ 16 w 1323"/>
                <a:gd name="T19" fmla="*/ 154 h 1527"/>
                <a:gd name="T20" fmla="*/ 15 w 1323"/>
                <a:gd name="T21" fmla="*/ 126 h 1527"/>
                <a:gd name="T22" fmla="*/ 29 w 1323"/>
                <a:gd name="T23" fmla="*/ 166 h 1527"/>
                <a:gd name="T24" fmla="*/ 23 w 1323"/>
                <a:gd name="T25" fmla="*/ 125 h 1527"/>
                <a:gd name="T26" fmla="*/ 40 w 1323"/>
                <a:gd name="T27" fmla="*/ 169 h 1527"/>
                <a:gd name="T28" fmla="*/ 36 w 1323"/>
                <a:gd name="T29" fmla="*/ 127 h 1527"/>
                <a:gd name="T30" fmla="*/ 52 w 1323"/>
                <a:gd name="T31" fmla="*/ 170 h 1527"/>
                <a:gd name="T32" fmla="*/ 48 w 1323"/>
                <a:gd name="T33" fmla="*/ 126 h 1527"/>
                <a:gd name="T34" fmla="*/ 62 w 1323"/>
                <a:gd name="T35" fmla="*/ 169 h 1527"/>
                <a:gd name="T36" fmla="*/ 60 w 1323"/>
                <a:gd name="T37" fmla="*/ 127 h 1527"/>
                <a:gd name="T38" fmla="*/ 76 w 1323"/>
                <a:gd name="T39" fmla="*/ 167 h 1527"/>
                <a:gd name="T40" fmla="*/ 77 w 1323"/>
                <a:gd name="T41" fmla="*/ 128 h 1527"/>
                <a:gd name="T42" fmla="*/ 92 w 1323"/>
                <a:gd name="T43" fmla="*/ 164 h 1527"/>
                <a:gd name="T44" fmla="*/ 91 w 1323"/>
                <a:gd name="T45" fmla="*/ 127 h 1527"/>
                <a:gd name="T46" fmla="*/ 102 w 1323"/>
                <a:gd name="T47" fmla="*/ 157 h 1527"/>
                <a:gd name="T48" fmla="*/ 102 w 1323"/>
                <a:gd name="T49" fmla="*/ 122 h 1527"/>
                <a:gd name="T50" fmla="*/ 114 w 1323"/>
                <a:gd name="T51" fmla="*/ 150 h 1527"/>
                <a:gd name="T52" fmla="*/ 115 w 1323"/>
                <a:gd name="T53" fmla="*/ 116 h 1527"/>
                <a:gd name="T54" fmla="*/ 124 w 1323"/>
                <a:gd name="T55" fmla="*/ 135 h 1527"/>
                <a:gd name="T56" fmla="*/ 125 w 1323"/>
                <a:gd name="T57" fmla="*/ 111 h 1527"/>
                <a:gd name="T58" fmla="*/ 132 w 1323"/>
                <a:gd name="T59" fmla="*/ 124 h 1527"/>
                <a:gd name="T60" fmla="*/ 133 w 1323"/>
                <a:gd name="T61" fmla="*/ 97 h 1527"/>
                <a:gd name="T62" fmla="*/ 140 w 1323"/>
                <a:gd name="T63" fmla="*/ 105 h 1527"/>
                <a:gd name="T64" fmla="*/ 147 w 1323"/>
                <a:gd name="T65" fmla="*/ 74 h 1527"/>
                <a:gd name="T66" fmla="*/ 143 w 1323"/>
                <a:gd name="T67" fmla="*/ 44 h 1527"/>
                <a:gd name="T68" fmla="*/ 135 w 1323"/>
                <a:gd name="T69" fmla="*/ 33 h 1527"/>
                <a:gd name="T70" fmla="*/ 116 w 1323"/>
                <a:gd name="T71" fmla="*/ 22 h 1527"/>
                <a:gd name="T72" fmla="*/ 98 w 1323"/>
                <a:gd name="T73" fmla="*/ 7 h 1527"/>
                <a:gd name="T74" fmla="*/ 80 w 1323"/>
                <a:gd name="T75" fmla="*/ 1 h 1527"/>
                <a:gd name="T76" fmla="*/ 66 w 1323"/>
                <a:gd name="T77" fmla="*/ 0 h 1527"/>
                <a:gd name="T78" fmla="*/ 57 w 1323"/>
                <a:gd name="T79" fmla="*/ 3 h 1527"/>
                <a:gd name="T80" fmla="*/ 46 w 1323"/>
                <a:gd name="T81" fmla="*/ 6 h 1527"/>
                <a:gd name="T82" fmla="*/ 46 w 1323"/>
                <a:gd name="T83" fmla="*/ 6 h 152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23"/>
                <a:gd name="T127" fmla="*/ 0 h 1527"/>
                <a:gd name="T128" fmla="*/ 1323 w 1323"/>
                <a:gd name="T129" fmla="*/ 1527 h 152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23" h="1527">
                  <a:moveTo>
                    <a:pt x="416" y="56"/>
                  </a:moveTo>
                  <a:lnTo>
                    <a:pt x="312" y="108"/>
                  </a:lnTo>
                  <a:lnTo>
                    <a:pt x="214" y="211"/>
                  </a:lnTo>
                  <a:lnTo>
                    <a:pt x="124" y="353"/>
                  </a:lnTo>
                  <a:lnTo>
                    <a:pt x="59" y="523"/>
                  </a:lnTo>
                  <a:lnTo>
                    <a:pt x="8" y="704"/>
                  </a:lnTo>
                  <a:lnTo>
                    <a:pt x="0" y="876"/>
                  </a:lnTo>
                  <a:lnTo>
                    <a:pt x="17" y="1063"/>
                  </a:lnTo>
                  <a:lnTo>
                    <a:pt x="68" y="1214"/>
                  </a:lnTo>
                  <a:lnTo>
                    <a:pt x="146" y="1386"/>
                  </a:lnTo>
                  <a:lnTo>
                    <a:pt x="137" y="1137"/>
                  </a:lnTo>
                  <a:lnTo>
                    <a:pt x="257" y="1493"/>
                  </a:lnTo>
                  <a:lnTo>
                    <a:pt x="206" y="1124"/>
                  </a:lnTo>
                  <a:lnTo>
                    <a:pt x="360" y="1523"/>
                  </a:lnTo>
                  <a:lnTo>
                    <a:pt x="321" y="1142"/>
                  </a:lnTo>
                  <a:lnTo>
                    <a:pt x="467" y="1527"/>
                  </a:lnTo>
                  <a:lnTo>
                    <a:pt x="428" y="1133"/>
                  </a:lnTo>
                  <a:lnTo>
                    <a:pt x="557" y="1523"/>
                  </a:lnTo>
                  <a:lnTo>
                    <a:pt x="543" y="1146"/>
                  </a:lnTo>
                  <a:lnTo>
                    <a:pt x="685" y="1502"/>
                  </a:lnTo>
                  <a:lnTo>
                    <a:pt x="697" y="1154"/>
                  </a:lnTo>
                  <a:lnTo>
                    <a:pt x="826" y="1479"/>
                  </a:lnTo>
                  <a:lnTo>
                    <a:pt x="821" y="1142"/>
                  </a:lnTo>
                  <a:lnTo>
                    <a:pt x="920" y="1411"/>
                  </a:lnTo>
                  <a:lnTo>
                    <a:pt x="920" y="1095"/>
                  </a:lnTo>
                  <a:lnTo>
                    <a:pt x="1023" y="1351"/>
                  </a:lnTo>
                  <a:lnTo>
                    <a:pt x="1036" y="1043"/>
                  </a:lnTo>
                  <a:lnTo>
                    <a:pt x="1117" y="1218"/>
                  </a:lnTo>
                  <a:lnTo>
                    <a:pt x="1126" y="996"/>
                  </a:lnTo>
                  <a:lnTo>
                    <a:pt x="1186" y="1112"/>
                  </a:lnTo>
                  <a:lnTo>
                    <a:pt x="1199" y="871"/>
                  </a:lnTo>
                  <a:lnTo>
                    <a:pt x="1259" y="944"/>
                  </a:lnTo>
                  <a:lnTo>
                    <a:pt x="1323" y="670"/>
                  </a:lnTo>
                  <a:lnTo>
                    <a:pt x="1284" y="399"/>
                  </a:lnTo>
                  <a:lnTo>
                    <a:pt x="1216" y="296"/>
                  </a:lnTo>
                  <a:lnTo>
                    <a:pt x="1048" y="198"/>
                  </a:lnTo>
                  <a:lnTo>
                    <a:pt x="878" y="66"/>
                  </a:lnTo>
                  <a:lnTo>
                    <a:pt x="723" y="5"/>
                  </a:lnTo>
                  <a:lnTo>
                    <a:pt x="595" y="0"/>
                  </a:lnTo>
                  <a:lnTo>
                    <a:pt x="509" y="30"/>
                  </a:lnTo>
                  <a:lnTo>
                    <a:pt x="416" y="5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2" name="Freeform 9"/>
            <p:cNvSpPr>
              <a:spLocks/>
            </p:cNvSpPr>
            <p:nvPr/>
          </p:nvSpPr>
          <p:spPr bwMode="auto">
            <a:xfrm>
              <a:off x="360" y="357"/>
              <a:ext cx="210" cy="309"/>
            </a:xfrm>
            <a:custGeom>
              <a:avLst/>
              <a:gdLst>
                <a:gd name="T0" fmla="*/ 48 w 630"/>
                <a:gd name="T1" fmla="*/ 2 h 927"/>
                <a:gd name="T2" fmla="*/ 31 w 630"/>
                <a:gd name="T3" fmla="*/ 8 h 927"/>
                <a:gd name="T4" fmla="*/ 19 w 630"/>
                <a:gd name="T5" fmla="*/ 19 h 927"/>
                <a:gd name="T6" fmla="*/ 10 w 630"/>
                <a:gd name="T7" fmla="*/ 34 h 927"/>
                <a:gd name="T8" fmla="*/ 4 w 630"/>
                <a:gd name="T9" fmla="*/ 51 h 927"/>
                <a:gd name="T10" fmla="*/ 1 w 630"/>
                <a:gd name="T11" fmla="*/ 66 h 927"/>
                <a:gd name="T12" fmla="*/ 0 w 630"/>
                <a:gd name="T13" fmla="*/ 83 h 927"/>
                <a:gd name="T14" fmla="*/ 2 w 630"/>
                <a:gd name="T15" fmla="*/ 95 h 927"/>
                <a:gd name="T16" fmla="*/ 10 w 630"/>
                <a:gd name="T17" fmla="*/ 103 h 927"/>
                <a:gd name="T18" fmla="*/ 19 w 630"/>
                <a:gd name="T19" fmla="*/ 103 h 927"/>
                <a:gd name="T20" fmla="*/ 23 w 630"/>
                <a:gd name="T21" fmla="*/ 97 h 927"/>
                <a:gd name="T22" fmla="*/ 24 w 630"/>
                <a:gd name="T23" fmla="*/ 81 h 927"/>
                <a:gd name="T24" fmla="*/ 27 w 630"/>
                <a:gd name="T25" fmla="*/ 64 h 927"/>
                <a:gd name="T26" fmla="*/ 33 w 630"/>
                <a:gd name="T27" fmla="*/ 42 h 927"/>
                <a:gd name="T28" fmla="*/ 43 w 630"/>
                <a:gd name="T29" fmla="*/ 28 h 927"/>
                <a:gd name="T30" fmla="*/ 59 w 630"/>
                <a:gd name="T31" fmla="*/ 17 h 927"/>
                <a:gd name="T32" fmla="*/ 70 w 630"/>
                <a:gd name="T33" fmla="*/ 9 h 927"/>
                <a:gd name="T34" fmla="*/ 67 w 630"/>
                <a:gd name="T35" fmla="*/ 1 h 927"/>
                <a:gd name="T36" fmla="*/ 57 w 630"/>
                <a:gd name="T37" fmla="*/ 0 h 927"/>
                <a:gd name="T38" fmla="*/ 50 w 630"/>
                <a:gd name="T39" fmla="*/ 2 h 927"/>
                <a:gd name="T40" fmla="*/ 48 w 630"/>
                <a:gd name="T41" fmla="*/ 2 h 927"/>
                <a:gd name="T42" fmla="*/ 48 w 630"/>
                <a:gd name="T43" fmla="*/ 2 h 92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30"/>
                <a:gd name="T67" fmla="*/ 0 h 927"/>
                <a:gd name="T68" fmla="*/ 630 w 630"/>
                <a:gd name="T69" fmla="*/ 927 h 92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30" h="927">
                  <a:moveTo>
                    <a:pt x="429" y="21"/>
                  </a:moveTo>
                  <a:lnTo>
                    <a:pt x="283" y="69"/>
                  </a:lnTo>
                  <a:lnTo>
                    <a:pt x="175" y="171"/>
                  </a:lnTo>
                  <a:lnTo>
                    <a:pt x="94" y="305"/>
                  </a:lnTo>
                  <a:lnTo>
                    <a:pt x="39" y="459"/>
                  </a:lnTo>
                  <a:lnTo>
                    <a:pt x="8" y="596"/>
                  </a:lnTo>
                  <a:lnTo>
                    <a:pt x="0" y="746"/>
                  </a:lnTo>
                  <a:lnTo>
                    <a:pt x="21" y="857"/>
                  </a:lnTo>
                  <a:lnTo>
                    <a:pt x="90" y="927"/>
                  </a:lnTo>
                  <a:lnTo>
                    <a:pt x="167" y="927"/>
                  </a:lnTo>
                  <a:lnTo>
                    <a:pt x="209" y="874"/>
                  </a:lnTo>
                  <a:lnTo>
                    <a:pt x="214" y="729"/>
                  </a:lnTo>
                  <a:lnTo>
                    <a:pt x="239" y="579"/>
                  </a:lnTo>
                  <a:lnTo>
                    <a:pt x="300" y="381"/>
                  </a:lnTo>
                  <a:lnTo>
                    <a:pt x="390" y="250"/>
                  </a:lnTo>
                  <a:lnTo>
                    <a:pt x="531" y="154"/>
                  </a:lnTo>
                  <a:lnTo>
                    <a:pt x="630" y="82"/>
                  </a:lnTo>
                  <a:lnTo>
                    <a:pt x="604" y="5"/>
                  </a:lnTo>
                  <a:lnTo>
                    <a:pt x="510" y="0"/>
                  </a:lnTo>
                  <a:lnTo>
                    <a:pt x="450" y="18"/>
                  </a:lnTo>
                  <a:lnTo>
                    <a:pt x="429" y="21"/>
                  </a:lnTo>
                  <a:close/>
                </a:path>
              </a:pathLst>
            </a:custGeom>
            <a:solidFill>
              <a:srgbClr val="F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3" name="Freeform 10"/>
            <p:cNvSpPr>
              <a:spLocks/>
            </p:cNvSpPr>
            <p:nvPr/>
          </p:nvSpPr>
          <p:spPr bwMode="auto">
            <a:xfrm>
              <a:off x="670" y="159"/>
              <a:ext cx="78" cy="224"/>
            </a:xfrm>
            <a:custGeom>
              <a:avLst/>
              <a:gdLst>
                <a:gd name="T0" fmla="*/ 7 w 235"/>
                <a:gd name="T1" fmla="*/ 0 h 673"/>
                <a:gd name="T2" fmla="*/ 0 w 235"/>
                <a:gd name="T3" fmla="*/ 3 h 673"/>
                <a:gd name="T4" fmla="*/ 0 w 235"/>
                <a:gd name="T5" fmla="*/ 8 h 673"/>
                <a:gd name="T6" fmla="*/ 9 w 235"/>
                <a:gd name="T7" fmla="*/ 28 h 673"/>
                <a:gd name="T8" fmla="*/ 15 w 235"/>
                <a:gd name="T9" fmla="*/ 48 h 673"/>
                <a:gd name="T10" fmla="*/ 16 w 235"/>
                <a:gd name="T11" fmla="*/ 61 h 673"/>
                <a:gd name="T12" fmla="*/ 12 w 235"/>
                <a:gd name="T13" fmla="*/ 69 h 673"/>
                <a:gd name="T14" fmla="*/ 21 w 235"/>
                <a:gd name="T15" fmla="*/ 75 h 673"/>
                <a:gd name="T16" fmla="*/ 26 w 235"/>
                <a:gd name="T17" fmla="*/ 58 h 673"/>
                <a:gd name="T18" fmla="*/ 22 w 235"/>
                <a:gd name="T19" fmla="*/ 34 h 673"/>
                <a:gd name="T20" fmla="*/ 17 w 235"/>
                <a:gd name="T21" fmla="*/ 14 h 673"/>
                <a:gd name="T22" fmla="*/ 15 w 235"/>
                <a:gd name="T23" fmla="*/ 2 h 673"/>
                <a:gd name="T24" fmla="*/ 7 w 235"/>
                <a:gd name="T25" fmla="*/ 0 h 673"/>
                <a:gd name="T26" fmla="*/ 7 w 235"/>
                <a:gd name="T27" fmla="*/ 0 h 6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35"/>
                <a:gd name="T43" fmla="*/ 0 h 673"/>
                <a:gd name="T44" fmla="*/ 235 w 235"/>
                <a:gd name="T45" fmla="*/ 673 h 67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35" h="673">
                  <a:moveTo>
                    <a:pt x="60" y="0"/>
                  </a:moveTo>
                  <a:lnTo>
                    <a:pt x="0" y="26"/>
                  </a:lnTo>
                  <a:lnTo>
                    <a:pt x="0" y="69"/>
                  </a:lnTo>
                  <a:lnTo>
                    <a:pt x="81" y="250"/>
                  </a:lnTo>
                  <a:lnTo>
                    <a:pt x="133" y="429"/>
                  </a:lnTo>
                  <a:lnTo>
                    <a:pt x="141" y="550"/>
                  </a:lnTo>
                  <a:lnTo>
                    <a:pt x="111" y="626"/>
                  </a:lnTo>
                  <a:lnTo>
                    <a:pt x="193" y="673"/>
                  </a:lnTo>
                  <a:lnTo>
                    <a:pt x="235" y="519"/>
                  </a:lnTo>
                  <a:lnTo>
                    <a:pt x="202" y="308"/>
                  </a:lnTo>
                  <a:lnTo>
                    <a:pt x="150" y="129"/>
                  </a:lnTo>
                  <a:lnTo>
                    <a:pt x="133" y="14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5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4" name="Freeform 11"/>
            <p:cNvSpPr>
              <a:spLocks/>
            </p:cNvSpPr>
            <p:nvPr/>
          </p:nvSpPr>
          <p:spPr bwMode="auto">
            <a:xfrm>
              <a:off x="425" y="497"/>
              <a:ext cx="248" cy="126"/>
            </a:xfrm>
            <a:custGeom>
              <a:avLst/>
              <a:gdLst>
                <a:gd name="T0" fmla="*/ 0 w 744"/>
                <a:gd name="T1" fmla="*/ 17 h 378"/>
                <a:gd name="T2" fmla="*/ 19 w 744"/>
                <a:gd name="T3" fmla="*/ 17 h 378"/>
                <a:gd name="T4" fmla="*/ 41 w 744"/>
                <a:gd name="T5" fmla="*/ 14 h 378"/>
                <a:gd name="T6" fmla="*/ 61 w 744"/>
                <a:gd name="T7" fmla="*/ 9 h 378"/>
                <a:gd name="T8" fmla="*/ 80 w 744"/>
                <a:gd name="T9" fmla="*/ 0 h 378"/>
                <a:gd name="T10" fmla="*/ 83 w 744"/>
                <a:gd name="T11" fmla="*/ 3 h 378"/>
                <a:gd name="T12" fmla="*/ 76 w 744"/>
                <a:gd name="T13" fmla="*/ 17 h 378"/>
                <a:gd name="T14" fmla="*/ 66 w 744"/>
                <a:gd name="T15" fmla="*/ 31 h 378"/>
                <a:gd name="T16" fmla="*/ 53 w 744"/>
                <a:gd name="T17" fmla="*/ 39 h 378"/>
                <a:gd name="T18" fmla="*/ 39 w 744"/>
                <a:gd name="T19" fmla="*/ 42 h 378"/>
                <a:gd name="T20" fmla="*/ 25 w 744"/>
                <a:gd name="T21" fmla="*/ 41 h 378"/>
                <a:gd name="T22" fmla="*/ 12 w 744"/>
                <a:gd name="T23" fmla="*/ 33 h 378"/>
                <a:gd name="T24" fmla="*/ 0 w 744"/>
                <a:gd name="T25" fmla="*/ 17 h 378"/>
                <a:gd name="T26" fmla="*/ 0 w 744"/>
                <a:gd name="T27" fmla="*/ 17 h 3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44"/>
                <a:gd name="T43" fmla="*/ 0 h 378"/>
                <a:gd name="T44" fmla="*/ 744 w 744"/>
                <a:gd name="T45" fmla="*/ 378 h 37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44" h="378">
                  <a:moveTo>
                    <a:pt x="0" y="154"/>
                  </a:moveTo>
                  <a:lnTo>
                    <a:pt x="170" y="151"/>
                  </a:lnTo>
                  <a:lnTo>
                    <a:pt x="368" y="129"/>
                  </a:lnTo>
                  <a:lnTo>
                    <a:pt x="548" y="78"/>
                  </a:lnTo>
                  <a:lnTo>
                    <a:pt x="723" y="0"/>
                  </a:lnTo>
                  <a:lnTo>
                    <a:pt x="744" y="30"/>
                  </a:lnTo>
                  <a:lnTo>
                    <a:pt x="684" y="151"/>
                  </a:lnTo>
                  <a:lnTo>
                    <a:pt x="595" y="275"/>
                  </a:lnTo>
                  <a:lnTo>
                    <a:pt x="475" y="353"/>
                  </a:lnTo>
                  <a:lnTo>
                    <a:pt x="351" y="378"/>
                  </a:lnTo>
                  <a:lnTo>
                    <a:pt x="222" y="365"/>
                  </a:lnTo>
                  <a:lnTo>
                    <a:pt x="111" y="300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5" name="Freeform 12"/>
            <p:cNvSpPr>
              <a:spLocks/>
            </p:cNvSpPr>
            <p:nvPr/>
          </p:nvSpPr>
          <p:spPr bwMode="auto">
            <a:xfrm>
              <a:off x="412" y="340"/>
              <a:ext cx="209" cy="167"/>
            </a:xfrm>
            <a:custGeom>
              <a:avLst/>
              <a:gdLst>
                <a:gd name="T0" fmla="*/ 13 w 629"/>
                <a:gd name="T1" fmla="*/ 9 h 501"/>
                <a:gd name="T2" fmla="*/ 6 w 629"/>
                <a:gd name="T3" fmla="*/ 13 h 501"/>
                <a:gd name="T4" fmla="*/ 2 w 629"/>
                <a:gd name="T5" fmla="*/ 23 h 501"/>
                <a:gd name="T6" fmla="*/ 0 w 629"/>
                <a:gd name="T7" fmla="*/ 35 h 501"/>
                <a:gd name="T8" fmla="*/ 3 w 629"/>
                <a:gd name="T9" fmla="*/ 48 h 501"/>
                <a:gd name="T10" fmla="*/ 8 w 629"/>
                <a:gd name="T11" fmla="*/ 53 h 501"/>
                <a:gd name="T12" fmla="*/ 16 w 629"/>
                <a:gd name="T13" fmla="*/ 56 h 501"/>
                <a:gd name="T14" fmla="*/ 24 w 629"/>
                <a:gd name="T15" fmla="*/ 54 h 501"/>
                <a:gd name="T16" fmla="*/ 28 w 629"/>
                <a:gd name="T17" fmla="*/ 50 h 501"/>
                <a:gd name="T18" fmla="*/ 31 w 629"/>
                <a:gd name="T19" fmla="*/ 43 h 501"/>
                <a:gd name="T20" fmla="*/ 33 w 629"/>
                <a:gd name="T21" fmla="*/ 37 h 501"/>
                <a:gd name="T22" fmla="*/ 44 w 629"/>
                <a:gd name="T23" fmla="*/ 46 h 501"/>
                <a:gd name="T24" fmla="*/ 54 w 629"/>
                <a:gd name="T25" fmla="*/ 48 h 501"/>
                <a:gd name="T26" fmla="*/ 65 w 629"/>
                <a:gd name="T27" fmla="*/ 43 h 501"/>
                <a:gd name="T28" fmla="*/ 69 w 629"/>
                <a:gd name="T29" fmla="*/ 31 h 501"/>
                <a:gd name="T30" fmla="*/ 68 w 629"/>
                <a:gd name="T31" fmla="*/ 12 h 501"/>
                <a:gd name="T32" fmla="*/ 61 w 629"/>
                <a:gd name="T33" fmla="*/ 3 h 501"/>
                <a:gd name="T34" fmla="*/ 54 w 629"/>
                <a:gd name="T35" fmla="*/ 0 h 501"/>
                <a:gd name="T36" fmla="*/ 46 w 629"/>
                <a:gd name="T37" fmla="*/ 1 h 501"/>
                <a:gd name="T38" fmla="*/ 38 w 629"/>
                <a:gd name="T39" fmla="*/ 5 h 501"/>
                <a:gd name="T40" fmla="*/ 35 w 629"/>
                <a:gd name="T41" fmla="*/ 11 h 501"/>
                <a:gd name="T42" fmla="*/ 32 w 629"/>
                <a:gd name="T43" fmla="*/ 17 h 501"/>
                <a:gd name="T44" fmla="*/ 31 w 629"/>
                <a:gd name="T45" fmla="*/ 26 h 501"/>
                <a:gd name="T46" fmla="*/ 26 w 629"/>
                <a:gd name="T47" fmla="*/ 13 h 501"/>
                <a:gd name="T48" fmla="*/ 20 w 629"/>
                <a:gd name="T49" fmla="*/ 9 h 501"/>
                <a:gd name="T50" fmla="*/ 13 w 629"/>
                <a:gd name="T51" fmla="*/ 9 h 501"/>
                <a:gd name="T52" fmla="*/ 13 w 629"/>
                <a:gd name="T53" fmla="*/ 9 h 50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29"/>
                <a:gd name="T82" fmla="*/ 0 h 501"/>
                <a:gd name="T83" fmla="*/ 629 w 629"/>
                <a:gd name="T84" fmla="*/ 501 h 50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29" h="501">
                  <a:moveTo>
                    <a:pt x="115" y="77"/>
                  </a:moveTo>
                  <a:lnTo>
                    <a:pt x="51" y="116"/>
                  </a:lnTo>
                  <a:lnTo>
                    <a:pt x="21" y="205"/>
                  </a:lnTo>
                  <a:lnTo>
                    <a:pt x="0" y="317"/>
                  </a:lnTo>
                  <a:lnTo>
                    <a:pt x="26" y="432"/>
                  </a:lnTo>
                  <a:lnTo>
                    <a:pt x="73" y="480"/>
                  </a:lnTo>
                  <a:lnTo>
                    <a:pt x="142" y="501"/>
                  </a:lnTo>
                  <a:lnTo>
                    <a:pt x="218" y="489"/>
                  </a:lnTo>
                  <a:lnTo>
                    <a:pt x="257" y="449"/>
                  </a:lnTo>
                  <a:lnTo>
                    <a:pt x="284" y="390"/>
                  </a:lnTo>
                  <a:lnTo>
                    <a:pt x="300" y="331"/>
                  </a:lnTo>
                  <a:lnTo>
                    <a:pt x="398" y="411"/>
                  </a:lnTo>
                  <a:lnTo>
                    <a:pt x="489" y="429"/>
                  </a:lnTo>
                  <a:lnTo>
                    <a:pt x="590" y="386"/>
                  </a:lnTo>
                  <a:lnTo>
                    <a:pt x="629" y="278"/>
                  </a:lnTo>
                  <a:lnTo>
                    <a:pt x="613" y="107"/>
                  </a:lnTo>
                  <a:lnTo>
                    <a:pt x="553" y="29"/>
                  </a:lnTo>
                  <a:lnTo>
                    <a:pt x="489" y="0"/>
                  </a:lnTo>
                  <a:lnTo>
                    <a:pt x="411" y="5"/>
                  </a:lnTo>
                  <a:lnTo>
                    <a:pt x="339" y="42"/>
                  </a:lnTo>
                  <a:lnTo>
                    <a:pt x="312" y="99"/>
                  </a:lnTo>
                  <a:lnTo>
                    <a:pt x="287" y="150"/>
                  </a:lnTo>
                  <a:lnTo>
                    <a:pt x="278" y="232"/>
                  </a:lnTo>
                  <a:lnTo>
                    <a:pt x="236" y="116"/>
                  </a:lnTo>
                  <a:lnTo>
                    <a:pt x="185" y="77"/>
                  </a:lnTo>
                  <a:lnTo>
                    <a:pt x="115" y="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6" name="Freeform 13"/>
            <p:cNvSpPr>
              <a:spLocks/>
            </p:cNvSpPr>
            <p:nvPr/>
          </p:nvSpPr>
          <p:spPr bwMode="auto">
            <a:xfrm>
              <a:off x="693" y="432"/>
              <a:ext cx="294" cy="478"/>
            </a:xfrm>
            <a:custGeom>
              <a:avLst/>
              <a:gdLst>
                <a:gd name="T0" fmla="*/ 40 w 882"/>
                <a:gd name="T1" fmla="*/ 8 h 1436"/>
                <a:gd name="T2" fmla="*/ 50 w 882"/>
                <a:gd name="T3" fmla="*/ 1 h 1436"/>
                <a:gd name="T4" fmla="*/ 59 w 882"/>
                <a:gd name="T5" fmla="*/ 0 h 1436"/>
                <a:gd name="T6" fmla="*/ 71 w 882"/>
                <a:gd name="T7" fmla="*/ 2 h 1436"/>
                <a:gd name="T8" fmla="*/ 84 w 882"/>
                <a:gd name="T9" fmla="*/ 7 h 1436"/>
                <a:gd name="T10" fmla="*/ 92 w 882"/>
                <a:gd name="T11" fmla="*/ 16 h 1436"/>
                <a:gd name="T12" fmla="*/ 97 w 882"/>
                <a:gd name="T13" fmla="*/ 29 h 1436"/>
                <a:gd name="T14" fmla="*/ 98 w 882"/>
                <a:gd name="T15" fmla="*/ 43 h 1436"/>
                <a:gd name="T16" fmla="*/ 96 w 882"/>
                <a:gd name="T17" fmla="*/ 67 h 1436"/>
                <a:gd name="T18" fmla="*/ 90 w 882"/>
                <a:gd name="T19" fmla="*/ 88 h 1436"/>
                <a:gd name="T20" fmla="*/ 82 w 882"/>
                <a:gd name="T21" fmla="*/ 108 h 1436"/>
                <a:gd name="T22" fmla="*/ 74 w 882"/>
                <a:gd name="T23" fmla="*/ 123 h 1436"/>
                <a:gd name="T24" fmla="*/ 62 w 882"/>
                <a:gd name="T25" fmla="*/ 134 h 1436"/>
                <a:gd name="T26" fmla="*/ 49 w 882"/>
                <a:gd name="T27" fmla="*/ 145 h 1436"/>
                <a:gd name="T28" fmla="*/ 36 w 882"/>
                <a:gd name="T29" fmla="*/ 153 h 1436"/>
                <a:gd name="T30" fmla="*/ 21 w 882"/>
                <a:gd name="T31" fmla="*/ 159 h 1436"/>
                <a:gd name="T32" fmla="*/ 10 w 882"/>
                <a:gd name="T33" fmla="*/ 159 h 1436"/>
                <a:gd name="T34" fmla="*/ 4 w 882"/>
                <a:gd name="T35" fmla="*/ 154 h 1436"/>
                <a:gd name="T36" fmla="*/ 0 w 882"/>
                <a:gd name="T37" fmla="*/ 145 h 1436"/>
                <a:gd name="T38" fmla="*/ 18 w 882"/>
                <a:gd name="T39" fmla="*/ 112 h 1436"/>
                <a:gd name="T40" fmla="*/ 36 w 882"/>
                <a:gd name="T41" fmla="*/ 100 h 1436"/>
                <a:gd name="T42" fmla="*/ 50 w 882"/>
                <a:gd name="T43" fmla="*/ 91 h 1436"/>
                <a:gd name="T44" fmla="*/ 60 w 882"/>
                <a:gd name="T45" fmla="*/ 80 h 1436"/>
                <a:gd name="T46" fmla="*/ 62 w 882"/>
                <a:gd name="T47" fmla="*/ 66 h 1436"/>
                <a:gd name="T48" fmla="*/ 59 w 882"/>
                <a:gd name="T49" fmla="*/ 51 h 1436"/>
                <a:gd name="T50" fmla="*/ 52 w 882"/>
                <a:gd name="T51" fmla="*/ 42 h 1436"/>
                <a:gd name="T52" fmla="*/ 42 w 882"/>
                <a:gd name="T53" fmla="*/ 30 h 1436"/>
                <a:gd name="T54" fmla="*/ 36 w 882"/>
                <a:gd name="T55" fmla="*/ 17 h 1436"/>
                <a:gd name="T56" fmla="*/ 40 w 882"/>
                <a:gd name="T57" fmla="*/ 8 h 1436"/>
                <a:gd name="T58" fmla="*/ 40 w 882"/>
                <a:gd name="T59" fmla="*/ 8 h 14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82"/>
                <a:gd name="T91" fmla="*/ 0 h 1436"/>
                <a:gd name="T92" fmla="*/ 882 w 882"/>
                <a:gd name="T93" fmla="*/ 1436 h 14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82" h="1436">
                  <a:moveTo>
                    <a:pt x="363" y="76"/>
                  </a:moveTo>
                  <a:lnTo>
                    <a:pt x="449" y="12"/>
                  </a:lnTo>
                  <a:lnTo>
                    <a:pt x="534" y="0"/>
                  </a:lnTo>
                  <a:lnTo>
                    <a:pt x="641" y="18"/>
                  </a:lnTo>
                  <a:lnTo>
                    <a:pt x="753" y="64"/>
                  </a:lnTo>
                  <a:lnTo>
                    <a:pt x="830" y="145"/>
                  </a:lnTo>
                  <a:lnTo>
                    <a:pt x="873" y="257"/>
                  </a:lnTo>
                  <a:lnTo>
                    <a:pt x="882" y="390"/>
                  </a:lnTo>
                  <a:lnTo>
                    <a:pt x="861" y="601"/>
                  </a:lnTo>
                  <a:lnTo>
                    <a:pt x="813" y="793"/>
                  </a:lnTo>
                  <a:lnTo>
                    <a:pt x="737" y="973"/>
                  </a:lnTo>
                  <a:lnTo>
                    <a:pt x="664" y="1110"/>
                  </a:lnTo>
                  <a:lnTo>
                    <a:pt x="561" y="1214"/>
                  </a:lnTo>
                  <a:lnTo>
                    <a:pt x="445" y="1308"/>
                  </a:lnTo>
                  <a:lnTo>
                    <a:pt x="326" y="1380"/>
                  </a:lnTo>
                  <a:lnTo>
                    <a:pt x="188" y="1433"/>
                  </a:lnTo>
                  <a:lnTo>
                    <a:pt x="94" y="1436"/>
                  </a:lnTo>
                  <a:lnTo>
                    <a:pt x="34" y="1389"/>
                  </a:lnTo>
                  <a:lnTo>
                    <a:pt x="0" y="1313"/>
                  </a:lnTo>
                  <a:lnTo>
                    <a:pt x="163" y="1007"/>
                  </a:lnTo>
                  <a:lnTo>
                    <a:pt x="326" y="904"/>
                  </a:lnTo>
                  <a:lnTo>
                    <a:pt x="449" y="819"/>
                  </a:lnTo>
                  <a:lnTo>
                    <a:pt x="544" y="720"/>
                  </a:lnTo>
                  <a:lnTo>
                    <a:pt x="561" y="592"/>
                  </a:lnTo>
                  <a:lnTo>
                    <a:pt x="531" y="463"/>
                  </a:lnTo>
                  <a:lnTo>
                    <a:pt x="466" y="378"/>
                  </a:lnTo>
                  <a:lnTo>
                    <a:pt x="377" y="271"/>
                  </a:lnTo>
                  <a:lnTo>
                    <a:pt x="326" y="155"/>
                  </a:lnTo>
                  <a:lnTo>
                    <a:pt x="363" y="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7" name="Freeform 14"/>
            <p:cNvSpPr>
              <a:spLocks/>
            </p:cNvSpPr>
            <p:nvPr/>
          </p:nvSpPr>
          <p:spPr bwMode="auto">
            <a:xfrm>
              <a:off x="288" y="150"/>
              <a:ext cx="758" cy="836"/>
            </a:xfrm>
            <a:custGeom>
              <a:avLst/>
              <a:gdLst>
                <a:gd name="T0" fmla="*/ 146 w 2273"/>
                <a:gd name="T1" fmla="*/ 9 h 2506"/>
                <a:gd name="T2" fmla="*/ 151 w 2273"/>
                <a:gd name="T3" fmla="*/ 34 h 2506"/>
                <a:gd name="T4" fmla="*/ 157 w 2273"/>
                <a:gd name="T5" fmla="*/ 61 h 2506"/>
                <a:gd name="T6" fmla="*/ 177 w 2273"/>
                <a:gd name="T7" fmla="*/ 63 h 2506"/>
                <a:gd name="T8" fmla="*/ 222 w 2273"/>
                <a:gd name="T9" fmla="*/ 72 h 2506"/>
                <a:gd name="T10" fmla="*/ 249 w 2273"/>
                <a:gd name="T11" fmla="*/ 109 h 2506"/>
                <a:gd name="T12" fmla="*/ 251 w 2273"/>
                <a:gd name="T13" fmla="*/ 165 h 2506"/>
                <a:gd name="T14" fmla="*/ 239 w 2273"/>
                <a:gd name="T15" fmla="*/ 204 h 2506"/>
                <a:gd name="T16" fmla="*/ 226 w 2273"/>
                <a:gd name="T17" fmla="*/ 225 h 2506"/>
                <a:gd name="T18" fmla="*/ 177 w 2273"/>
                <a:gd name="T19" fmla="*/ 270 h 2506"/>
                <a:gd name="T20" fmla="*/ 134 w 2273"/>
                <a:gd name="T21" fmla="*/ 276 h 2506"/>
                <a:gd name="T22" fmla="*/ 120 w 2273"/>
                <a:gd name="T23" fmla="*/ 267 h 2506"/>
                <a:gd name="T24" fmla="*/ 105 w 2273"/>
                <a:gd name="T25" fmla="*/ 276 h 2506"/>
                <a:gd name="T26" fmla="*/ 76 w 2273"/>
                <a:gd name="T27" fmla="*/ 266 h 2506"/>
                <a:gd name="T28" fmla="*/ 39 w 2273"/>
                <a:gd name="T29" fmla="*/ 254 h 2506"/>
                <a:gd name="T30" fmla="*/ 10 w 2273"/>
                <a:gd name="T31" fmla="*/ 213 h 2506"/>
                <a:gd name="T32" fmla="*/ 2 w 2273"/>
                <a:gd name="T33" fmla="*/ 181 h 2506"/>
                <a:gd name="T34" fmla="*/ 1 w 2273"/>
                <a:gd name="T35" fmla="*/ 145 h 2506"/>
                <a:gd name="T36" fmla="*/ 4 w 2273"/>
                <a:gd name="T37" fmla="*/ 128 h 2506"/>
                <a:gd name="T38" fmla="*/ 16 w 2273"/>
                <a:gd name="T39" fmla="*/ 99 h 2506"/>
                <a:gd name="T40" fmla="*/ 49 w 2273"/>
                <a:gd name="T41" fmla="*/ 62 h 2506"/>
                <a:gd name="T42" fmla="*/ 28 w 2273"/>
                <a:gd name="T43" fmla="*/ 89 h 2506"/>
                <a:gd name="T44" fmla="*/ 14 w 2273"/>
                <a:gd name="T45" fmla="*/ 119 h 2506"/>
                <a:gd name="T46" fmla="*/ 8 w 2273"/>
                <a:gd name="T47" fmla="*/ 148 h 2506"/>
                <a:gd name="T48" fmla="*/ 14 w 2273"/>
                <a:gd name="T49" fmla="*/ 196 h 2506"/>
                <a:gd name="T50" fmla="*/ 43 w 2273"/>
                <a:gd name="T51" fmla="*/ 245 h 2506"/>
                <a:gd name="T52" fmla="*/ 76 w 2273"/>
                <a:gd name="T53" fmla="*/ 254 h 2506"/>
                <a:gd name="T54" fmla="*/ 81 w 2273"/>
                <a:gd name="T55" fmla="*/ 252 h 2506"/>
                <a:gd name="T56" fmla="*/ 108 w 2273"/>
                <a:gd name="T57" fmla="*/ 261 h 2506"/>
                <a:gd name="T58" fmla="*/ 128 w 2273"/>
                <a:gd name="T59" fmla="*/ 259 h 2506"/>
                <a:gd name="T60" fmla="*/ 145 w 2273"/>
                <a:gd name="T61" fmla="*/ 264 h 2506"/>
                <a:gd name="T62" fmla="*/ 133 w 2273"/>
                <a:gd name="T63" fmla="*/ 257 h 2506"/>
                <a:gd name="T64" fmla="*/ 134 w 2273"/>
                <a:gd name="T65" fmla="*/ 255 h 2506"/>
                <a:gd name="T66" fmla="*/ 181 w 2273"/>
                <a:gd name="T67" fmla="*/ 250 h 2506"/>
                <a:gd name="T68" fmla="*/ 220 w 2273"/>
                <a:gd name="T69" fmla="*/ 212 h 2506"/>
                <a:gd name="T70" fmla="*/ 230 w 2273"/>
                <a:gd name="T71" fmla="*/ 192 h 2506"/>
                <a:gd name="T72" fmla="*/ 237 w 2273"/>
                <a:gd name="T73" fmla="*/ 166 h 2506"/>
                <a:gd name="T74" fmla="*/ 238 w 2273"/>
                <a:gd name="T75" fmla="*/ 121 h 2506"/>
                <a:gd name="T76" fmla="*/ 213 w 2273"/>
                <a:gd name="T77" fmla="*/ 90 h 2506"/>
                <a:gd name="T78" fmla="*/ 179 w 2273"/>
                <a:gd name="T79" fmla="*/ 92 h 2506"/>
                <a:gd name="T80" fmla="*/ 168 w 2273"/>
                <a:gd name="T81" fmla="*/ 94 h 2506"/>
                <a:gd name="T82" fmla="*/ 205 w 2273"/>
                <a:gd name="T83" fmla="*/ 83 h 2506"/>
                <a:gd name="T84" fmla="*/ 237 w 2273"/>
                <a:gd name="T85" fmla="*/ 110 h 2506"/>
                <a:gd name="T86" fmla="*/ 243 w 2273"/>
                <a:gd name="T87" fmla="*/ 135 h 2506"/>
                <a:gd name="T88" fmla="*/ 240 w 2273"/>
                <a:gd name="T89" fmla="*/ 175 h 2506"/>
                <a:gd name="T90" fmla="*/ 245 w 2273"/>
                <a:gd name="T91" fmla="*/ 160 h 2506"/>
                <a:gd name="T92" fmla="*/ 244 w 2273"/>
                <a:gd name="T93" fmla="*/ 113 h 2506"/>
                <a:gd name="T94" fmla="*/ 225 w 2273"/>
                <a:gd name="T95" fmla="*/ 81 h 2506"/>
                <a:gd name="T96" fmla="*/ 179 w 2273"/>
                <a:gd name="T97" fmla="*/ 71 h 2506"/>
                <a:gd name="T98" fmla="*/ 165 w 2273"/>
                <a:gd name="T99" fmla="*/ 73 h 2506"/>
                <a:gd name="T100" fmla="*/ 153 w 2273"/>
                <a:gd name="T101" fmla="*/ 79 h 2506"/>
                <a:gd name="T102" fmla="*/ 123 w 2273"/>
                <a:gd name="T103" fmla="*/ 61 h 2506"/>
                <a:gd name="T104" fmla="*/ 102 w 2273"/>
                <a:gd name="T105" fmla="*/ 54 h 2506"/>
                <a:gd name="T106" fmla="*/ 111 w 2273"/>
                <a:gd name="T107" fmla="*/ 51 h 2506"/>
                <a:gd name="T108" fmla="*/ 145 w 2273"/>
                <a:gd name="T109" fmla="*/ 74 h 2506"/>
                <a:gd name="T110" fmla="*/ 149 w 2273"/>
                <a:gd name="T111" fmla="*/ 62 h 2506"/>
                <a:gd name="T112" fmla="*/ 144 w 2273"/>
                <a:gd name="T113" fmla="*/ 28 h 2506"/>
                <a:gd name="T114" fmla="*/ 138 w 2273"/>
                <a:gd name="T115" fmla="*/ 4 h 2506"/>
                <a:gd name="T116" fmla="*/ 136 w 2273"/>
                <a:gd name="T117" fmla="*/ 22 h 2506"/>
                <a:gd name="T118" fmla="*/ 144 w 2273"/>
                <a:gd name="T119" fmla="*/ 60 h 2506"/>
                <a:gd name="T120" fmla="*/ 142 w 2273"/>
                <a:gd name="T121" fmla="*/ 58 h 2506"/>
                <a:gd name="T122" fmla="*/ 129 w 2273"/>
                <a:gd name="T123" fmla="*/ 18 h 2506"/>
                <a:gd name="T124" fmla="*/ 131 w 2273"/>
                <a:gd name="T125" fmla="*/ 1 h 250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273"/>
                <a:gd name="T190" fmla="*/ 0 h 2506"/>
                <a:gd name="T191" fmla="*/ 2273 w 2273"/>
                <a:gd name="T192" fmla="*/ 2506 h 250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273" h="2506">
                  <a:moveTo>
                    <a:pt x="1285" y="15"/>
                  </a:moveTo>
                  <a:lnTo>
                    <a:pt x="1301" y="31"/>
                  </a:lnTo>
                  <a:lnTo>
                    <a:pt x="1298" y="47"/>
                  </a:lnTo>
                  <a:lnTo>
                    <a:pt x="1291" y="69"/>
                  </a:lnTo>
                  <a:lnTo>
                    <a:pt x="1315" y="82"/>
                  </a:lnTo>
                  <a:lnTo>
                    <a:pt x="1319" y="87"/>
                  </a:lnTo>
                  <a:lnTo>
                    <a:pt x="1317" y="122"/>
                  </a:lnTo>
                  <a:lnTo>
                    <a:pt x="1319" y="175"/>
                  </a:lnTo>
                  <a:lnTo>
                    <a:pt x="1351" y="264"/>
                  </a:lnTo>
                  <a:lnTo>
                    <a:pt x="1361" y="303"/>
                  </a:lnTo>
                  <a:lnTo>
                    <a:pt x="1385" y="382"/>
                  </a:lnTo>
                  <a:lnTo>
                    <a:pt x="1393" y="410"/>
                  </a:lnTo>
                  <a:lnTo>
                    <a:pt x="1398" y="431"/>
                  </a:lnTo>
                  <a:lnTo>
                    <a:pt x="1408" y="482"/>
                  </a:lnTo>
                  <a:lnTo>
                    <a:pt x="1412" y="549"/>
                  </a:lnTo>
                  <a:lnTo>
                    <a:pt x="1410" y="588"/>
                  </a:lnTo>
                  <a:lnTo>
                    <a:pt x="1419" y="598"/>
                  </a:lnTo>
                  <a:lnTo>
                    <a:pt x="1461" y="593"/>
                  </a:lnTo>
                  <a:lnTo>
                    <a:pt x="1519" y="581"/>
                  </a:lnTo>
                  <a:lnTo>
                    <a:pt x="1594" y="567"/>
                  </a:lnTo>
                  <a:lnTo>
                    <a:pt x="1721" y="558"/>
                  </a:lnTo>
                  <a:lnTo>
                    <a:pt x="1767" y="560"/>
                  </a:lnTo>
                  <a:lnTo>
                    <a:pt x="1825" y="570"/>
                  </a:lnTo>
                  <a:lnTo>
                    <a:pt x="1911" y="598"/>
                  </a:lnTo>
                  <a:lnTo>
                    <a:pt x="1999" y="649"/>
                  </a:lnTo>
                  <a:lnTo>
                    <a:pt x="2086" y="721"/>
                  </a:lnTo>
                  <a:lnTo>
                    <a:pt x="2131" y="772"/>
                  </a:lnTo>
                  <a:lnTo>
                    <a:pt x="2184" y="858"/>
                  </a:lnTo>
                  <a:lnTo>
                    <a:pt x="2217" y="933"/>
                  </a:lnTo>
                  <a:lnTo>
                    <a:pt x="2236" y="984"/>
                  </a:lnTo>
                  <a:lnTo>
                    <a:pt x="2252" y="1058"/>
                  </a:lnTo>
                  <a:lnTo>
                    <a:pt x="2268" y="1204"/>
                  </a:lnTo>
                  <a:lnTo>
                    <a:pt x="2273" y="1269"/>
                  </a:lnTo>
                  <a:lnTo>
                    <a:pt x="2271" y="1420"/>
                  </a:lnTo>
                  <a:lnTo>
                    <a:pt x="2262" y="1480"/>
                  </a:lnTo>
                  <a:lnTo>
                    <a:pt x="2258" y="1501"/>
                  </a:lnTo>
                  <a:lnTo>
                    <a:pt x="2250" y="1558"/>
                  </a:lnTo>
                  <a:lnTo>
                    <a:pt x="2231" y="1630"/>
                  </a:lnTo>
                  <a:lnTo>
                    <a:pt x="2201" y="1723"/>
                  </a:lnTo>
                  <a:lnTo>
                    <a:pt x="2150" y="1839"/>
                  </a:lnTo>
                  <a:lnTo>
                    <a:pt x="2103" y="1919"/>
                  </a:lnTo>
                  <a:lnTo>
                    <a:pt x="2080" y="1955"/>
                  </a:lnTo>
                  <a:lnTo>
                    <a:pt x="2052" y="1994"/>
                  </a:lnTo>
                  <a:lnTo>
                    <a:pt x="2037" y="2015"/>
                  </a:lnTo>
                  <a:lnTo>
                    <a:pt x="2034" y="2024"/>
                  </a:lnTo>
                  <a:lnTo>
                    <a:pt x="1999" y="2068"/>
                  </a:lnTo>
                  <a:lnTo>
                    <a:pt x="1951" y="2131"/>
                  </a:lnTo>
                  <a:lnTo>
                    <a:pt x="1841" y="2252"/>
                  </a:lnTo>
                  <a:lnTo>
                    <a:pt x="1700" y="2357"/>
                  </a:lnTo>
                  <a:lnTo>
                    <a:pt x="1589" y="2424"/>
                  </a:lnTo>
                  <a:lnTo>
                    <a:pt x="1478" y="2476"/>
                  </a:lnTo>
                  <a:lnTo>
                    <a:pt x="1408" y="2496"/>
                  </a:lnTo>
                  <a:lnTo>
                    <a:pt x="1315" y="2506"/>
                  </a:lnTo>
                  <a:lnTo>
                    <a:pt x="1247" y="2494"/>
                  </a:lnTo>
                  <a:lnTo>
                    <a:pt x="1206" y="2477"/>
                  </a:lnTo>
                  <a:lnTo>
                    <a:pt x="1122" y="2417"/>
                  </a:lnTo>
                  <a:lnTo>
                    <a:pt x="1097" y="2377"/>
                  </a:lnTo>
                  <a:lnTo>
                    <a:pt x="1090" y="2377"/>
                  </a:lnTo>
                  <a:lnTo>
                    <a:pt x="1084" y="2384"/>
                  </a:lnTo>
                  <a:lnTo>
                    <a:pt x="1084" y="2401"/>
                  </a:lnTo>
                  <a:lnTo>
                    <a:pt x="1078" y="2424"/>
                  </a:lnTo>
                  <a:lnTo>
                    <a:pt x="1067" y="2440"/>
                  </a:lnTo>
                  <a:lnTo>
                    <a:pt x="1039" y="2462"/>
                  </a:lnTo>
                  <a:lnTo>
                    <a:pt x="991" y="2476"/>
                  </a:lnTo>
                  <a:lnTo>
                    <a:pt x="941" y="2480"/>
                  </a:lnTo>
                  <a:lnTo>
                    <a:pt x="876" y="2473"/>
                  </a:lnTo>
                  <a:lnTo>
                    <a:pt x="834" y="2462"/>
                  </a:lnTo>
                  <a:lnTo>
                    <a:pt x="769" y="2426"/>
                  </a:lnTo>
                  <a:lnTo>
                    <a:pt x="714" y="2384"/>
                  </a:lnTo>
                  <a:lnTo>
                    <a:pt x="683" y="2390"/>
                  </a:lnTo>
                  <a:lnTo>
                    <a:pt x="577" y="2387"/>
                  </a:lnTo>
                  <a:lnTo>
                    <a:pt x="539" y="2377"/>
                  </a:lnTo>
                  <a:lnTo>
                    <a:pt x="484" y="2364"/>
                  </a:lnTo>
                  <a:lnTo>
                    <a:pt x="405" y="2326"/>
                  </a:lnTo>
                  <a:lnTo>
                    <a:pt x="347" y="2282"/>
                  </a:lnTo>
                  <a:lnTo>
                    <a:pt x="315" y="2257"/>
                  </a:lnTo>
                  <a:lnTo>
                    <a:pt x="245" y="2178"/>
                  </a:lnTo>
                  <a:lnTo>
                    <a:pt x="196" y="2114"/>
                  </a:lnTo>
                  <a:lnTo>
                    <a:pt x="136" y="2008"/>
                  </a:lnTo>
                  <a:lnTo>
                    <a:pt x="91" y="1910"/>
                  </a:lnTo>
                  <a:lnTo>
                    <a:pt x="81" y="1869"/>
                  </a:lnTo>
                  <a:lnTo>
                    <a:pt x="73" y="1827"/>
                  </a:lnTo>
                  <a:lnTo>
                    <a:pt x="51" y="1762"/>
                  </a:lnTo>
                  <a:lnTo>
                    <a:pt x="29" y="1687"/>
                  </a:lnTo>
                  <a:lnTo>
                    <a:pt x="20" y="1630"/>
                  </a:lnTo>
                  <a:lnTo>
                    <a:pt x="16" y="1613"/>
                  </a:lnTo>
                  <a:lnTo>
                    <a:pt x="13" y="1592"/>
                  </a:lnTo>
                  <a:lnTo>
                    <a:pt x="4" y="1498"/>
                  </a:lnTo>
                  <a:lnTo>
                    <a:pt x="0" y="1436"/>
                  </a:lnTo>
                  <a:lnTo>
                    <a:pt x="7" y="1302"/>
                  </a:lnTo>
                  <a:lnTo>
                    <a:pt x="7" y="1291"/>
                  </a:lnTo>
                  <a:lnTo>
                    <a:pt x="16" y="1234"/>
                  </a:lnTo>
                  <a:lnTo>
                    <a:pt x="22" y="1204"/>
                  </a:lnTo>
                  <a:lnTo>
                    <a:pt x="31" y="1155"/>
                  </a:lnTo>
                  <a:lnTo>
                    <a:pt x="37" y="1149"/>
                  </a:lnTo>
                  <a:lnTo>
                    <a:pt x="41" y="1125"/>
                  </a:lnTo>
                  <a:lnTo>
                    <a:pt x="66" y="1048"/>
                  </a:lnTo>
                  <a:lnTo>
                    <a:pt x="76" y="1032"/>
                  </a:lnTo>
                  <a:lnTo>
                    <a:pt x="111" y="949"/>
                  </a:lnTo>
                  <a:lnTo>
                    <a:pt x="143" y="886"/>
                  </a:lnTo>
                  <a:lnTo>
                    <a:pt x="215" y="768"/>
                  </a:lnTo>
                  <a:lnTo>
                    <a:pt x="294" y="662"/>
                  </a:lnTo>
                  <a:lnTo>
                    <a:pt x="322" y="630"/>
                  </a:lnTo>
                  <a:lnTo>
                    <a:pt x="401" y="570"/>
                  </a:lnTo>
                  <a:lnTo>
                    <a:pt x="440" y="554"/>
                  </a:lnTo>
                  <a:lnTo>
                    <a:pt x="465" y="556"/>
                  </a:lnTo>
                  <a:lnTo>
                    <a:pt x="465" y="565"/>
                  </a:lnTo>
                  <a:lnTo>
                    <a:pt x="375" y="637"/>
                  </a:lnTo>
                  <a:lnTo>
                    <a:pt x="336" y="681"/>
                  </a:lnTo>
                  <a:lnTo>
                    <a:pt x="254" y="798"/>
                  </a:lnTo>
                  <a:lnTo>
                    <a:pt x="229" y="848"/>
                  </a:lnTo>
                  <a:lnTo>
                    <a:pt x="184" y="923"/>
                  </a:lnTo>
                  <a:lnTo>
                    <a:pt x="161" y="974"/>
                  </a:lnTo>
                  <a:lnTo>
                    <a:pt x="136" y="1048"/>
                  </a:lnTo>
                  <a:lnTo>
                    <a:pt x="124" y="1071"/>
                  </a:lnTo>
                  <a:lnTo>
                    <a:pt x="117" y="1102"/>
                  </a:lnTo>
                  <a:lnTo>
                    <a:pt x="112" y="1109"/>
                  </a:lnTo>
                  <a:lnTo>
                    <a:pt x="99" y="1168"/>
                  </a:lnTo>
                  <a:lnTo>
                    <a:pt x="85" y="1213"/>
                  </a:lnTo>
                  <a:lnTo>
                    <a:pt x="73" y="1331"/>
                  </a:lnTo>
                  <a:lnTo>
                    <a:pt x="69" y="1397"/>
                  </a:lnTo>
                  <a:lnTo>
                    <a:pt x="71" y="1504"/>
                  </a:lnTo>
                  <a:lnTo>
                    <a:pt x="76" y="1525"/>
                  </a:lnTo>
                  <a:lnTo>
                    <a:pt x="91" y="1644"/>
                  </a:lnTo>
                  <a:lnTo>
                    <a:pt x="122" y="1762"/>
                  </a:lnTo>
                  <a:lnTo>
                    <a:pt x="154" y="1848"/>
                  </a:lnTo>
                  <a:lnTo>
                    <a:pt x="215" y="1971"/>
                  </a:lnTo>
                  <a:lnTo>
                    <a:pt x="257" y="2042"/>
                  </a:lnTo>
                  <a:lnTo>
                    <a:pt x="336" y="2145"/>
                  </a:lnTo>
                  <a:lnTo>
                    <a:pt x="389" y="2198"/>
                  </a:lnTo>
                  <a:lnTo>
                    <a:pt x="444" y="2242"/>
                  </a:lnTo>
                  <a:lnTo>
                    <a:pt x="484" y="2267"/>
                  </a:lnTo>
                  <a:lnTo>
                    <a:pt x="547" y="2282"/>
                  </a:lnTo>
                  <a:lnTo>
                    <a:pt x="651" y="2290"/>
                  </a:lnTo>
                  <a:lnTo>
                    <a:pt x="683" y="2282"/>
                  </a:lnTo>
                  <a:lnTo>
                    <a:pt x="686" y="2282"/>
                  </a:lnTo>
                  <a:lnTo>
                    <a:pt x="690" y="2278"/>
                  </a:lnTo>
                  <a:lnTo>
                    <a:pt x="690" y="2252"/>
                  </a:lnTo>
                  <a:lnTo>
                    <a:pt x="698" y="2248"/>
                  </a:lnTo>
                  <a:lnTo>
                    <a:pt x="725" y="2259"/>
                  </a:lnTo>
                  <a:lnTo>
                    <a:pt x="804" y="2333"/>
                  </a:lnTo>
                  <a:lnTo>
                    <a:pt x="844" y="2352"/>
                  </a:lnTo>
                  <a:lnTo>
                    <a:pt x="872" y="2357"/>
                  </a:lnTo>
                  <a:lnTo>
                    <a:pt x="934" y="2352"/>
                  </a:lnTo>
                  <a:lnTo>
                    <a:pt x="975" y="2341"/>
                  </a:lnTo>
                  <a:lnTo>
                    <a:pt x="1054" y="2321"/>
                  </a:lnTo>
                  <a:lnTo>
                    <a:pt x="1099" y="2312"/>
                  </a:lnTo>
                  <a:lnTo>
                    <a:pt x="1113" y="2299"/>
                  </a:lnTo>
                  <a:lnTo>
                    <a:pt x="1126" y="2301"/>
                  </a:lnTo>
                  <a:lnTo>
                    <a:pt x="1153" y="2326"/>
                  </a:lnTo>
                  <a:lnTo>
                    <a:pt x="1194" y="2360"/>
                  </a:lnTo>
                  <a:lnTo>
                    <a:pt x="1241" y="2380"/>
                  </a:lnTo>
                  <a:lnTo>
                    <a:pt x="1280" y="2387"/>
                  </a:lnTo>
                  <a:lnTo>
                    <a:pt x="1296" y="2384"/>
                  </a:lnTo>
                  <a:lnTo>
                    <a:pt x="1305" y="2373"/>
                  </a:lnTo>
                  <a:lnTo>
                    <a:pt x="1304" y="2360"/>
                  </a:lnTo>
                  <a:lnTo>
                    <a:pt x="1291" y="2350"/>
                  </a:lnTo>
                  <a:lnTo>
                    <a:pt x="1247" y="2341"/>
                  </a:lnTo>
                  <a:lnTo>
                    <a:pt x="1213" y="2324"/>
                  </a:lnTo>
                  <a:lnTo>
                    <a:pt x="1192" y="2311"/>
                  </a:lnTo>
                  <a:lnTo>
                    <a:pt x="1156" y="2275"/>
                  </a:lnTo>
                  <a:lnTo>
                    <a:pt x="1148" y="2259"/>
                  </a:lnTo>
                  <a:lnTo>
                    <a:pt x="1148" y="2248"/>
                  </a:lnTo>
                  <a:lnTo>
                    <a:pt x="1164" y="2248"/>
                  </a:lnTo>
                  <a:lnTo>
                    <a:pt x="1208" y="2290"/>
                  </a:lnTo>
                  <a:lnTo>
                    <a:pt x="1274" y="2321"/>
                  </a:lnTo>
                  <a:lnTo>
                    <a:pt x="1304" y="2331"/>
                  </a:lnTo>
                  <a:lnTo>
                    <a:pt x="1389" y="2335"/>
                  </a:lnTo>
                  <a:lnTo>
                    <a:pt x="1486" y="2312"/>
                  </a:lnTo>
                  <a:lnTo>
                    <a:pt x="1630" y="2241"/>
                  </a:lnTo>
                  <a:lnTo>
                    <a:pt x="1756" y="2152"/>
                  </a:lnTo>
                  <a:lnTo>
                    <a:pt x="1851" y="2064"/>
                  </a:lnTo>
                  <a:lnTo>
                    <a:pt x="1865" y="2045"/>
                  </a:lnTo>
                  <a:lnTo>
                    <a:pt x="1927" y="1973"/>
                  </a:lnTo>
                  <a:lnTo>
                    <a:pt x="1978" y="1901"/>
                  </a:lnTo>
                  <a:lnTo>
                    <a:pt x="2006" y="1854"/>
                  </a:lnTo>
                  <a:lnTo>
                    <a:pt x="2018" y="1829"/>
                  </a:lnTo>
                  <a:lnTo>
                    <a:pt x="2041" y="1792"/>
                  </a:lnTo>
                  <a:lnTo>
                    <a:pt x="2065" y="1734"/>
                  </a:lnTo>
                  <a:lnTo>
                    <a:pt x="2071" y="1725"/>
                  </a:lnTo>
                  <a:lnTo>
                    <a:pt x="2078" y="1704"/>
                  </a:lnTo>
                  <a:lnTo>
                    <a:pt x="2097" y="1651"/>
                  </a:lnTo>
                  <a:lnTo>
                    <a:pt x="2110" y="1604"/>
                  </a:lnTo>
                  <a:lnTo>
                    <a:pt x="2120" y="1564"/>
                  </a:lnTo>
                  <a:lnTo>
                    <a:pt x="2131" y="1492"/>
                  </a:lnTo>
                  <a:lnTo>
                    <a:pt x="2145" y="1392"/>
                  </a:lnTo>
                  <a:lnTo>
                    <a:pt x="2150" y="1356"/>
                  </a:lnTo>
                  <a:lnTo>
                    <a:pt x="2148" y="1151"/>
                  </a:lnTo>
                  <a:lnTo>
                    <a:pt x="2142" y="1120"/>
                  </a:lnTo>
                  <a:lnTo>
                    <a:pt x="2137" y="1088"/>
                  </a:lnTo>
                  <a:lnTo>
                    <a:pt x="2127" y="1058"/>
                  </a:lnTo>
                  <a:lnTo>
                    <a:pt x="2097" y="990"/>
                  </a:lnTo>
                  <a:lnTo>
                    <a:pt x="2046" y="909"/>
                  </a:lnTo>
                  <a:lnTo>
                    <a:pt x="1980" y="846"/>
                  </a:lnTo>
                  <a:lnTo>
                    <a:pt x="1918" y="810"/>
                  </a:lnTo>
                  <a:lnTo>
                    <a:pt x="1865" y="789"/>
                  </a:lnTo>
                  <a:lnTo>
                    <a:pt x="1809" y="778"/>
                  </a:lnTo>
                  <a:lnTo>
                    <a:pt x="1743" y="782"/>
                  </a:lnTo>
                  <a:lnTo>
                    <a:pt x="1670" y="802"/>
                  </a:lnTo>
                  <a:lnTo>
                    <a:pt x="1614" y="827"/>
                  </a:lnTo>
                  <a:lnTo>
                    <a:pt x="1544" y="865"/>
                  </a:lnTo>
                  <a:lnTo>
                    <a:pt x="1523" y="874"/>
                  </a:lnTo>
                  <a:lnTo>
                    <a:pt x="1512" y="872"/>
                  </a:lnTo>
                  <a:lnTo>
                    <a:pt x="1505" y="863"/>
                  </a:lnTo>
                  <a:lnTo>
                    <a:pt x="1507" y="846"/>
                  </a:lnTo>
                  <a:lnTo>
                    <a:pt x="1544" y="823"/>
                  </a:lnTo>
                  <a:lnTo>
                    <a:pt x="1635" y="772"/>
                  </a:lnTo>
                  <a:lnTo>
                    <a:pt x="1737" y="739"/>
                  </a:lnTo>
                  <a:lnTo>
                    <a:pt x="1788" y="734"/>
                  </a:lnTo>
                  <a:lnTo>
                    <a:pt x="1844" y="742"/>
                  </a:lnTo>
                  <a:lnTo>
                    <a:pt x="1914" y="765"/>
                  </a:lnTo>
                  <a:lnTo>
                    <a:pt x="1969" y="795"/>
                  </a:lnTo>
                  <a:lnTo>
                    <a:pt x="2037" y="852"/>
                  </a:lnTo>
                  <a:lnTo>
                    <a:pt x="2071" y="891"/>
                  </a:lnTo>
                  <a:lnTo>
                    <a:pt x="2131" y="988"/>
                  </a:lnTo>
                  <a:lnTo>
                    <a:pt x="2167" y="1071"/>
                  </a:lnTo>
                  <a:lnTo>
                    <a:pt x="2169" y="1087"/>
                  </a:lnTo>
                  <a:lnTo>
                    <a:pt x="2180" y="1130"/>
                  </a:lnTo>
                  <a:lnTo>
                    <a:pt x="2182" y="1160"/>
                  </a:lnTo>
                  <a:lnTo>
                    <a:pt x="2188" y="1213"/>
                  </a:lnTo>
                  <a:lnTo>
                    <a:pt x="2188" y="1371"/>
                  </a:lnTo>
                  <a:lnTo>
                    <a:pt x="2180" y="1450"/>
                  </a:lnTo>
                  <a:lnTo>
                    <a:pt x="2175" y="1477"/>
                  </a:lnTo>
                  <a:lnTo>
                    <a:pt x="2161" y="1571"/>
                  </a:lnTo>
                  <a:lnTo>
                    <a:pt x="2163" y="1574"/>
                  </a:lnTo>
                  <a:lnTo>
                    <a:pt x="2167" y="1574"/>
                  </a:lnTo>
                  <a:lnTo>
                    <a:pt x="2180" y="1536"/>
                  </a:lnTo>
                  <a:lnTo>
                    <a:pt x="2188" y="1507"/>
                  </a:lnTo>
                  <a:lnTo>
                    <a:pt x="2191" y="1471"/>
                  </a:lnTo>
                  <a:lnTo>
                    <a:pt x="2201" y="1436"/>
                  </a:lnTo>
                  <a:lnTo>
                    <a:pt x="2215" y="1286"/>
                  </a:lnTo>
                  <a:lnTo>
                    <a:pt x="2210" y="1141"/>
                  </a:lnTo>
                  <a:lnTo>
                    <a:pt x="2205" y="1109"/>
                  </a:lnTo>
                  <a:lnTo>
                    <a:pt x="2199" y="1047"/>
                  </a:lnTo>
                  <a:lnTo>
                    <a:pt x="2191" y="1020"/>
                  </a:lnTo>
                  <a:lnTo>
                    <a:pt x="2184" y="981"/>
                  </a:lnTo>
                  <a:lnTo>
                    <a:pt x="2170" y="928"/>
                  </a:lnTo>
                  <a:lnTo>
                    <a:pt x="2131" y="842"/>
                  </a:lnTo>
                  <a:lnTo>
                    <a:pt x="2108" y="807"/>
                  </a:lnTo>
                  <a:lnTo>
                    <a:pt x="2025" y="730"/>
                  </a:lnTo>
                  <a:lnTo>
                    <a:pt x="1945" y="681"/>
                  </a:lnTo>
                  <a:lnTo>
                    <a:pt x="1881" y="653"/>
                  </a:lnTo>
                  <a:lnTo>
                    <a:pt x="1851" y="645"/>
                  </a:lnTo>
                  <a:lnTo>
                    <a:pt x="1742" y="630"/>
                  </a:lnTo>
                  <a:lnTo>
                    <a:pt x="1612" y="637"/>
                  </a:lnTo>
                  <a:lnTo>
                    <a:pt x="1591" y="642"/>
                  </a:lnTo>
                  <a:lnTo>
                    <a:pt x="1554" y="645"/>
                  </a:lnTo>
                  <a:lnTo>
                    <a:pt x="1537" y="649"/>
                  </a:lnTo>
                  <a:lnTo>
                    <a:pt x="1505" y="653"/>
                  </a:lnTo>
                  <a:lnTo>
                    <a:pt x="1484" y="658"/>
                  </a:lnTo>
                  <a:lnTo>
                    <a:pt x="1412" y="656"/>
                  </a:lnTo>
                  <a:lnTo>
                    <a:pt x="1410" y="653"/>
                  </a:lnTo>
                  <a:lnTo>
                    <a:pt x="1406" y="653"/>
                  </a:lnTo>
                  <a:lnTo>
                    <a:pt x="1396" y="662"/>
                  </a:lnTo>
                  <a:lnTo>
                    <a:pt x="1379" y="711"/>
                  </a:lnTo>
                  <a:lnTo>
                    <a:pt x="1361" y="730"/>
                  </a:lnTo>
                  <a:lnTo>
                    <a:pt x="1304" y="714"/>
                  </a:lnTo>
                  <a:lnTo>
                    <a:pt x="1277" y="696"/>
                  </a:lnTo>
                  <a:lnTo>
                    <a:pt x="1162" y="581"/>
                  </a:lnTo>
                  <a:lnTo>
                    <a:pt x="1108" y="552"/>
                  </a:lnTo>
                  <a:lnTo>
                    <a:pt x="1071" y="535"/>
                  </a:lnTo>
                  <a:lnTo>
                    <a:pt x="1036" y="519"/>
                  </a:lnTo>
                  <a:lnTo>
                    <a:pt x="1022" y="516"/>
                  </a:lnTo>
                  <a:lnTo>
                    <a:pt x="946" y="494"/>
                  </a:lnTo>
                  <a:lnTo>
                    <a:pt x="918" y="488"/>
                  </a:lnTo>
                  <a:lnTo>
                    <a:pt x="899" y="470"/>
                  </a:lnTo>
                  <a:lnTo>
                    <a:pt x="897" y="461"/>
                  </a:lnTo>
                  <a:lnTo>
                    <a:pt x="897" y="454"/>
                  </a:lnTo>
                  <a:lnTo>
                    <a:pt x="904" y="450"/>
                  </a:lnTo>
                  <a:lnTo>
                    <a:pt x="997" y="458"/>
                  </a:lnTo>
                  <a:lnTo>
                    <a:pt x="1076" y="484"/>
                  </a:lnTo>
                  <a:lnTo>
                    <a:pt x="1143" y="516"/>
                  </a:lnTo>
                  <a:lnTo>
                    <a:pt x="1194" y="556"/>
                  </a:lnTo>
                  <a:lnTo>
                    <a:pt x="1296" y="658"/>
                  </a:lnTo>
                  <a:lnTo>
                    <a:pt x="1301" y="662"/>
                  </a:lnTo>
                  <a:lnTo>
                    <a:pt x="1305" y="662"/>
                  </a:lnTo>
                  <a:lnTo>
                    <a:pt x="1321" y="642"/>
                  </a:lnTo>
                  <a:lnTo>
                    <a:pt x="1330" y="611"/>
                  </a:lnTo>
                  <a:lnTo>
                    <a:pt x="1334" y="593"/>
                  </a:lnTo>
                  <a:lnTo>
                    <a:pt x="1340" y="556"/>
                  </a:lnTo>
                  <a:lnTo>
                    <a:pt x="1338" y="447"/>
                  </a:lnTo>
                  <a:lnTo>
                    <a:pt x="1335" y="424"/>
                  </a:lnTo>
                  <a:lnTo>
                    <a:pt x="1326" y="363"/>
                  </a:lnTo>
                  <a:lnTo>
                    <a:pt x="1315" y="312"/>
                  </a:lnTo>
                  <a:lnTo>
                    <a:pt x="1298" y="251"/>
                  </a:lnTo>
                  <a:lnTo>
                    <a:pt x="1291" y="225"/>
                  </a:lnTo>
                  <a:lnTo>
                    <a:pt x="1283" y="204"/>
                  </a:lnTo>
                  <a:lnTo>
                    <a:pt x="1274" y="145"/>
                  </a:lnTo>
                  <a:lnTo>
                    <a:pt x="1280" y="75"/>
                  </a:lnTo>
                  <a:lnTo>
                    <a:pt x="1238" y="40"/>
                  </a:lnTo>
                  <a:lnTo>
                    <a:pt x="1196" y="52"/>
                  </a:lnTo>
                  <a:lnTo>
                    <a:pt x="1183" y="61"/>
                  </a:lnTo>
                  <a:lnTo>
                    <a:pt x="1173" y="75"/>
                  </a:lnTo>
                  <a:lnTo>
                    <a:pt x="1176" y="98"/>
                  </a:lnTo>
                  <a:lnTo>
                    <a:pt x="1226" y="194"/>
                  </a:lnTo>
                  <a:lnTo>
                    <a:pt x="1274" y="319"/>
                  </a:lnTo>
                  <a:lnTo>
                    <a:pt x="1285" y="363"/>
                  </a:lnTo>
                  <a:lnTo>
                    <a:pt x="1298" y="429"/>
                  </a:lnTo>
                  <a:lnTo>
                    <a:pt x="1304" y="463"/>
                  </a:lnTo>
                  <a:lnTo>
                    <a:pt x="1298" y="544"/>
                  </a:lnTo>
                  <a:lnTo>
                    <a:pt x="1285" y="600"/>
                  </a:lnTo>
                  <a:lnTo>
                    <a:pt x="1280" y="605"/>
                  </a:lnTo>
                  <a:lnTo>
                    <a:pt x="1270" y="605"/>
                  </a:lnTo>
                  <a:lnTo>
                    <a:pt x="1266" y="600"/>
                  </a:lnTo>
                  <a:lnTo>
                    <a:pt x="1275" y="524"/>
                  </a:lnTo>
                  <a:lnTo>
                    <a:pt x="1275" y="447"/>
                  </a:lnTo>
                  <a:lnTo>
                    <a:pt x="1262" y="401"/>
                  </a:lnTo>
                  <a:lnTo>
                    <a:pt x="1253" y="361"/>
                  </a:lnTo>
                  <a:lnTo>
                    <a:pt x="1222" y="286"/>
                  </a:lnTo>
                  <a:lnTo>
                    <a:pt x="1162" y="166"/>
                  </a:lnTo>
                  <a:lnTo>
                    <a:pt x="1111" y="87"/>
                  </a:lnTo>
                  <a:lnTo>
                    <a:pt x="1113" y="59"/>
                  </a:lnTo>
                  <a:lnTo>
                    <a:pt x="1124" y="40"/>
                  </a:lnTo>
                  <a:lnTo>
                    <a:pt x="1150" y="19"/>
                  </a:lnTo>
                  <a:lnTo>
                    <a:pt x="1180" y="9"/>
                  </a:lnTo>
                  <a:lnTo>
                    <a:pt x="1208" y="0"/>
                  </a:lnTo>
                  <a:lnTo>
                    <a:pt x="1253" y="3"/>
                  </a:lnTo>
                  <a:lnTo>
                    <a:pt x="1285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8" name="Freeform 15"/>
            <p:cNvSpPr>
              <a:spLocks/>
            </p:cNvSpPr>
            <p:nvPr/>
          </p:nvSpPr>
          <p:spPr bwMode="auto">
            <a:xfrm>
              <a:off x="508" y="269"/>
              <a:ext cx="65" cy="55"/>
            </a:xfrm>
            <a:custGeom>
              <a:avLst/>
              <a:gdLst>
                <a:gd name="T0" fmla="*/ 9 w 195"/>
                <a:gd name="T1" fmla="*/ 2 h 165"/>
                <a:gd name="T2" fmla="*/ 13 w 195"/>
                <a:gd name="T3" fmla="*/ 4 h 165"/>
                <a:gd name="T4" fmla="*/ 17 w 195"/>
                <a:gd name="T5" fmla="*/ 8 h 165"/>
                <a:gd name="T6" fmla="*/ 19 w 195"/>
                <a:gd name="T7" fmla="*/ 9 h 165"/>
                <a:gd name="T8" fmla="*/ 20 w 195"/>
                <a:gd name="T9" fmla="*/ 10 h 165"/>
                <a:gd name="T10" fmla="*/ 19 w 195"/>
                <a:gd name="T11" fmla="*/ 12 h 165"/>
                <a:gd name="T12" fmla="*/ 19 w 195"/>
                <a:gd name="T13" fmla="*/ 13 h 165"/>
                <a:gd name="T14" fmla="*/ 22 w 195"/>
                <a:gd name="T15" fmla="*/ 16 h 165"/>
                <a:gd name="T16" fmla="*/ 22 w 195"/>
                <a:gd name="T17" fmla="*/ 17 h 165"/>
                <a:gd name="T18" fmla="*/ 21 w 195"/>
                <a:gd name="T19" fmla="*/ 18 h 165"/>
                <a:gd name="T20" fmla="*/ 18 w 195"/>
                <a:gd name="T21" fmla="*/ 18 h 165"/>
                <a:gd name="T22" fmla="*/ 16 w 195"/>
                <a:gd name="T23" fmla="*/ 16 h 165"/>
                <a:gd name="T24" fmla="*/ 9 w 195"/>
                <a:gd name="T25" fmla="*/ 11 h 165"/>
                <a:gd name="T26" fmla="*/ 7 w 195"/>
                <a:gd name="T27" fmla="*/ 9 h 165"/>
                <a:gd name="T28" fmla="*/ 6 w 195"/>
                <a:gd name="T29" fmla="*/ 7 h 165"/>
                <a:gd name="T30" fmla="*/ 1 w 195"/>
                <a:gd name="T31" fmla="*/ 5 h 165"/>
                <a:gd name="T32" fmla="*/ 0 w 195"/>
                <a:gd name="T33" fmla="*/ 4 h 165"/>
                <a:gd name="T34" fmla="*/ 0 w 195"/>
                <a:gd name="T35" fmla="*/ 2 h 165"/>
                <a:gd name="T36" fmla="*/ 2 w 195"/>
                <a:gd name="T37" fmla="*/ 0 h 165"/>
                <a:gd name="T38" fmla="*/ 5 w 195"/>
                <a:gd name="T39" fmla="*/ 0 h 165"/>
                <a:gd name="T40" fmla="*/ 9 w 195"/>
                <a:gd name="T41" fmla="*/ 2 h 165"/>
                <a:gd name="T42" fmla="*/ 9 w 195"/>
                <a:gd name="T43" fmla="*/ 2 h 16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95"/>
                <a:gd name="T67" fmla="*/ 0 h 165"/>
                <a:gd name="T68" fmla="*/ 195 w 195"/>
                <a:gd name="T69" fmla="*/ 165 h 16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95" h="165">
                  <a:moveTo>
                    <a:pt x="79" y="18"/>
                  </a:moveTo>
                  <a:lnTo>
                    <a:pt x="116" y="38"/>
                  </a:lnTo>
                  <a:lnTo>
                    <a:pt x="156" y="69"/>
                  </a:lnTo>
                  <a:lnTo>
                    <a:pt x="170" y="78"/>
                  </a:lnTo>
                  <a:lnTo>
                    <a:pt x="177" y="94"/>
                  </a:lnTo>
                  <a:lnTo>
                    <a:pt x="174" y="108"/>
                  </a:lnTo>
                  <a:lnTo>
                    <a:pt x="174" y="118"/>
                  </a:lnTo>
                  <a:lnTo>
                    <a:pt x="195" y="148"/>
                  </a:lnTo>
                  <a:lnTo>
                    <a:pt x="195" y="157"/>
                  </a:lnTo>
                  <a:lnTo>
                    <a:pt x="186" y="165"/>
                  </a:lnTo>
                  <a:lnTo>
                    <a:pt x="161" y="159"/>
                  </a:lnTo>
                  <a:lnTo>
                    <a:pt x="147" y="141"/>
                  </a:lnTo>
                  <a:lnTo>
                    <a:pt x="82" y="97"/>
                  </a:lnTo>
                  <a:lnTo>
                    <a:pt x="59" y="78"/>
                  </a:lnTo>
                  <a:lnTo>
                    <a:pt x="50" y="64"/>
                  </a:lnTo>
                  <a:lnTo>
                    <a:pt x="7" y="44"/>
                  </a:lnTo>
                  <a:lnTo>
                    <a:pt x="0" y="32"/>
                  </a:lnTo>
                  <a:lnTo>
                    <a:pt x="0" y="15"/>
                  </a:lnTo>
                  <a:lnTo>
                    <a:pt x="19" y="0"/>
                  </a:lnTo>
                  <a:lnTo>
                    <a:pt x="42" y="1"/>
                  </a:lnTo>
                  <a:lnTo>
                    <a:pt x="7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9" name="Freeform 16"/>
            <p:cNvSpPr>
              <a:spLocks/>
            </p:cNvSpPr>
            <p:nvPr/>
          </p:nvSpPr>
          <p:spPr bwMode="auto">
            <a:xfrm>
              <a:off x="418" y="298"/>
              <a:ext cx="74" cy="35"/>
            </a:xfrm>
            <a:custGeom>
              <a:avLst/>
              <a:gdLst>
                <a:gd name="T0" fmla="*/ 12 w 220"/>
                <a:gd name="T1" fmla="*/ 2 h 105"/>
                <a:gd name="T2" fmla="*/ 14 w 220"/>
                <a:gd name="T3" fmla="*/ 2 h 105"/>
                <a:gd name="T4" fmla="*/ 18 w 220"/>
                <a:gd name="T5" fmla="*/ 3 h 105"/>
                <a:gd name="T6" fmla="*/ 24 w 220"/>
                <a:gd name="T7" fmla="*/ 6 h 105"/>
                <a:gd name="T8" fmla="*/ 25 w 220"/>
                <a:gd name="T9" fmla="*/ 7 h 105"/>
                <a:gd name="T10" fmla="*/ 25 w 220"/>
                <a:gd name="T11" fmla="*/ 8 h 105"/>
                <a:gd name="T12" fmla="*/ 23 w 220"/>
                <a:gd name="T13" fmla="*/ 9 h 105"/>
                <a:gd name="T14" fmla="*/ 23 w 220"/>
                <a:gd name="T15" fmla="*/ 11 h 105"/>
                <a:gd name="T16" fmla="*/ 21 w 220"/>
                <a:gd name="T17" fmla="*/ 12 h 105"/>
                <a:gd name="T18" fmla="*/ 17 w 220"/>
                <a:gd name="T19" fmla="*/ 11 h 105"/>
                <a:gd name="T20" fmla="*/ 16 w 220"/>
                <a:gd name="T21" fmla="*/ 11 h 105"/>
                <a:gd name="T22" fmla="*/ 13 w 220"/>
                <a:gd name="T23" fmla="*/ 10 h 105"/>
                <a:gd name="T24" fmla="*/ 11 w 220"/>
                <a:gd name="T25" fmla="*/ 9 h 105"/>
                <a:gd name="T26" fmla="*/ 8 w 220"/>
                <a:gd name="T27" fmla="*/ 9 h 105"/>
                <a:gd name="T28" fmla="*/ 5 w 220"/>
                <a:gd name="T29" fmla="*/ 8 h 105"/>
                <a:gd name="T30" fmla="*/ 1 w 220"/>
                <a:gd name="T31" fmla="*/ 3 h 105"/>
                <a:gd name="T32" fmla="*/ 0 w 220"/>
                <a:gd name="T33" fmla="*/ 2 h 105"/>
                <a:gd name="T34" fmla="*/ 0 w 220"/>
                <a:gd name="T35" fmla="*/ 1 h 105"/>
                <a:gd name="T36" fmla="*/ 5 w 220"/>
                <a:gd name="T37" fmla="*/ 0 h 105"/>
                <a:gd name="T38" fmla="*/ 9 w 220"/>
                <a:gd name="T39" fmla="*/ 0 h 105"/>
                <a:gd name="T40" fmla="*/ 12 w 220"/>
                <a:gd name="T41" fmla="*/ 2 h 105"/>
                <a:gd name="T42" fmla="*/ 12 w 220"/>
                <a:gd name="T43" fmla="*/ 2 h 10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0"/>
                <a:gd name="T67" fmla="*/ 0 h 105"/>
                <a:gd name="T68" fmla="*/ 220 w 220"/>
                <a:gd name="T69" fmla="*/ 105 h 10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0" h="105">
                  <a:moveTo>
                    <a:pt x="107" y="14"/>
                  </a:moveTo>
                  <a:lnTo>
                    <a:pt x="123" y="17"/>
                  </a:lnTo>
                  <a:lnTo>
                    <a:pt x="161" y="28"/>
                  </a:lnTo>
                  <a:lnTo>
                    <a:pt x="214" y="52"/>
                  </a:lnTo>
                  <a:lnTo>
                    <a:pt x="220" y="61"/>
                  </a:lnTo>
                  <a:lnTo>
                    <a:pt x="220" y="70"/>
                  </a:lnTo>
                  <a:lnTo>
                    <a:pt x="202" y="82"/>
                  </a:lnTo>
                  <a:lnTo>
                    <a:pt x="202" y="95"/>
                  </a:lnTo>
                  <a:lnTo>
                    <a:pt x="188" y="105"/>
                  </a:lnTo>
                  <a:lnTo>
                    <a:pt x="156" y="103"/>
                  </a:lnTo>
                  <a:lnTo>
                    <a:pt x="142" y="95"/>
                  </a:lnTo>
                  <a:lnTo>
                    <a:pt x="112" y="89"/>
                  </a:lnTo>
                  <a:lnTo>
                    <a:pt x="95" y="84"/>
                  </a:lnTo>
                  <a:lnTo>
                    <a:pt x="68" y="82"/>
                  </a:lnTo>
                  <a:lnTo>
                    <a:pt x="47" y="70"/>
                  </a:lnTo>
                  <a:lnTo>
                    <a:pt x="7" y="31"/>
                  </a:lnTo>
                  <a:lnTo>
                    <a:pt x="0" y="14"/>
                  </a:lnTo>
                  <a:lnTo>
                    <a:pt x="3" y="6"/>
                  </a:lnTo>
                  <a:lnTo>
                    <a:pt x="47" y="0"/>
                  </a:lnTo>
                  <a:lnTo>
                    <a:pt x="79" y="3"/>
                  </a:lnTo>
                  <a:lnTo>
                    <a:pt x="107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0" name="Freeform 17"/>
            <p:cNvSpPr>
              <a:spLocks/>
            </p:cNvSpPr>
            <p:nvPr/>
          </p:nvSpPr>
          <p:spPr bwMode="auto">
            <a:xfrm>
              <a:off x="526" y="336"/>
              <a:ext cx="107" cy="151"/>
            </a:xfrm>
            <a:custGeom>
              <a:avLst/>
              <a:gdLst>
                <a:gd name="T0" fmla="*/ 23 w 322"/>
                <a:gd name="T1" fmla="*/ 2 h 453"/>
                <a:gd name="T2" fmla="*/ 29 w 322"/>
                <a:gd name="T3" fmla="*/ 8 h 453"/>
                <a:gd name="T4" fmla="*/ 32 w 322"/>
                <a:gd name="T5" fmla="*/ 12 h 453"/>
                <a:gd name="T6" fmla="*/ 34 w 322"/>
                <a:gd name="T7" fmla="*/ 18 h 453"/>
                <a:gd name="T8" fmla="*/ 34 w 322"/>
                <a:gd name="T9" fmla="*/ 21 h 453"/>
                <a:gd name="T10" fmla="*/ 34 w 322"/>
                <a:gd name="T11" fmla="*/ 29 h 453"/>
                <a:gd name="T12" fmla="*/ 35 w 322"/>
                <a:gd name="T13" fmla="*/ 31 h 453"/>
                <a:gd name="T14" fmla="*/ 36 w 322"/>
                <a:gd name="T15" fmla="*/ 36 h 453"/>
                <a:gd name="T16" fmla="*/ 34 w 322"/>
                <a:gd name="T17" fmla="*/ 41 h 453"/>
                <a:gd name="T18" fmla="*/ 32 w 322"/>
                <a:gd name="T19" fmla="*/ 45 h 453"/>
                <a:gd name="T20" fmla="*/ 28 w 322"/>
                <a:gd name="T21" fmla="*/ 49 h 453"/>
                <a:gd name="T22" fmla="*/ 26 w 322"/>
                <a:gd name="T23" fmla="*/ 49 h 453"/>
                <a:gd name="T24" fmla="*/ 23 w 322"/>
                <a:gd name="T25" fmla="*/ 49 h 453"/>
                <a:gd name="T26" fmla="*/ 22 w 322"/>
                <a:gd name="T27" fmla="*/ 49 h 453"/>
                <a:gd name="T28" fmla="*/ 17 w 322"/>
                <a:gd name="T29" fmla="*/ 50 h 453"/>
                <a:gd name="T30" fmla="*/ 10 w 322"/>
                <a:gd name="T31" fmla="*/ 50 h 453"/>
                <a:gd name="T32" fmla="*/ 5 w 322"/>
                <a:gd name="T33" fmla="*/ 48 h 453"/>
                <a:gd name="T34" fmla="*/ 0 w 322"/>
                <a:gd name="T35" fmla="*/ 43 h 453"/>
                <a:gd name="T36" fmla="*/ 0 w 322"/>
                <a:gd name="T37" fmla="*/ 42 h 453"/>
                <a:gd name="T38" fmla="*/ 2 w 322"/>
                <a:gd name="T39" fmla="*/ 42 h 453"/>
                <a:gd name="T40" fmla="*/ 5 w 322"/>
                <a:gd name="T41" fmla="*/ 45 h 453"/>
                <a:gd name="T42" fmla="*/ 9 w 322"/>
                <a:gd name="T43" fmla="*/ 47 h 453"/>
                <a:gd name="T44" fmla="*/ 14 w 322"/>
                <a:gd name="T45" fmla="*/ 47 h 453"/>
                <a:gd name="T46" fmla="*/ 18 w 322"/>
                <a:gd name="T47" fmla="*/ 46 h 453"/>
                <a:gd name="T48" fmla="*/ 21 w 322"/>
                <a:gd name="T49" fmla="*/ 43 h 453"/>
                <a:gd name="T50" fmla="*/ 22 w 322"/>
                <a:gd name="T51" fmla="*/ 42 h 453"/>
                <a:gd name="T52" fmla="*/ 25 w 322"/>
                <a:gd name="T53" fmla="*/ 39 h 453"/>
                <a:gd name="T54" fmla="*/ 28 w 322"/>
                <a:gd name="T55" fmla="*/ 33 h 453"/>
                <a:gd name="T56" fmla="*/ 28 w 322"/>
                <a:gd name="T57" fmla="*/ 30 h 453"/>
                <a:gd name="T58" fmla="*/ 29 w 322"/>
                <a:gd name="T59" fmla="*/ 25 h 453"/>
                <a:gd name="T60" fmla="*/ 29 w 322"/>
                <a:gd name="T61" fmla="*/ 18 h 453"/>
                <a:gd name="T62" fmla="*/ 27 w 322"/>
                <a:gd name="T63" fmla="*/ 13 h 453"/>
                <a:gd name="T64" fmla="*/ 26 w 322"/>
                <a:gd name="T65" fmla="*/ 11 h 453"/>
                <a:gd name="T66" fmla="*/ 23 w 322"/>
                <a:gd name="T67" fmla="*/ 6 h 453"/>
                <a:gd name="T68" fmla="*/ 20 w 322"/>
                <a:gd name="T69" fmla="*/ 4 h 453"/>
                <a:gd name="T70" fmla="*/ 16 w 322"/>
                <a:gd name="T71" fmla="*/ 3 h 453"/>
                <a:gd name="T72" fmla="*/ 12 w 322"/>
                <a:gd name="T73" fmla="*/ 3 h 453"/>
                <a:gd name="T74" fmla="*/ 12 w 322"/>
                <a:gd name="T75" fmla="*/ 2 h 453"/>
                <a:gd name="T76" fmla="*/ 11 w 322"/>
                <a:gd name="T77" fmla="*/ 2 h 453"/>
                <a:gd name="T78" fmla="*/ 11 w 322"/>
                <a:gd name="T79" fmla="*/ 1 h 453"/>
                <a:gd name="T80" fmla="*/ 12 w 322"/>
                <a:gd name="T81" fmla="*/ 1 h 453"/>
                <a:gd name="T82" fmla="*/ 14 w 322"/>
                <a:gd name="T83" fmla="*/ 0 h 453"/>
                <a:gd name="T84" fmla="*/ 19 w 322"/>
                <a:gd name="T85" fmla="*/ 0 h 453"/>
                <a:gd name="T86" fmla="*/ 23 w 322"/>
                <a:gd name="T87" fmla="*/ 2 h 453"/>
                <a:gd name="T88" fmla="*/ 23 w 322"/>
                <a:gd name="T89" fmla="*/ 2 h 45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22"/>
                <a:gd name="T136" fmla="*/ 0 h 453"/>
                <a:gd name="T137" fmla="*/ 322 w 322"/>
                <a:gd name="T138" fmla="*/ 453 h 45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22" h="453">
                  <a:moveTo>
                    <a:pt x="211" y="19"/>
                  </a:moveTo>
                  <a:lnTo>
                    <a:pt x="262" y="68"/>
                  </a:lnTo>
                  <a:lnTo>
                    <a:pt x="290" y="112"/>
                  </a:lnTo>
                  <a:lnTo>
                    <a:pt x="304" y="159"/>
                  </a:lnTo>
                  <a:lnTo>
                    <a:pt x="308" y="189"/>
                  </a:lnTo>
                  <a:lnTo>
                    <a:pt x="308" y="264"/>
                  </a:lnTo>
                  <a:lnTo>
                    <a:pt x="317" y="277"/>
                  </a:lnTo>
                  <a:lnTo>
                    <a:pt x="322" y="326"/>
                  </a:lnTo>
                  <a:lnTo>
                    <a:pt x="311" y="367"/>
                  </a:lnTo>
                  <a:lnTo>
                    <a:pt x="292" y="402"/>
                  </a:lnTo>
                  <a:lnTo>
                    <a:pt x="257" y="437"/>
                  </a:lnTo>
                  <a:lnTo>
                    <a:pt x="239" y="444"/>
                  </a:lnTo>
                  <a:lnTo>
                    <a:pt x="208" y="441"/>
                  </a:lnTo>
                  <a:lnTo>
                    <a:pt x="202" y="437"/>
                  </a:lnTo>
                  <a:lnTo>
                    <a:pt x="151" y="453"/>
                  </a:lnTo>
                  <a:lnTo>
                    <a:pt x="93" y="453"/>
                  </a:lnTo>
                  <a:lnTo>
                    <a:pt x="46" y="432"/>
                  </a:lnTo>
                  <a:lnTo>
                    <a:pt x="0" y="384"/>
                  </a:lnTo>
                  <a:lnTo>
                    <a:pt x="0" y="377"/>
                  </a:lnTo>
                  <a:lnTo>
                    <a:pt x="14" y="377"/>
                  </a:lnTo>
                  <a:lnTo>
                    <a:pt x="48" y="407"/>
                  </a:lnTo>
                  <a:lnTo>
                    <a:pt x="83" y="426"/>
                  </a:lnTo>
                  <a:lnTo>
                    <a:pt x="128" y="426"/>
                  </a:lnTo>
                  <a:lnTo>
                    <a:pt x="162" y="411"/>
                  </a:lnTo>
                  <a:lnTo>
                    <a:pt x="188" y="391"/>
                  </a:lnTo>
                  <a:lnTo>
                    <a:pt x="202" y="381"/>
                  </a:lnTo>
                  <a:lnTo>
                    <a:pt x="225" y="354"/>
                  </a:lnTo>
                  <a:lnTo>
                    <a:pt x="251" y="300"/>
                  </a:lnTo>
                  <a:lnTo>
                    <a:pt x="257" y="273"/>
                  </a:lnTo>
                  <a:lnTo>
                    <a:pt x="262" y="221"/>
                  </a:lnTo>
                  <a:lnTo>
                    <a:pt x="261" y="163"/>
                  </a:lnTo>
                  <a:lnTo>
                    <a:pt x="247" y="117"/>
                  </a:lnTo>
                  <a:lnTo>
                    <a:pt x="236" y="95"/>
                  </a:lnTo>
                  <a:lnTo>
                    <a:pt x="204" y="53"/>
                  </a:lnTo>
                  <a:lnTo>
                    <a:pt x="181" y="35"/>
                  </a:lnTo>
                  <a:lnTo>
                    <a:pt x="148" y="26"/>
                  </a:lnTo>
                  <a:lnTo>
                    <a:pt x="111" y="23"/>
                  </a:lnTo>
                  <a:lnTo>
                    <a:pt x="105" y="19"/>
                  </a:lnTo>
                  <a:lnTo>
                    <a:pt x="100" y="15"/>
                  </a:lnTo>
                  <a:lnTo>
                    <a:pt x="100" y="9"/>
                  </a:lnTo>
                  <a:lnTo>
                    <a:pt x="105" y="5"/>
                  </a:lnTo>
                  <a:lnTo>
                    <a:pt x="126" y="0"/>
                  </a:lnTo>
                  <a:lnTo>
                    <a:pt x="172" y="2"/>
                  </a:lnTo>
                  <a:lnTo>
                    <a:pt x="211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1" name="Freeform 18"/>
            <p:cNvSpPr>
              <a:spLocks/>
            </p:cNvSpPr>
            <p:nvPr/>
          </p:nvSpPr>
          <p:spPr bwMode="auto">
            <a:xfrm>
              <a:off x="510" y="343"/>
              <a:ext cx="38" cy="38"/>
            </a:xfrm>
            <a:custGeom>
              <a:avLst/>
              <a:gdLst>
                <a:gd name="T0" fmla="*/ 13 w 113"/>
                <a:gd name="T1" fmla="*/ 1 h 114"/>
                <a:gd name="T2" fmla="*/ 11 w 113"/>
                <a:gd name="T3" fmla="*/ 2 h 114"/>
                <a:gd name="T4" fmla="*/ 10 w 113"/>
                <a:gd name="T5" fmla="*/ 3 h 114"/>
                <a:gd name="T6" fmla="*/ 5 w 113"/>
                <a:gd name="T7" fmla="*/ 7 h 114"/>
                <a:gd name="T8" fmla="*/ 3 w 113"/>
                <a:gd name="T9" fmla="*/ 10 h 114"/>
                <a:gd name="T10" fmla="*/ 0 w 113"/>
                <a:gd name="T11" fmla="*/ 13 h 114"/>
                <a:gd name="T12" fmla="*/ 0 w 113"/>
                <a:gd name="T13" fmla="*/ 13 h 114"/>
                <a:gd name="T14" fmla="*/ 0 w 113"/>
                <a:gd name="T15" fmla="*/ 11 h 114"/>
                <a:gd name="T16" fmla="*/ 1 w 113"/>
                <a:gd name="T17" fmla="*/ 9 h 114"/>
                <a:gd name="T18" fmla="*/ 3 w 113"/>
                <a:gd name="T19" fmla="*/ 6 h 114"/>
                <a:gd name="T20" fmla="*/ 5 w 113"/>
                <a:gd name="T21" fmla="*/ 3 h 114"/>
                <a:gd name="T22" fmla="*/ 8 w 113"/>
                <a:gd name="T23" fmla="*/ 1 h 114"/>
                <a:gd name="T24" fmla="*/ 10 w 113"/>
                <a:gd name="T25" fmla="*/ 0 h 114"/>
                <a:gd name="T26" fmla="*/ 12 w 113"/>
                <a:gd name="T27" fmla="*/ 0 h 114"/>
                <a:gd name="T28" fmla="*/ 13 w 113"/>
                <a:gd name="T29" fmla="*/ 1 h 114"/>
                <a:gd name="T30" fmla="*/ 13 w 113"/>
                <a:gd name="T31" fmla="*/ 1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3"/>
                <a:gd name="T49" fmla="*/ 0 h 114"/>
                <a:gd name="T50" fmla="*/ 113 w 113"/>
                <a:gd name="T51" fmla="*/ 114 h 1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3" h="114">
                  <a:moveTo>
                    <a:pt x="113" y="9"/>
                  </a:moveTo>
                  <a:lnTo>
                    <a:pt x="99" y="21"/>
                  </a:lnTo>
                  <a:lnTo>
                    <a:pt x="87" y="26"/>
                  </a:lnTo>
                  <a:lnTo>
                    <a:pt x="45" y="67"/>
                  </a:lnTo>
                  <a:lnTo>
                    <a:pt x="27" y="93"/>
                  </a:lnTo>
                  <a:lnTo>
                    <a:pt x="1" y="114"/>
                  </a:lnTo>
                  <a:lnTo>
                    <a:pt x="0" y="114"/>
                  </a:lnTo>
                  <a:lnTo>
                    <a:pt x="0" y="102"/>
                  </a:lnTo>
                  <a:lnTo>
                    <a:pt x="11" y="81"/>
                  </a:lnTo>
                  <a:lnTo>
                    <a:pt x="24" y="51"/>
                  </a:lnTo>
                  <a:lnTo>
                    <a:pt x="44" y="26"/>
                  </a:lnTo>
                  <a:lnTo>
                    <a:pt x="69" y="7"/>
                  </a:lnTo>
                  <a:lnTo>
                    <a:pt x="87" y="0"/>
                  </a:lnTo>
                  <a:lnTo>
                    <a:pt x="108" y="2"/>
                  </a:lnTo>
                  <a:lnTo>
                    <a:pt x="113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2" name="Freeform 19"/>
            <p:cNvSpPr>
              <a:spLocks/>
            </p:cNvSpPr>
            <p:nvPr/>
          </p:nvSpPr>
          <p:spPr bwMode="auto">
            <a:xfrm>
              <a:off x="402" y="363"/>
              <a:ext cx="120" cy="151"/>
            </a:xfrm>
            <a:custGeom>
              <a:avLst/>
              <a:gdLst>
                <a:gd name="T0" fmla="*/ 23 w 360"/>
                <a:gd name="T1" fmla="*/ 2 h 455"/>
                <a:gd name="T2" fmla="*/ 25 w 360"/>
                <a:gd name="T3" fmla="*/ 4 h 455"/>
                <a:gd name="T4" fmla="*/ 25 w 360"/>
                <a:gd name="T5" fmla="*/ 4 h 455"/>
                <a:gd name="T6" fmla="*/ 24 w 360"/>
                <a:gd name="T7" fmla="*/ 4 h 455"/>
                <a:gd name="T8" fmla="*/ 22 w 360"/>
                <a:gd name="T9" fmla="*/ 2 h 455"/>
                <a:gd name="T10" fmla="*/ 18 w 360"/>
                <a:gd name="T11" fmla="*/ 2 h 455"/>
                <a:gd name="T12" fmla="*/ 13 w 360"/>
                <a:gd name="T13" fmla="*/ 4 h 455"/>
                <a:gd name="T14" fmla="*/ 11 w 360"/>
                <a:gd name="T15" fmla="*/ 6 h 455"/>
                <a:gd name="T16" fmla="*/ 8 w 360"/>
                <a:gd name="T17" fmla="*/ 12 h 455"/>
                <a:gd name="T18" fmla="*/ 6 w 360"/>
                <a:gd name="T19" fmla="*/ 17 h 455"/>
                <a:gd name="T20" fmla="*/ 5 w 360"/>
                <a:gd name="T21" fmla="*/ 23 h 455"/>
                <a:gd name="T22" fmla="*/ 5 w 360"/>
                <a:gd name="T23" fmla="*/ 32 h 455"/>
                <a:gd name="T24" fmla="*/ 8 w 360"/>
                <a:gd name="T25" fmla="*/ 38 h 455"/>
                <a:gd name="T26" fmla="*/ 9 w 360"/>
                <a:gd name="T27" fmla="*/ 40 h 455"/>
                <a:gd name="T28" fmla="*/ 13 w 360"/>
                <a:gd name="T29" fmla="*/ 44 h 455"/>
                <a:gd name="T30" fmla="*/ 16 w 360"/>
                <a:gd name="T31" fmla="*/ 46 h 455"/>
                <a:gd name="T32" fmla="*/ 21 w 360"/>
                <a:gd name="T33" fmla="*/ 46 h 455"/>
                <a:gd name="T34" fmla="*/ 27 w 360"/>
                <a:gd name="T35" fmla="*/ 44 h 455"/>
                <a:gd name="T36" fmla="*/ 31 w 360"/>
                <a:gd name="T37" fmla="*/ 40 h 455"/>
                <a:gd name="T38" fmla="*/ 34 w 360"/>
                <a:gd name="T39" fmla="*/ 34 h 455"/>
                <a:gd name="T40" fmla="*/ 35 w 360"/>
                <a:gd name="T41" fmla="*/ 26 h 455"/>
                <a:gd name="T42" fmla="*/ 35 w 360"/>
                <a:gd name="T43" fmla="*/ 24 h 455"/>
                <a:gd name="T44" fmla="*/ 36 w 360"/>
                <a:gd name="T45" fmla="*/ 24 h 455"/>
                <a:gd name="T46" fmla="*/ 37 w 360"/>
                <a:gd name="T47" fmla="*/ 28 h 455"/>
                <a:gd name="T48" fmla="*/ 38 w 360"/>
                <a:gd name="T49" fmla="*/ 35 h 455"/>
                <a:gd name="T50" fmla="*/ 38 w 360"/>
                <a:gd name="T51" fmla="*/ 36 h 455"/>
                <a:gd name="T52" fmla="*/ 40 w 360"/>
                <a:gd name="T53" fmla="*/ 38 h 455"/>
                <a:gd name="T54" fmla="*/ 40 w 360"/>
                <a:gd name="T55" fmla="*/ 43 h 455"/>
                <a:gd name="T56" fmla="*/ 38 w 360"/>
                <a:gd name="T57" fmla="*/ 46 h 455"/>
                <a:gd name="T58" fmla="*/ 35 w 360"/>
                <a:gd name="T59" fmla="*/ 49 h 455"/>
                <a:gd name="T60" fmla="*/ 31 w 360"/>
                <a:gd name="T61" fmla="*/ 50 h 455"/>
                <a:gd name="T62" fmla="*/ 26 w 360"/>
                <a:gd name="T63" fmla="*/ 49 h 455"/>
                <a:gd name="T64" fmla="*/ 22 w 360"/>
                <a:gd name="T65" fmla="*/ 50 h 455"/>
                <a:gd name="T66" fmla="*/ 17 w 360"/>
                <a:gd name="T67" fmla="*/ 49 h 455"/>
                <a:gd name="T68" fmla="*/ 11 w 360"/>
                <a:gd name="T69" fmla="*/ 47 h 455"/>
                <a:gd name="T70" fmla="*/ 6 w 360"/>
                <a:gd name="T71" fmla="*/ 43 h 455"/>
                <a:gd name="T72" fmla="*/ 3 w 360"/>
                <a:gd name="T73" fmla="*/ 39 h 455"/>
                <a:gd name="T74" fmla="*/ 1 w 360"/>
                <a:gd name="T75" fmla="*/ 33 h 455"/>
                <a:gd name="T76" fmla="*/ 0 w 360"/>
                <a:gd name="T77" fmla="*/ 28 h 455"/>
                <a:gd name="T78" fmla="*/ 1 w 360"/>
                <a:gd name="T79" fmla="*/ 20 h 455"/>
                <a:gd name="T80" fmla="*/ 2 w 360"/>
                <a:gd name="T81" fmla="*/ 15 h 455"/>
                <a:gd name="T82" fmla="*/ 4 w 360"/>
                <a:gd name="T83" fmla="*/ 10 h 455"/>
                <a:gd name="T84" fmla="*/ 9 w 360"/>
                <a:gd name="T85" fmla="*/ 3 h 455"/>
                <a:gd name="T86" fmla="*/ 12 w 360"/>
                <a:gd name="T87" fmla="*/ 1 h 455"/>
                <a:gd name="T88" fmla="*/ 16 w 360"/>
                <a:gd name="T89" fmla="*/ 0 h 455"/>
                <a:gd name="T90" fmla="*/ 21 w 360"/>
                <a:gd name="T91" fmla="*/ 0 h 455"/>
                <a:gd name="T92" fmla="*/ 23 w 360"/>
                <a:gd name="T93" fmla="*/ 2 h 455"/>
                <a:gd name="T94" fmla="*/ 23 w 360"/>
                <a:gd name="T95" fmla="*/ 2 h 45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60"/>
                <a:gd name="T145" fmla="*/ 0 h 455"/>
                <a:gd name="T146" fmla="*/ 360 w 360"/>
                <a:gd name="T147" fmla="*/ 455 h 45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60" h="455">
                  <a:moveTo>
                    <a:pt x="206" y="14"/>
                  </a:moveTo>
                  <a:lnTo>
                    <a:pt x="224" y="33"/>
                  </a:lnTo>
                  <a:lnTo>
                    <a:pt x="224" y="35"/>
                  </a:lnTo>
                  <a:lnTo>
                    <a:pt x="216" y="35"/>
                  </a:lnTo>
                  <a:lnTo>
                    <a:pt x="195" y="16"/>
                  </a:lnTo>
                  <a:lnTo>
                    <a:pt x="161" y="16"/>
                  </a:lnTo>
                  <a:lnTo>
                    <a:pt x="119" y="33"/>
                  </a:lnTo>
                  <a:lnTo>
                    <a:pt x="102" y="54"/>
                  </a:lnTo>
                  <a:lnTo>
                    <a:pt x="70" y="107"/>
                  </a:lnTo>
                  <a:lnTo>
                    <a:pt x="53" y="154"/>
                  </a:lnTo>
                  <a:lnTo>
                    <a:pt x="45" y="205"/>
                  </a:lnTo>
                  <a:lnTo>
                    <a:pt x="47" y="288"/>
                  </a:lnTo>
                  <a:lnTo>
                    <a:pt x="68" y="347"/>
                  </a:lnTo>
                  <a:lnTo>
                    <a:pt x="79" y="368"/>
                  </a:lnTo>
                  <a:lnTo>
                    <a:pt x="119" y="402"/>
                  </a:lnTo>
                  <a:lnTo>
                    <a:pt x="146" y="416"/>
                  </a:lnTo>
                  <a:lnTo>
                    <a:pt x="186" y="416"/>
                  </a:lnTo>
                  <a:lnTo>
                    <a:pt x="242" y="398"/>
                  </a:lnTo>
                  <a:lnTo>
                    <a:pt x="276" y="362"/>
                  </a:lnTo>
                  <a:lnTo>
                    <a:pt x="305" y="307"/>
                  </a:lnTo>
                  <a:lnTo>
                    <a:pt x="316" y="235"/>
                  </a:lnTo>
                  <a:lnTo>
                    <a:pt x="316" y="219"/>
                  </a:lnTo>
                  <a:lnTo>
                    <a:pt x="324" y="219"/>
                  </a:lnTo>
                  <a:lnTo>
                    <a:pt x="335" y="256"/>
                  </a:lnTo>
                  <a:lnTo>
                    <a:pt x="339" y="318"/>
                  </a:lnTo>
                  <a:lnTo>
                    <a:pt x="341" y="328"/>
                  </a:lnTo>
                  <a:lnTo>
                    <a:pt x="360" y="351"/>
                  </a:lnTo>
                  <a:lnTo>
                    <a:pt x="360" y="391"/>
                  </a:lnTo>
                  <a:lnTo>
                    <a:pt x="341" y="419"/>
                  </a:lnTo>
                  <a:lnTo>
                    <a:pt x="311" y="446"/>
                  </a:lnTo>
                  <a:lnTo>
                    <a:pt x="276" y="455"/>
                  </a:lnTo>
                  <a:lnTo>
                    <a:pt x="235" y="444"/>
                  </a:lnTo>
                  <a:lnTo>
                    <a:pt x="195" y="451"/>
                  </a:lnTo>
                  <a:lnTo>
                    <a:pt x="152" y="450"/>
                  </a:lnTo>
                  <a:lnTo>
                    <a:pt x="101" y="429"/>
                  </a:lnTo>
                  <a:lnTo>
                    <a:pt x="52" y="389"/>
                  </a:lnTo>
                  <a:lnTo>
                    <a:pt x="29" y="353"/>
                  </a:lnTo>
                  <a:lnTo>
                    <a:pt x="8" y="298"/>
                  </a:lnTo>
                  <a:lnTo>
                    <a:pt x="0" y="249"/>
                  </a:lnTo>
                  <a:lnTo>
                    <a:pt x="5" y="182"/>
                  </a:lnTo>
                  <a:lnTo>
                    <a:pt x="17" y="135"/>
                  </a:lnTo>
                  <a:lnTo>
                    <a:pt x="33" y="93"/>
                  </a:lnTo>
                  <a:lnTo>
                    <a:pt x="77" y="30"/>
                  </a:lnTo>
                  <a:lnTo>
                    <a:pt x="104" y="9"/>
                  </a:lnTo>
                  <a:lnTo>
                    <a:pt x="140" y="0"/>
                  </a:lnTo>
                  <a:lnTo>
                    <a:pt x="186" y="2"/>
                  </a:lnTo>
                  <a:lnTo>
                    <a:pt x="206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3" name="Freeform 20"/>
            <p:cNvSpPr>
              <a:spLocks/>
            </p:cNvSpPr>
            <p:nvPr/>
          </p:nvSpPr>
          <p:spPr bwMode="auto">
            <a:xfrm>
              <a:off x="562" y="363"/>
              <a:ext cx="42" cy="88"/>
            </a:xfrm>
            <a:custGeom>
              <a:avLst/>
              <a:gdLst>
                <a:gd name="T0" fmla="*/ 9 w 125"/>
                <a:gd name="T1" fmla="*/ 2 h 262"/>
                <a:gd name="T2" fmla="*/ 12 w 125"/>
                <a:gd name="T3" fmla="*/ 4 h 262"/>
                <a:gd name="T4" fmla="*/ 13 w 125"/>
                <a:gd name="T5" fmla="*/ 8 h 262"/>
                <a:gd name="T6" fmla="*/ 14 w 125"/>
                <a:gd name="T7" fmla="*/ 16 h 262"/>
                <a:gd name="T8" fmla="*/ 13 w 125"/>
                <a:gd name="T9" fmla="*/ 20 h 262"/>
                <a:gd name="T10" fmla="*/ 12 w 125"/>
                <a:gd name="T11" fmla="*/ 25 h 262"/>
                <a:gd name="T12" fmla="*/ 9 w 125"/>
                <a:gd name="T13" fmla="*/ 29 h 262"/>
                <a:gd name="T14" fmla="*/ 9 w 125"/>
                <a:gd name="T15" fmla="*/ 29 h 262"/>
                <a:gd name="T16" fmla="*/ 6 w 125"/>
                <a:gd name="T17" fmla="*/ 30 h 262"/>
                <a:gd name="T18" fmla="*/ 4 w 125"/>
                <a:gd name="T19" fmla="*/ 29 h 262"/>
                <a:gd name="T20" fmla="*/ 2 w 125"/>
                <a:gd name="T21" fmla="*/ 24 h 262"/>
                <a:gd name="T22" fmla="*/ 1 w 125"/>
                <a:gd name="T23" fmla="*/ 21 h 262"/>
                <a:gd name="T24" fmla="*/ 0 w 125"/>
                <a:gd name="T25" fmla="*/ 17 h 262"/>
                <a:gd name="T26" fmla="*/ 0 w 125"/>
                <a:gd name="T27" fmla="*/ 16 h 262"/>
                <a:gd name="T28" fmla="*/ 0 w 125"/>
                <a:gd name="T29" fmla="*/ 15 h 262"/>
                <a:gd name="T30" fmla="*/ 2 w 125"/>
                <a:gd name="T31" fmla="*/ 14 h 262"/>
                <a:gd name="T32" fmla="*/ 4 w 125"/>
                <a:gd name="T33" fmla="*/ 14 h 262"/>
                <a:gd name="T34" fmla="*/ 5 w 125"/>
                <a:gd name="T35" fmla="*/ 14 h 262"/>
                <a:gd name="T36" fmla="*/ 6 w 125"/>
                <a:gd name="T37" fmla="*/ 13 h 262"/>
                <a:gd name="T38" fmla="*/ 5 w 125"/>
                <a:gd name="T39" fmla="*/ 4 h 262"/>
                <a:gd name="T40" fmla="*/ 4 w 125"/>
                <a:gd name="T41" fmla="*/ 1 h 262"/>
                <a:gd name="T42" fmla="*/ 4 w 125"/>
                <a:gd name="T43" fmla="*/ 0 h 262"/>
                <a:gd name="T44" fmla="*/ 7 w 125"/>
                <a:gd name="T45" fmla="*/ 0 h 262"/>
                <a:gd name="T46" fmla="*/ 9 w 125"/>
                <a:gd name="T47" fmla="*/ 2 h 262"/>
                <a:gd name="T48" fmla="*/ 9 w 125"/>
                <a:gd name="T49" fmla="*/ 2 h 2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262"/>
                <a:gd name="T77" fmla="*/ 125 w 125"/>
                <a:gd name="T78" fmla="*/ 262 h 26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262">
                  <a:moveTo>
                    <a:pt x="81" y="14"/>
                  </a:moveTo>
                  <a:lnTo>
                    <a:pt x="104" y="40"/>
                  </a:lnTo>
                  <a:lnTo>
                    <a:pt x="118" y="72"/>
                  </a:lnTo>
                  <a:lnTo>
                    <a:pt x="125" y="139"/>
                  </a:lnTo>
                  <a:lnTo>
                    <a:pt x="116" y="177"/>
                  </a:lnTo>
                  <a:lnTo>
                    <a:pt x="104" y="217"/>
                  </a:lnTo>
                  <a:lnTo>
                    <a:pt x="83" y="252"/>
                  </a:lnTo>
                  <a:lnTo>
                    <a:pt x="79" y="256"/>
                  </a:lnTo>
                  <a:lnTo>
                    <a:pt x="53" y="262"/>
                  </a:lnTo>
                  <a:lnTo>
                    <a:pt x="32" y="256"/>
                  </a:lnTo>
                  <a:lnTo>
                    <a:pt x="17" y="214"/>
                  </a:lnTo>
                  <a:lnTo>
                    <a:pt x="9" y="186"/>
                  </a:lnTo>
                  <a:lnTo>
                    <a:pt x="2" y="156"/>
                  </a:lnTo>
                  <a:lnTo>
                    <a:pt x="0" y="139"/>
                  </a:lnTo>
                  <a:lnTo>
                    <a:pt x="0" y="131"/>
                  </a:lnTo>
                  <a:lnTo>
                    <a:pt x="14" y="124"/>
                  </a:lnTo>
                  <a:lnTo>
                    <a:pt x="39" y="129"/>
                  </a:lnTo>
                  <a:lnTo>
                    <a:pt x="44" y="129"/>
                  </a:lnTo>
                  <a:lnTo>
                    <a:pt x="53" y="118"/>
                  </a:lnTo>
                  <a:lnTo>
                    <a:pt x="49" y="40"/>
                  </a:lnTo>
                  <a:lnTo>
                    <a:pt x="32" y="10"/>
                  </a:lnTo>
                  <a:lnTo>
                    <a:pt x="39" y="0"/>
                  </a:lnTo>
                  <a:lnTo>
                    <a:pt x="59" y="3"/>
                  </a:lnTo>
                  <a:lnTo>
                    <a:pt x="8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4" name="Freeform 21"/>
            <p:cNvSpPr>
              <a:spLocks/>
            </p:cNvSpPr>
            <p:nvPr/>
          </p:nvSpPr>
          <p:spPr bwMode="auto">
            <a:xfrm>
              <a:off x="490" y="377"/>
              <a:ext cx="10" cy="21"/>
            </a:xfrm>
            <a:custGeom>
              <a:avLst/>
              <a:gdLst>
                <a:gd name="T0" fmla="*/ 3 w 28"/>
                <a:gd name="T1" fmla="*/ 2 h 61"/>
                <a:gd name="T2" fmla="*/ 4 w 28"/>
                <a:gd name="T3" fmla="*/ 6 h 61"/>
                <a:gd name="T4" fmla="*/ 4 w 28"/>
                <a:gd name="T5" fmla="*/ 7 h 61"/>
                <a:gd name="T6" fmla="*/ 3 w 28"/>
                <a:gd name="T7" fmla="*/ 7 h 61"/>
                <a:gd name="T8" fmla="*/ 1 w 28"/>
                <a:gd name="T9" fmla="*/ 6 h 61"/>
                <a:gd name="T10" fmla="*/ 0 w 28"/>
                <a:gd name="T11" fmla="*/ 1 h 61"/>
                <a:gd name="T12" fmla="*/ 0 w 28"/>
                <a:gd name="T13" fmla="*/ 0 h 61"/>
                <a:gd name="T14" fmla="*/ 1 w 28"/>
                <a:gd name="T15" fmla="*/ 0 h 61"/>
                <a:gd name="T16" fmla="*/ 3 w 28"/>
                <a:gd name="T17" fmla="*/ 2 h 61"/>
                <a:gd name="T18" fmla="*/ 3 w 28"/>
                <a:gd name="T19" fmla="*/ 2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61"/>
                <a:gd name="T32" fmla="*/ 28 w 28"/>
                <a:gd name="T33" fmla="*/ 61 h 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61">
                  <a:moveTo>
                    <a:pt x="19" y="15"/>
                  </a:moveTo>
                  <a:lnTo>
                    <a:pt x="28" y="53"/>
                  </a:lnTo>
                  <a:lnTo>
                    <a:pt x="28" y="57"/>
                  </a:lnTo>
                  <a:lnTo>
                    <a:pt x="23" y="61"/>
                  </a:lnTo>
                  <a:lnTo>
                    <a:pt x="11" y="49"/>
                  </a:lnTo>
                  <a:lnTo>
                    <a:pt x="0" y="10"/>
                  </a:lnTo>
                  <a:lnTo>
                    <a:pt x="0" y="0"/>
                  </a:lnTo>
                  <a:lnTo>
                    <a:pt x="7" y="0"/>
                  </a:lnTo>
                  <a:lnTo>
                    <a:pt x="19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5" name="Freeform 22"/>
            <p:cNvSpPr>
              <a:spLocks/>
            </p:cNvSpPr>
            <p:nvPr/>
          </p:nvSpPr>
          <p:spPr bwMode="auto">
            <a:xfrm>
              <a:off x="755" y="392"/>
              <a:ext cx="57" cy="13"/>
            </a:xfrm>
            <a:custGeom>
              <a:avLst/>
              <a:gdLst>
                <a:gd name="T0" fmla="*/ 14 w 172"/>
                <a:gd name="T1" fmla="*/ 1 h 40"/>
                <a:gd name="T2" fmla="*/ 19 w 172"/>
                <a:gd name="T3" fmla="*/ 2 h 40"/>
                <a:gd name="T4" fmla="*/ 18 w 172"/>
                <a:gd name="T5" fmla="*/ 3 h 40"/>
                <a:gd name="T6" fmla="*/ 16 w 172"/>
                <a:gd name="T7" fmla="*/ 3 h 40"/>
                <a:gd name="T8" fmla="*/ 5 w 172"/>
                <a:gd name="T9" fmla="*/ 4 h 40"/>
                <a:gd name="T10" fmla="*/ 2 w 172"/>
                <a:gd name="T11" fmla="*/ 4 h 40"/>
                <a:gd name="T12" fmla="*/ 1 w 172"/>
                <a:gd name="T13" fmla="*/ 3 h 40"/>
                <a:gd name="T14" fmla="*/ 0 w 172"/>
                <a:gd name="T15" fmla="*/ 2 h 40"/>
                <a:gd name="T16" fmla="*/ 0 w 172"/>
                <a:gd name="T17" fmla="*/ 0 h 40"/>
                <a:gd name="T18" fmla="*/ 1 w 172"/>
                <a:gd name="T19" fmla="*/ 0 h 40"/>
                <a:gd name="T20" fmla="*/ 3 w 172"/>
                <a:gd name="T21" fmla="*/ 1 h 40"/>
                <a:gd name="T22" fmla="*/ 14 w 172"/>
                <a:gd name="T23" fmla="*/ 1 h 40"/>
                <a:gd name="T24" fmla="*/ 14 w 172"/>
                <a:gd name="T25" fmla="*/ 1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2"/>
                <a:gd name="T40" fmla="*/ 0 h 40"/>
                <a:gd name="T41" fmla="*/ 172 w 172"/>
                <a:gd name="T42" fmla="*/ 40 h 4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2" h="40">
                  <a:moveTo>
                    <a:pt x="126" y="13"/>
                  </a:moveTo>
                  <a:lnTo>
                    <a:pt x="172" y="17"/>
                  </a:lnTo>
                  <a:lnTo>
                    <a:pt x="165" y="24"/>
                  </a:lnTo>
                  <a:lnTo>
                    <a:pt x="141" y="28"/>
                  </a:lnTo>
                  <a:lnTo>
                    <a:pt x="47" y="40"/>
                  </a:lnTo>
                  <a:lnTo>
                    <a:pt x="21" y="35"/>
                  </a:lnTo>
                  <a:lnTo>
                    <a:pt x="10" y="28"/>
                  </a:lnTo>
                  <a:lnTo>
                    <a:pt x="0" y="14"/>
                  </a:lnTo>
                  <a:lnTo>
                    <a:pt x="3" y="4"/>
                  </a:lnTo>
                  <a:lnTo>
                    <a:pt x="8" y="0"/>
                  </a:lnTo>
                  <a:lnTo>
                    <a:pt x="28" y="7"/>
                  </a:lnTo>
                  <a:lnTo>
                    <a:pt x="12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6" name="Freeform 23"/>
            <p:cNvSpPr>
              <a:spLocks/>
            </p:cNvSpPr>
            <p:nvPr/>
          </p:nvSpPr>
          <p:spPr bwMode="auto">
            <a:xfrm>
              <a:off x="458" y="394"/>
              <a:ext cx="38" cy="79"/>
            </a:xfrm>
            <a:custGeom>
              <a:avLst/>
              <a:gdLst>
                <a:gd name="T0" fmla="*/ 7 w 114"/>
                <a:gd name="T1" fmla="*/ 2 h 237"/>
                <a:gd name="T2" fmla="*/ 10 w 114"/>
                <a:gd name="T3" fmla="*/ 5 h 237"/>
                <a:gd name="T4" fmla="*/ 12 w 114"/>
                <a:gd name="T5" fmla="*/ 13 h 237"/>
                <a:gd name="T6" fmla="*/ 13 w 114"/>
                <a:gd name="T7" fmla="*/ 17 h 237"/>
                <a:gd name="T8" fmla="*/ 12 w 114"/>
                <a:gd name="T9" fmla="*/ 22 h 237"/>
                <a:gd name="T10" fmla="*/ 10 w 114"/>
                <a:gd name="T11" fmla="*/ 25 h 237"/>
                <a:gd name="T12" fmla="*/ 9 w 114"/>
                <a:gd name="T13" fmla="*/ 26 h 237"/>
                <a:gd name="T14" fmla="*/ 4 w 114"/>
                <a:gd name="T15" fmla="*/ 26 h 237"/>
                <a:gd name="T16" fmla="*/ 3 w 114"/>
                <a:gd name="T17" fmla="*/ 25 h 237"/>
                <a:gd name="T18" fmla="*/ 1 w 114"/>
                <a:gd name="T19" fmla="*/ 21 h 237"/>
                <a:gd name="T20" fmla="*/ 0 w 114"/>
                <a:gd name="T21" fmla="*/ 17 h 237"/>
                <a:gd name="T22" fmla="*/ 0 w 114"/>
                <a:gd name="T23" fmla="*/ 13 h 237"/>
                <a:gd name="T24" fmla="*/ 1 w 114"/>
                <a:gd name="T25" fmla="*/ 13 h 237"/>
                <a:gd name="T26" fmla="*/ 4 w 114"/>
                <a:gd name="T27" fmla="*/ 13 h 237"/>
                <a:gd name="T28" fmla="*/ 4 w 114"/>
                <a:gd name="T29" fmla="*/ 12 h 237"/>
                <a:gd name="T30" fmla="*/ 4 w 114"/>
                <a:gd name="T31" fmla="*/ 6 h 237"/>
                <a:gd name="T32" fmla="*/ 3 w 114"/>
                <a:gd name="T33" fmla="*/ 4 h 237"/>
                <a:gd name="T34" fmla="*/ 3 w 114"/>
                <a:gd name="T35" fmla="*/ 3 h 237"/>
                <a:gd name="T36" fmla="*/ 2 w 114"/>
                <a:gd name="T37" fmla="*/ 1 h 237"/>
                <a:gd name="T38" fmla="*/ 3 w 114"/>
                <a:gd name="T39" fmla="*/ 0 h 237"/>
                <a:gd name="T40" fmla="*/ 5 w 114"/>
                <a:gd name="T41" fmla="*/ 0 h 237"/>
                <a:gd name="T42" fmla="*/ 7 w 114"/>
                <a:gd name="T43" fmla="*/ 2 h 237"/>
                <a:gd name="T44" fmla="*/ 7 w 114"/>
                <a:gd name="T45" fmla="*/ 2 h 23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4"/>
                <a:gd name="T70" fmla="*/ 0 h 237"/>
                <a:gd name="T71" fmla="*/ 114 w 114"/>
                <a:gd name="T72" fmla="*/ 237 h 23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4" h="237">
                  <a:moveTo>
                    <a:pt x="67" y="15"/>
                  </a:moveTo>
                  <a:lnTo>
                    <a:pt x="87" y="47"/>
                  </a:lnTo>
                  <a:lnTo>
                    <a:pt x="108" y="120"/>
                  </a:lnTo>
                  <a:lnTo>
                    <a:pt x="114" y="156"/>
                  </a:lnTo>
                  <a:lnTo>
                    <a:pt x="107" y="198"/>
                  </a:lnTo>
                  <a:lnTo>
                    <a:pt x="93" y="226"/>
                  </a:lnTo>
                  <a:lnTo>
                    <a:pt x="77" y="237"/>
                  </a:lnTo>
                  <a:lnTo>
                    <a:pt x="37" y="231"/>
                  </a:lnTo>
                  <a:lnTo>
                    <a:pt x="25" y="223"/>
                  </a:lnTo>
                  <a:lnTo>
                    <a:pt x="7" y="186"/>
                  </a:lnTo>
                  <a:lnTo>
                    <a:pt x="0" y="150"/>
                  </a:lnTo>
                  <a:lnTo>
                    <a:pt x="0" y="121"/>
                  </a:lnTo>
                  <a:lnTo>
                    <a:pt x="8" y="114"/>
                  </a:lnTo>
                  <a:lnTo>
                    <a:pt x="34" y="114"/>
                  </a:lnTo>
                  <a:lnTo>
                    <a:pt x="38" y="110"/>
                  </a:lnTo>
                  <a:lnTo>
                    <a:pt x="32" y="57"/>
                  </a:lnTo>
                  <a:lnTo>
                    <a:pt x="27" y="40"/>
                  </a:lnTo>
                  <a:lnTo>
                    <a:pt x="25" y="25"/>
                  </a:lnTo>
                  <a:lnTo>
                    <a:pt x="18" y="10"/>
                  </a:lnTo>
                  <a:lnTo>
                    <a:pt x="23" y="0"/>
                  </a:lnTo>
                  <a:lnTo>
                    <a:pt x="46" y="2"/>
                  </a:lnTo>
                  <a:lnTo>
                    <a:pt x="67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7" name="Freeform 24"/>
            <p:cNvSpPr>
              <a:spLocks/>
            </p:cNvSpPr>
            <p:nvPr/>
          </p:nvSpPr>
          <p:spPr bwMode="auto">
            <a:xfrm>
              <a:off x="655" y="415"/>
              <a:ext cx="147" cy="478"/>
            </a:xfrm>
            <a:custGeom>
              <a:avLst/>
              <a:gdLst>
                <a:gd name="T0" fmla="*/ 42 w 440"/>
                <a:gd name="T1" fmla="*/ 5 h 1434"/>
                <a:gd name="T2" fmla="*/ 45 w 440"/>
                <a:gd name="T3" fmla="*/ 12 h 1434"/>
                <a:gd name="T4" fmla="*/ 47 w 440"/>
                <a:gd name="T5" fmla="*/ 18 h 1434"/>
                <a:gd name="T6" fmla="*/ 48 w 440"/>
                <a:gd name="T7" fmla="*/ 25 h 1434"/>
                <a:gd name="T8" fmla="*/ 49 w 440"/>
                <a:gd name="T9" fmla="*/ 38 h 1434"/>
                <a:gd name="T10" fmla="*/ 49 w 440"/>
                <a:gd name="T11" fmla="*/ 54 h 1434"/>
                <a:gd name="T12" fmla="*/ 48 w 440"/>
                <a:gd name="T13" fmla="*/ 58 h 1434"/>
                <a:gd name="T14" fmla="*/ 48 w 440"/>
                <a:gd name="T15" fmla="*/ 65 h 1434"/>
                <a:gd name="T16" fmla="*/ 45 w 440"/>
                <a:gd name="T17" fmla="*/ 80 h 1434"/>
                <a:gd name="T18" fmla="*/ 43 w 440"/>
                <a:gd name="T19" fmla="*/ 87 h 1434"/>
                <a:gd name="T20" fmla="*/ 41 w 440"/>
                <a:gd name="T21" fmla="*/ 93 h 1434"/>
                <a:gd name="T22" fmla="*/ 38 w 440"/>
                <a:gd name="T23" fmla="*/ 102 h 1434"/>
                <a:gd name="T24" fmla="*/ 34 w 440"/>
                <a:gd name="T25" fmla="*/ 113 h 1434"/>
                <a:gd name="T26" fmla="*/ 29 w 440"/>
                <a:gd name="T27" fmla="*/ 125 h 1434"/>
                <a:gd name="T28" fmla="*/ 23 w 440"/>
                <a:gd name="T29" fmla="*/ 135 h 1434"/>
                <a:gd name="T30" fmla="*/ 15 w 440"/>
                <a:gd name="T31" fmla="*/ 147 h 1434"/>
                <a:gd name="T32" fmla="*/ 8 w 440"/>
                <a:gd name="T33" fmla="*/ 156 h 1434"/>
                <a:gd name="T34" fmla="*/ 5 w 440"/>
                <a:gd name="T35" fmla="*/ 159 h 1434"/>
                <a:gd name="T36" fmla="*/ 2 w 440"/>
                <a:gd name="T37" fmla="*/ 159 h 1434"/>
                <a:gd name="T38" fmla="*/ 1 w 440"/>
                <a:gd name="T39" fmla="*/ 159 h 1434"/>
                <a:gd name="T40" fmla="*/ 0 w 440"/>
                <a:gd name="T41" fmla="*/ 158 h 1434"/>
                <a:gd name="T42" fmla="*/ 2 w 440"/>
                <a:gd name="T43" fmla="*/ 156 h 1434"/>
                <a:gd name="T44" fmla="*/ 8 w 440"/>
                <a:gd name="T45" fmla="*/ 148 h 1434"/>
                <a:gd name="T46" fmla="*/ 15 w 440"/>
                <a:gd name="T47" fmla="*/ 140 h 1434"/>
                <a:gd name="T48" fmla="*/ 23 w 440"/>
                <a:gd name="T49" fmla="*/ 126 h 1434"/>
                <a:gd name="T50" fmla="*/ 31 w 440"/>
                <a:gd name="T51" fmla="*/ 110 h 1434"/>
                <a:gd name="T52" fmla="*/ 38 w 440"/>
                <a:gd name="T53" fmla="*/ 93 h 1434"/>
                <a:gd name="T54" fmla="*/ 40 w 440"/>
                <a:gd name="T55" fmla="*/ 84 h 1434"/>
                <a:gd name="T56" fmla="*/ 43 w 440"/>
                <a:gd name="T57" fmla="*/ 69 h 1434"/>
                <a:gd name="T58" fmla="*/ 44 w 440"/>
                <a:gd name="T59" fmla="*/ 65 h 1434"/>
                <a:gd name="T60" fmla="*/ 45 w 440"/>
                <a:gd name="T61" fmla="*/ 60 h 1434"/>
                <a:gd name="T62" fmla="*/ 46 w 440"/>
                <a:gd name="T63" fmla="*/ 52 h 1434"/>
                <a:gd name="T64" fmla="*/ 46 w 440"/>
                <a:gd name="T65" fmla="*/ 35 h 1434"/>
                <a:gd name="T66" fmla="*/ 45 w 440"/>
                <a:gd name="T67" fmla="*/ 26 h 1434"/>
                <a:gd name="T68" fmla="*/ 44 w 440"/>
                <a:gd name="T69" fmla="*/ 22 h 1434"/>
                <a:gd name="T70" fmla="*/ 43 w 440"/>
                <a:gd name="T71" fmla="*/ 17 h 1434"/>
                <a:gd name="T72" fmla="*/ 41 w 440"/>
                <a:gd name="T73" fmla="*/ 10 h 1434"/>
                <a:gd name="T74" fmla="*/ 38 w 440"/>
                <a:gd name="T75" fmla="*/ 4 h 1434"/>
                <a:gd name="T76" fmla="*/ 36 w 440"/>
                <a:gd name="T77" fmla="*/ 1 h 1434"/>
                <a:gd name="T78" fmla="*/ 36 w 440"/>
                <a:gd name="T79" fmla="*/ 0 h 1434"/>
                <a:gd name="T80" fmla="*/ 38 w 440"/>
                <a:gd name="T81" fmla="*/ 1 h 1434"/>
                <a:gd name="T82" fmla="*/ 42 w 440"/>
                <a:gd name="T83" fmla="*/ 5 h 1434"/>
                <a:gd name="T84" fmla="*/ 42 w 440"/>
                <a:gd name="T85" fmla="*/ 5 h 143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40"/>
                <a:gd name="T130" fmla="*/ 0 h 1434"/>
                <a:gd name="T131" fmla="*/ 440 w 440"/>
                <a:gd name="T132" fmla="*/ 1434 h 143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40" h="1434">
                  <a:moveTo>
                    <a:pt x="374" y="45"/>
                  </a:moveTo>
                  <a:lnTo>
                    <a:pt x="401" y="109"/>
                  </a:lnTo>
                  <a:lnTo>
                    <a:pt x="418" y="163"/>
                  </a:lnTo>
                  <a:lnTo>
                    <a:pt x="430" y="229"/>
                  </a:lnTo>
                  <a:lnTo>
                    <a:pt x="440" y="345"/>
                  </a:lnTo>
                  <a:lnTo>
                    <a:pt x="440" y="482"/>
                  </a:lnTo>
                  <a:lnTo>
                    <a:pt x="434" y="523"/>
                  </a:lnTo>
                  <a:lnTo>
                    <a:pt x="428" y="589"/>
                  </a:lnTo>
                  <a:lnTo>
                    <a:pt x="400" y="718"/>
                  </a:lnTo>
                  <a:lnTo>
                    <a:pt x="385" y="779"/>
                  </a:lnTo>
                  <a:lnTo>
                    <a:pt x="371" y="835"/>
                  </a:lnTo>
                  <a:lnTo>
                    <a:pt x="343" y="920"/>
                  </a:lnTo>
                  <a:lnTo>
                    <a:pt x="305" y="1018"/>
                  </a:lnTo>
                  <a:lnTo>
                    <a:pt x="256" y="1124"/>
                  </a:lnTo>
                  <a:lnTo>
                    <a:pt x="207" y="1216"/>
                  </a:lnTo>
                  <a:lnTo>
                    <a:pt x="137" y="1325"/>
                  </a:lnTo>
                  <a:lnTo>
                    <a:pt x="70" y="1408"/>
                  </a:lnTo>
                  <a:lnTo>
                    <a:pt x="42" y="1427"/>
                  </a:lnTo>
                  <a:lnTo>
                    <a:pt x="19" y="1434"/>
                  </a:lnTo>
                  <a:lnTo>
                    <a:pt x="10" y="1432"/>
                  </a:lnTo>
                  <a:lnTo>
                    <a:pt x="0" y="1423"/>
                  </a:lnTo>
                  <a:lnTo>
                    <a:pt x="19" y="1400"/>
                  </a:lnTo>
                  <a:lnTo>
                    <a:pt x="76" y="1336"/>
                  </a:lnTo>
                  <a:lnTo>
                    <a:pt x="133" y="1260"/>
                  </a:lnTo>
                  <a:lnTo>
                    <a:pt x="207" y="1136"/>
                  </a:lnTo>
                  <a:lnTo>
                    <a:pt x="277" y="992"/>
                  </a:lnTo>
                  <a:lnTo>
                    <a:pt x="337" y="837"/>
                  </a:lnTo>
                  <a:lnTo>
                    <a:pt x="358" y="756"/>
                  </a:lnTo>
                  <a:lnTo>
                    <a:pt x="388" y="618"/>
                  </a:lnTo>
                  <a:lnTo>
                    <a:pt x="397" y="581"/>
                  </a:lnTo>
                  <a:lnTo>
                    <a:pt x="401" y="540"/>
                  </a:lnTo>
                  <a:lnTo>
                    <a:pt x="409" y="466"/>
                  </a:lnTo>
                  <a:lnTo>
                    <a:pt x="409" y="314"/>
                  </a:lnTo>
                  <a:lnTo>
                    <a:pt x="401" y="237"/>
                  </a:lnTo>
                  <a:lnTo>
                    <a:pt x="397" y="195"/>
                  </a:lnTo>
                  <a:lnTo>
                    <a:pt x="385" y="149"/>
                  </a:lnTo>
                  <a:lnTo>
                    <a:pt x="367" y="91"/>
                  </a:lnTo>
                  <a:lnTo>
                    <a:pt x="337" y="36"/>
                  </a:lnTo>
                  <a:lnTo>
                    <a:pt x="320" y="12"/>
                  </a:lnTo>
                  <a:lnTo>
                    <a:pt x="322" y="0"/>
                  </a:lnTo>
                  <a:lnTo>
                    <a:pt x="339" y="5"/>
                  </a:lnTo>
                  <a:lnTo>
                    <a:pt x="374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8" name="Freeform 25"/>
            <p:cNvSpPr>
              <a:spLocks/>
            </p:cNvSpPr>
            <p:nvPr/>
          </p:nvSpPr>
          <p:spPr bwMode="auto">
            <a:xfrm>
              <a:off x="486" y="456"/>
              <a:ext cx="227" cy="187"/>
            </a:xfrm>
            <a:custGeom>
              <a:avLst/>
              <a:gdLst>
                <a:gd name="T0" fmla="*/ 60 w 681"/>
                <a:gd name="T1" fmla="*/ 1 h 559"/>
                <a:gd name="T2" fmla="*/ 67 w 681"/>
                <a:gd name="T3" fmla="*/ 3 h 559"/>
                <a:gd name="T4" fmla="*/ 75 w 681"/>
                <a:gd name="T5" fmla="*/ 10 h 559"/>
                <a:gd name="T6" fmla="*/ 76 w 681"/>
                <a:gd name="T7" fmla="*/ 14 h 559"/>
                <a:gd name="T8" fmla="*/ 74 w 681"/>
                <a:gd name="T9" fmla="*/ 15 h 559"/>
                <a:gd name="T10" fmla="*/ 71 w 681"/>
                <a:gd name="T11" fmla="*/ 15 h 559"/>
                <a:gd name="T12" fmla="*/ 69 w 681"/>
                <a:gd name="T13" fmla="*/ 13 h 559"/>
                <a:gd name="T14" fmla="*/ 68 w 681"/>
                <a:gd name="T15" fmla="*/ 12 h 559"/>
                <a:gd name="T16" fmla="*/ 66 w 681"/>
                <a:gd name="T17" fmla="*/ 14 h 559"/>
                <a:gd name="T18" fmla="*/ 64 w 681"/>
                <a:gd name="T19" fmla="*/ 22 h 559"/>
                <a:gd name="T20" fmla="*/ 64 w 681"/>
                <a:gd name="T21" fmla="*/ 28 h 559"/>
                <a:gd name="T22" fmla="*/ 60 w 681"/>
                <a:gd name="T23" fmla="*/ 37 h 559"/>
                <a:gd name="T24" fmla="*/ 52 w 681"/>
                <a:gd name="T25" fmla="*/ 50 h 559"/>
                <a:gd name="T26" fmla="*/ 45 w 681"/>
                <a:gd name="T27" fmla="*/ 59 h 559"/>
                <a:gd name="T28" fmla="*/ 37 w 681"/>
                <a:gd name="T29" fmla="*/ 63 h 559"/>
                <a:gd name="T30" fmla="*/ 34 w 681"/>
                <a:gd name="T31" fmla="*/ 59 h 559"/>
                <a:gd name="T32" fmla="*/ 33 w 681"/>
                <a:gd name="T33" fmla="*/ 55 h 559"/>
                <a:gd name="T34" fmla="*/ 36 w 681"/>
                <a:gd name="T35" fmla="*/ 54 h 559"/>
                <a:gd name="T36" fmla="*/ 40 w 681"/>
                <a:gd name="T37" fmla="*/ 48 h 559"/>
                <a:gd name="T38" fmla="*/ 38 w 681"/>
                <a:gd name="T39" fmla="*/ 48 h 559"/>
                <a:gd name="T40" fmla="*/ 37 w 681"/>
                <a:gd name="T41" fmla="*/ 45 h 559"/>
                <a:gd name="T42" fmla="*/ 49 w 681"/>
                <a:gd name="T43" fmla="*/ 34 h 559"/>
                <a:gd name="T44" fmla="*/ 60 w 681"/>
                <a:gd name="T45" fmla="*/ 18 h 559"/>
                <a:gd name="T46" fmla="*/ 59 w 681"/>
                <a:gd name="T47" fmla="*/ 17 h 559"/>
                <a:gd name="T48" fmla="*/ 52 w 681"/>
                <a:gd name="T49" fmla="*/ 20 h 559"/>
                <a:gd name="T50" fmla="*/ 33 w 681"/>
                <a:gd name="T51" fmla="*/ 27 h 559"/>
                <a:gd name="T52" fmla="*/ 23 w 681"/>
                <a:gd name="T53" fmla="*/ 29 h 559"/>
                <a:gd name="T54" fmla="*/ 1 w 681"/>
                <a:gd name="T55" fmla="*/ 31 h 559"/>
                <a:gd name="T56" fmla="*/ 0 w 681"/>
                <a:gd name="T57" fmla="*/ 30 h 559"/>
                <a:gd name="T58" fmla="*/ 13 w 681"/>
                <a:gd name="T59" fmla="*/ 28 h 559"/>
                <a:gd name="T60" fmla="*/ 19 w 681"/>
                <a:gd name="T61" fmla="*/ 27 h 559"/>
                <a:gd name="T62" fmla="*/ 38 w 681"/>
                <a:gd name="T63" fmla="*/ 21 h 559"/>
                <a:gd name="T64" fmla="*/ 59 w 681"/>
                <a:gd name="T65" fmla="*/ 10 h 559"/>
                <a:gd name="T66" fmla="*/ 58 w 681"/>
                <a:gd name="T67" fmla="*/ 8 h 559"/>
                <a:gd name="T68" fmla="*/ 54 w 681"/>
                <a:gd name="T69" fmla="*/ 2 h 559"/>
                <a:gd name="T70" fmla="*/ 56 w 681"/>
                <a:gd name="T71" fmla="*/ 0 h 559"/>
                <a:gd name="T72" fmla="*/ 58 w 681"/>
                <a:gd name="T73" fmla="*/ 1 h 55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81"/>
                <a:gd name="T112" fmla="*/ 0 h 559"/>
                <a:gd name="T113" fmla="*/ 681 w 681"/>
                <a:gd name="T114" fmla="*/ 559 h 55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81" h="559">
                  <a:moveTo>
                    <a:pt x="521" y="10"/>
                  </a:moveTo>
                  <a:lnTo>
                    <a:pt x="536" y="12"/>
                  </a:lnTo>
                  <a:lnTo>
                    <a:pt x="576" y="19"/>
                  </a:lnTo>
                  <a:lnTo>
                    <a:pt x="603" y="28"/>
                  </a:lnTo>
                  <a:lnTo>
                    <a:pt x="641" y="56"/>
                  </a:lnTo>
                  <a:lnTo>
                    <a:pt x="671" y="91"/>
                  </a:lnTo>
                  <a:lnTo>
                    <a:pt x="681" y="117"/>
                  </a:lnTo>
                  <a:lnTo>
                    <a:pt x="681" y="129"/>
                  </a:lnTo>
                  <a:lnTo>
                    <a:pt x="675" y="133"/>
                  </a:lnTo>
                  <a:lnTo>
                    <a:pt x="662" y="135"/>
                  </a:lnTo>
                  <a:lnTo>
                    <a:pt x="653" y="140"/>
                  </a:lnTo>
                  <a:lnTo>
                    <a:pt x="639" y="138"/>
                  </a:lnTo>
                  <a:lnTo>
                    <a:pt x="629" y="133"/>
                  </a:lnTo>
                  <a:lnTo>
                    <a:pt x="622" y="121"/>
                  </a:lnTo>
                  <a:lnTo>
                    <a:pt x="622" y="114"/>
                  </a:lnTo>
                  <a:lnTo>
                    <a:pt x="615" y="108"/>
                  </a:lnTo>
                  <a:lnTo>
                    <a:pt x="597" y="119"/>
                  </a:lnTo>
                  <a:lnTo>
                    <a:pt x="590" y="127"/>
                  </a:lnTo>
                  <a:lnTo>
                    <a:pt x="590" y="165"/>
                  </a:lnTo>
                  <a:lnTo>
                    <a:pt x="578" y="195"/>
                  </a:lnTo>
                  <a:lnTo>
                    <a:pt x="584" y="223"/>
                  </a:lnTo>
                  <a:lnTo>
                    <a:pt x="576" y="253"/>
                  </a:lnTo>
                  <a:lnTo>
                    <a:pt x="555" y="295"/>
                  </a:lnTo>
                  <a:lnTo>
                    <a:pt x="542" y="328"/>
                  </a:lnTo>
                  <a:lnTo>
                    <a:pt x="510" y="386"/>
                  </a:lnTo>
                  <a:lnTo>
                    <a:pt x="469" y="445"/>
                  </a:lnTo>
                  <a:lnTo>
                    <a:pt x="446" y="474"/>
                  </a:lnTo>
                  <a:lnTo>
                    <a:pt x="402" y="523"/>
                  </a:lnTo>
                  <a:lnTo>
                    <a:pt x="351" y="559"/>
                  </a:lnTo>
                  <a:lnTo>
                    <a:pt x="332" y="559"/>
                  </a:lnTo>
                  <a:lnTo>
                    <a:pt x="311" y="535"/>
                  </a:lnTo>
                  <a:lnTo>
                    <a:pt x="306" y="523"/>
                  </a:lnTo>
                  <a:lnTo>
                    <a:pt x="290" y="504"/>
                  </a:lnTo>
                  <a:lnTo>
                    <a:pt x="293" y="493"/>
                  </a:lnTo>
                  <a:lnTo>
                    <a:pt x="309" y="481"/>
                  </a:lnTo>
                  <a:lnTo>
                    <a:pt x="320" y="479"/>
                  </a:lnTo>
                  <a:lnTo>
                    <a:pt x="362" y="435"/>
                  </a:lnTo>
                  <a:lnTo>
                    <a:pt x="362" y="430"/>
                  </a:lnTo>
                  <a:lnTo>
                    <a:pt x="357" y="426"/>
                  </a:lnTo>
                  <a:lnTo>
                    <a:pt x="346" y="423"/>
                  </a:lnTo>
                  <a:lnTo>
                    <a:pt x="337" y="412"/>
                  </a:lnTo>
                  <a:lnTo>
                    <a:pt x="337" y="404"/>
                  </a:lnTo>
                  <a:lnTo>
                    <a:pt x="372" y="379"/>
                  </a:lnTo>
                  <a:lnTo>
                    <a:pt x="442" y="307"/>
                  </a:lnTo>
                  <a:lnTo>
                    <a:pt x="512" y="210"/>
                  </a:lnTo>
                  <a:lnTo>
                    <a:pt x="536" y="159"/>
                  </a:lnTo>
                  <a:lnTo>
                    <a:pt x="536" y="156"/>
                  </a:lnTo>
                  <a:lnTo>
                    <a:pt x="531" y="151"/>
                  </a:lnTo>
                  <a:lnTo>
                    <a:pt x="510" y="159"/>
                  </a:lnTo>
                  <a:lnTo>
                    <a:pt x="467" y="181"/>
                  </a:lnTo>
                  <a:lnTo>
                    <a:pt x="438" y="189"/>
                  </a:lnTo>
                  <a:lnTo>
                    <a:pt x="295" y="240"/>
                  </a:lnTo>
                  <a:lnTo>
                    <a:pt x="244" y="252"/>
                  </a:lnTo>
                  <a:lnTo>
                    <a:pt x="207" y="263"/>
                  </a:lnTo>
                  <a:lnTo>
                    <a:pt x="86" y="277"/>
                  </a:lnTo>
                  <a:lnTo>
                    <a:pt x="12" y="275"/>
                  </a:lnTo>
                  <a:lnTo>
                    <a:pt x="4" y="271"/>
                  </a:lnTo>
                  <a:lnTo>
                    <a:pt x="0" y="265"/>
                  </a:lnTo>
                  <a:lnTo>
                    <a:pt x="0" y="258"/>
                  </a:lnTo>
                  <a:lnTo>
                    <a:pt x="117" y="252"/>
                  </a:lnTo>
                  <a:lnTo>
                    <a:pt x="146" y="244"/>
                  </a:lnTo>
                  <a:lnTo>
                    <a:pt x="172" y="242"/>
                  </a:lnTo>
                  <a:lnTo>
                    <a:pt x="274" y="214"/>
                  </a:lnTo>
                  <a:lnTo>
                    <a:pt x="341" y="191"/>
                  </a:lnTo>
                  <a:lnTo>
                    <a:pt x="461" y="135"/>
                  </a:lnTo>
                  <a:lnTo>
                    <a:pt x="529" y="93"/>
                  </a:lnTo>
                  <a:lnTo>
                    <a:pt x="536" y="87"/>
                  </a:lnTo>
                  <a:lnTo>
                    <a:pt x="518" y="70"/>
                  </a:lnTo>
                  <a:lnTo>
                    <a:pt x="499" y="49"/>
                  </a:lnTo>
                  <a:lnTo>
                    <a:pt x="485" y="15"/>
                  </a:lnTo>
                  <a:lnTo>
                    <a:pt x="491" y="0"/>
                  </a:lnTo>
                  <a:lnTo>
                    <a:pt x="508" y="2"/>
                  </a:lnTo>
                  <a:lnTo>
                    <a:pt x="521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9" name="Freeform 26"/>
            <p:cNvSpPr>
              <a:spLocks/>
            </p:cNvSpPr>
            <p:nvPr/>
          </p:nvSpPr>
          <p:spPr bwMode="auto">
            <a:xfrm>
              <a:off x="831" y="487"/>
              <a:ext cx="20" cy="38"/>
            </a:xfrm>
            <a:custGeom>
              <a:avLst/>
              <a:gdLst>
                <a:gd name="T0" fmla="*/ 2 w 60"/>
                <a:gd name="T1" fmla="*/ 1 h 112"/>
                <a:gd name="T2" fmla="*/ 2 w 60"/>
                <a:gd name="T3" fmla="*/ 7 h 112"/>
                <a:gd name="T4" fmla="*/ 4 w 60"/>
                <a:gd name="T5" fmla="*/ 9 h 112"/>
                <a:gd name="T6" fmla="*/ 7 w 60"/>
                <a:gd name="T7" fmla="*/ 12 h 112"/>
                <a:gd name="T8" fmla="*/ 7 w 60"/>
                <a:gd name="T9" fmla="*/ 13 h 112"/>
                <a:gd name="T10" fmla="*/ 5 w 60"/>
                <a:gd name="T11" fmla="*/ 12 h 112"/>
                <a:gd name="T12" fmla="*/ 2 w 60"/>
                <a:gd name="T13" fmla="*/ 9 h 112"/>
                <a:gd name="T14" fmla="*/ 0 w 60"/>
                <a:gd name="T15" fmla="*/ 6 h 112"/>
                <a:gd name="T16" fmla="*/ 0 w 60"/>
                <a:gd name="T17" fmla="*/ 3 h 112"/>
                <a:gd name="T18" fmla="*/ 0 w 60"/>
                <a:gd name="T19" fmla="*/ 1 h 112"/>
                <a:gd name="T20" fmla="*/ 1 w 60"/>
                <a:gd name="T21" fmla="*/ 0 h 112"/>
                <a:gd name="T22" fmla="*/ 1 w 60"/>
                <a:gd name="T23" fmla="*/ 0 h 112"/>
                <a:gd name="T24" fmla="*/ 2 w 60"/>
                <a:gd name="T25" fmla="*/ 1 h 112"/>
                <a:gd name="T26" fmla="*/ 2 w 60"/>
                <a:gd name="T27" fmla="*/ 1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0"/>
                <a:gd name="T43" fmla="*/ 0 h 112"/>
                <a:gd name="T44" fmla="*/ 60 w 60"/>
                <a:gd name="T45" fmla="*/ 112 h 1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0" h="112">
                  <a:moveTo>
                    <a:pt x="16" y="6"/>
                  </a:moveTo>
                  <a:lnTo>
                    <a:pt x="21" y="58"/>
                  </a:lnTo>
                  <a:lnTo>
                    <a:pt x="35" y="81"/>
                  </a:lnTo>
                  <a:lnTo>
                    <a:pt x="60" y="107"/>
                  </a:lnTo>
                  <a:lnTo>
                    <a:pt x="60" y="112"/>
                  </a:lnTo>
                  <a:lnTo>
                    <a:pt x="45" y="106"/>
                  </a:lnTo>
                  <a:lnTo>
                    <a:pt x="16" y="77"/>
                  </a:lnTo>
                  <a:lnTo>
                    <a:pt x="2" y="49"/>
                  </a:lnTo>
                  <a:lnTo>
                    <a:pt x="0" y="30"/>
                  </a:lnTo>
                  <a:lnTo>
                    <a:pt x="0" y="9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6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40" name="Freeform 27"/>
            <p:cNvSpPr>
              <a:spLocks/>
            </p:cNvSpPr>
            <p:nvPr/>
          </p:nvSpPr>
          <p:spPr bwMode="auto">
            <a:xfrm>
              <a:off x="765" y="490"/>
              <a:ext cx="119" cy="273"/>
            </a:xfrm>
            <a:custGeom>
              <a:avLst/>
              <a:gdLst>
                <a:gd name="T0" fmla="*/ 17 w 357"/>
                <a:gd name="T1" fmla="*/ 2 h 819"/>
                <a:gd name="T2" fmla="*/ 18 w 357"/>
                <a:gd name="T3" fmla="*/ 5 h 819"/>
                <a:gd name="T4" fmla="*/ 18 w 357"/>
                <a:gd name="T5" fmla="*/ 7 h 819"/>
                <a:gd name="T6" fmla="*/ 20 w 357"/>
                <a:gd name="T7" fmla="*/ 11 h 819"/>
                <a:gd name="T8" fmla="*/ 31 w 357"/>
                <a:gd name="T9" fmla="*/ 23 h 819"/>
                <a:gd name="T10" fmla="*/ 37 w 357"/>
                <a:gd name="T11" fmla="*/ 32 h 819"/>
                <a:gd name="T12" fmla="*/ 38 w 357"/>
                <a:gd name="T13" fmla="*/ 37 h 819"/>
                <a:gd name="T14" fmla="*/ 40 w 357"/>
                <a:gd name="T15" fmla="*/ 48 h 819"/>
                <a:gd name="T16" fmla="*/ 39 w 357"/>
                <a:gd name="T17" fmla="*/ 56 h 819"/>
                <a:gd name="T18" fmla="*/ 35 w 357"/>
                <a:gd name="T19" fmla="*/ 64 h 819"/>
                <a:gd name="T20" fmla="*/ 28 w 357"/>
                <a:gd name="T21" fmla="*/ 71 h 819"/>
                <a:gd name="T22" fmla="*/ 9 w 357"/>
                <a:gd name="T23" fmla="*/ 84 h 819"/>
                <a:gd name="T24" fmla="*/ 0 w 357"/>
                <a:gd name="T25" fmla="*/ 91 h 819"/>
                <a:gd name="T26" fmla="*/ 0 w 357"/>
                <a:gd name="T27" fmla="*/ 91 h 819"/>
                <a:gd name="T28" fmla="*/ 0 w 357"/>
                <a:gd name="T29" fmla="*/ 91 h 819"/>
                <a:gd name="T30" fmla="*/ 3 w 357"/>
                <a:gd name="T31" fmla="*/ 85 h 819"/>
                <a:gd name="T32" fmla="*/ 8 w 357"/>
                <a:gd name="T33" fmla="*/ 80 h 819"/>
                <a:gd name="T34" fmla="*/ 27 w 357"/>
                <a:gd name="T35" fmla="*/ 64 h 819"/>
                <a:gd name="T36" fmla="*/ 31 w 357"/>
                <a:gd name="T37" fmla="*/ 59 h 819"/>
                <a:gd name="T38" fmla="*/ 35 w 357"/>
                <a:gd name="T39" fmla="*/ 52 h 819"/>
                <a:gd name="T40" fmla="*/ 35 w 357"/>
                <a:gd name="T41" fmla="*/ 43 h 819"/>
                <a:gd name="T42" fmla="*/ 34 w 357"/>
                <a:gd name="T43" fmla="*/ 36 h 819"/>
                <a:gd name="T44" fmla="*/ 32 w 357"/>
                <a:gd name="T45" fmla="*/ 30 h 819"/>
                <a:gd name="T46" fmla="*/ 27 w 357"/>
                <a:gd name="T47" fmla="*/ 23 h 819"/>
                <a:gd name="T48" fmla="*/ 18 w 357"/>
                <a:gd name="T49" fmla="*/ 12 h 819"/>
                <a:gd name="T50" fmla="*/ 15 w 357"/>
                <a:gd name="T51" fmla="*/ 7 h 819"/>
                <a:gd name="T52" fmla="*/ 15 w 357"/>
                <a:gd name="T53" fmla="*/ 4 h 819"/>
                <a:gd name="T54" fmla="*/ 14 w 357"/>
                <a:gd name="T55" fmla="*/ 2 h 819"/>
                <a:gd name="T56" fmla="*/ 14 w 357"/>
                <a:gd name="T57" fmla="*/ 1 h 819"/>
                <a:gd name="T58" fmla="*/ 15 w 357"/>
                <a:gd name="T59" fmla="*/ 0 h 819"/>
                <a:gd name="T60" fmla="*/ 16 w 357"/>
                <a:gd name="T61" fmla="*/ 0 h 819"/>
                <a:gd name="T62" fmla="*/ 17 w 357"/>
                <a:gd name="T63" fmla="*/ 2 h 819"/>
                <a:gd name="T64" fmla="*/ 17 w 357"/>
                <a:gd name="T65" fmla="*/ 2 h 81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57"/>
                <a:gd name="T100" fmla="*/ 0 h 819"/>
                <a:gd name="T101" fmla="*/ 357 w 357"/>
                <a:gd name="T102" fmla="*/ 819 h 81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57" h="819">
                  <a:moveTo>
                    <a:pt x="153" y="17"/>
                  </a:moveTo>
                  <a:lnTo>
                    <a:pt x="160" y="46"/>
                  </a:lnTo>
                  <a:lnTo>
                    <a:pt x="165" y="67"/>
                  </a:lnTo>
                  <a:lnTo>
                    <a:pt x="181" y="98"/>
                  </a:lnTo>
                  <a:lnTo>
                    <a:pt x="276" y="205"/>
                  </a:lnTo>
                  <a:lnTo>
                    <a:pt x="329" y="289"/>
                  </a:lnTo>
                  <a:lnTo>
                    <a:pt x="346" y="336"/>
                  </a:lnTo>
                  <a:lnTo>
                    <a:pt x="357" y="434"/>
                  </a:lnTo>
                  <a:lnTo>
                    <a:pt x="348" y="505"/>
                  </a:lnTo>
                  <a:lnTo>
                    <a:pt x="315" y="574"/>
                  </a:lnTo>
                  <a:lnTo>
                    <a:pt x="253" y="635"/>
                  </a:lnTo>
                  <a:lnTo>
                    <a:pt x="79" y="758"/>
                  </a:lnTo>
                  <a:lnTo>
                    <a:pt x="4" y="819"/>
                  </a:lnTo>
                  <a:lnTo>
                    <a:pt x="2" y="819"/>
                  </a:lnTo>
                  <a:lnTo>
                    <a:pt x="0" y="816"/>
                  </a:lnTo>
                  <a:lnTo>
                    <a:pt x="30" y="767"/>
                  </a:lnTo>
                  <a:lnTo>
                    <a:pt x="71" y="719"/>
                  </a:lnTo>
                  <a:lnTo>
                    <a:pt x="242" y="580"/>
                  </a:lnTo>
                  <a:lnTo>
                    <a:pt x="282" y="533"/>
                  </a:lnTo>
                  <a:lnTo>
                    <a:pt x="311" y="468"/>
                  </a:lnTo>
                  <a:lnTo>
                    <a:pt x="318" y="386"/>
                  </a:lnTo>
                  <a:lnTo>
                    <a:pt x="308" y="324"/>
                  </a:lnTo>
                  <a:lnTo>
                    <a:pt x="285" y="271"/>
                  </a:lnTo>
                  <a:lnTo>
                    <a:pt x="243" y="210"/>
                  </a:lnTo>
                  <a:lnTo>
                    <a:pt x="158" y="110"/>
                  </a:lnTo>
                  <a:lnTo>
                    <a:pt x="137" y="63"/>
                  </a:lnTo>
                  <a:lnTo>
                    <a:pt x="134" y="36"/>
                  </a:lnTo>
                  <a:lnTo>
                    <a:pt x="130" y="15"/>
                  </a:lnTo>
                  <a:lnTo>
                    <a:pt x="130" y="6"/>
                  </a:lnTo>
                  <a:lnTo>
                    <a:pt x="134" y="0"/>
                  </a:lnTo>
                  <a:lnTo>
                    <a:pt x="141" y="4"/>
                  </a:lnTo>
                  <a:lnTo>
                    <a:pt x="15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41" name="Freeform 28"/>
            <p:cNvSpPr>
              <a:spLocks/>
            </p:cNvSpPr>
            <p:nvPr/>
          </p:nvSpPr>
          <p:spPr bwMode="auto">
            <a:xfrm>
              <a:off x="381" y="511"/>
              <a:ext cx="203" cy="142"/>
            </a:xfrm>
            <a:custGeom>
              <a:avLst/>
              <a:gdLst>
                <a:gd name="T0" fmla="*/ 14 w 610"/>
                <a:gd name="T1" fmla="*/ 3 h 424"/>
                <a:gd name="T2" fmla="*/ 15 w 610"/>
                <a:gd name="T3" fmla="*/ 4 h 424"/>
                <a:gd name="T4" fmla="*/ 14 w 610"/>
                <a:gd name="T5" fmla="*/ 6 h 424"/>
                <a:gd name="T6" fmla="*/ 12 w 610"/>
                <a:gd name="T7" fmla="*/ 9 h 424"/>
                <a:gd name="T8" fmla="*/ 12 w 610"/>
                <a:gd name="T9" fmla="*/ 9 h 424"/>
                <a:gd name="T10" fmla="*/ 14 w 610"/>
                <a:gd name="T11" fmla="*/ 10 h 424"/>
                <a:gd name="T12" fmla="*/ 20 w 610"/>
                <a:gd name="T13" fmla="*/ 11 h 424"/>
                <a:gd name="T14" fmla="*/ 27 w 610"/>
                <a:gd name="T15" fmla="*/ 13 h 424"/>
                <a:gd name="T16" fmla="*/ 27 w 610"/>
                <a:gd name="T17" fmla="*/ 13 h 424"/>
                <a:gd name="T18" fmla="*/ 27 w 610"/>
                <a:gd name="T19" fmla="*/ 13 h 424"/>
                <a:gd name="T20" fmla="*/ 27 w 610"/>
                <a:gd name="T21" fmla="*/ 14 h 424"/>
                <a:gd name="T22" fmla="*/ 25 w 610"/>
                <a:gd name="T23" fmla="*/ 14 h 424"/>
                <a:gd name="T24" fmla="*/ 19 w 610"/>
                <a:gd name="T25" fmla="*/ 15 h 424"/>
                <a:gd name="T26" fmla="*/ 18 w 610"/>
                <a:gd name="T27" fmla="*/ 16 h 424"/>
                <a:gd name="T28" fmla="*/ 32 w 610"/>
                <a:gd name="T29" fmla="*/ 29 h 424"/>
                <a:gd name="T30" fmla="*/ 36 w 610"/>
                <a:gd name="T31" fmla="*/ 33 h 424"/>
                <a:gd name="T32" fmla="*/ 40 w 610"/>
                <a:gd name="T33" fmla="*/ 34 h 424"/>
                <a:gd name="T34" fmla="*/ 44 w 610"/>
                <a:gd name="T35" fmla="*/ 34 h 424"/>
                <a:gd name="T36" fmla="*/ 48 w 610"/>
                <a:gd name="T37" fmla="*/ 36 h 424"/>
                <a:gd name="T38" fmla="*/ 63 w 610"/>
                <a:gd name="T39" fmla="*/ 34 h 424"/>
                <a:gd name="T40" fmla="*/ 65 w 610"/>
                <a:gd name="T41" fmla="*/ 34 h 424"/>
                <a:gd name="T42" fmla="*/ 68 w 610"/>
                <a:gd name="T43" fmla="*/ 34 h 424"/>
                <a:gd name="T44" fmla="*/ 68 w 610"/>
                <a:gd name="T45" fmla="*/ 34 h 424"/>
                <a:gd name="T46" fmla="*/ 62 w 610"/>
                <a:gd name="T47" fmla="*/ 38 h 424"/>
                <a:gd name="T48" fmla="*/ 62 w 610"/>
                <a:gd name="T49" fmla="*/ 38 h 424"/>
                <a:gd name="T50" fmla="*/ 61 w 610"/>
                <a:gd name="T51" fmla="*/ 39 h 424"/>
                <a:gd name="T52" fmla="*/ 61 w 610"/>
                <a:gd name="T53" fmla="*/ 39 h 424"/>
                <a:gd name="T54" fmla="*/ 63 w 610"/>
                <a:gd name="T55" fmla="*/ 41 h 424"/>
                <a:gd name="T56" fmla="*/ 63 w 610"/>
                <a:gd name="T57" fmla="*/ 44 h 424"/>
                <a:gd name="T58" fmla="*/ 59 w 610"/>
                <a:gd name="T59" fmla="*/ 46 h 424"/>
                <a:gd name="T60" fmla="*/ 56 w 610"/>
                <a:gd name="T61" fmla="*/ 48 h 424"/>
                <a:gd name="T62" fmla="*/ 53 w 610"/>
                <a:gd name="T63" fmla="*/ 47 h 424"/>
                <a:gd name="T64" fmla="*/ 52 w 610"/>
                <a:gd name="T65" fmla="*/ 46 h 424"/>
                <a:gd name="T66" fmla="*/ 50 w 610"/>
                <a:gd name="T67" fmla="*/ 43 h 424"/>
                <a:gd name="T68" fmla="*/ 49 w 610"/>
                <a:gd name="T69" fmla="*/ 42 h 424"/>
                <a:gd name="T70" fmla="*/ 49 w 610"/>
                <a:gd name="T71" fmla="*/ 41 h 424"/>
                <a:gd name="T72" fmla="*/ 42 w 610"/>
                <a:gd name="T73" fmla="*/ 41 h 424"/>
                <a:gd name="T74" fmla="*/ 38 w 610"/>
                <a:gd name="T75" fmla="*/ 39 h 424"/>
                <a:gd name="T76" fmla="*/ 33 w 610"/>
                <a:gd name="T77" fmla="*/ 36 h 424"/>
                <a:gd name="T78" fmla="*/ 21 w 610"/>
                <a:gd name="T79" fmla="*/ 24 h 424"/>
                <a:gd name="T80" fmla="*/ 16 w 610"/>
                <a:gd name="T81" fmla="*/ 18 h 424"/>
                <a:gd name="T82" fmla="*/ 15 w 610"/>
                <a:gd name="T83" fmla="*/ 15 h 424"/>
                <a:gd name="T84" fmla="*/ 13 w 610"/>
                <a:gd name="T85" fmla="*/ 14 h 424"/>
                <a:gd name="T86" fmla="*/ 12 w 610"/>
                <a:gd name="T87" fmla="*/ 14 h 424"/>
                <a:gd name="T88" fmla="*/ 9 w 610"/>
                <a:gd name="T89" fmla="*/ 11 h 424"/>
                <a:gd name="T90" fmla="*/ 8 w 610"/>
                <a:gd name="T91" fmla="*/ 11 h 424"/>
                <a:gd name="T92" fmla="*/ 6 w 610"/>
                <a:gd name="T93" fmla="*/ 13 h 424"/>
                <a:gd name="T94" fmla="*/ 5 w 610"/>
                <a:gd name="T95" fmla="*/ 17 h 424"/>
                <a:gd name="T96" fmla="*/ 5 w 610"/>
                <a:gd name="T97" fmla="*/ 19 h 424"/>
                <a:gd name="T98" fmla="*/ 4 w 610"/>
                <a:gd name="T99" fmla="*/ 20 h 424"/>
                <a:gd name="T100" fmla="*/ 3 w 610"/>
                <a:gd name="T101" fmla="*/ 20 h 424"/>
                <a:gd name="T102" fmla="*/ 1 w 610"/>
                <a:gd name="T103" fmla="*/ 17 h 424"/>
                <a:gd name="T104" fmla="*/ 0 w 610"/>
                <a:gd name="T105" fmla="*/ 14 h 424"/>
                <a:gd name="T106" fmla="*/ 0 w 610"/>
                <a:gd name="T107" fmla="*/ 9 h 424"/>
                <a:gd name="T108" fmla="*/ 1 w 610"/>
                <a:gd name="T109" fmla="*/ 6 h 424"/>
                <a:gd name="T110" fmla="*/ 4 w 610"/>
                <a:gd name="T111" fmla="*/ 2 h 424"/>
                <a:gd name="T112" fmla="*/ 6 w 610"/>
                <a:gd name="T113" fmla="*/ 1 h 424"/>
                <a:gd name="T114" fmla="*/ 9 w 610"/>
                <a:gd name="T115" fmla="*/ 0 h 424"/>
                <a:gd name="T116" fmla="*/ 11 w 610"/>
                <a:gd name="T117" fmla="*/ 0 h 424"/>
                <a:gd name="T118" fmla="*/ 14 w 610"/>
                <a:gd name="T119" fmla="*/ 3 h 424"/>
                <a:gd name="T120" fmla="*/ 14 w 610"/>
                <a:gd name="T121" fmla="*/ 3 h 4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0"/>
                <a:gd name="T184" fmla="*/ 0 h 424"/>
                <a:gd name="T185" fmla="*/ 610 w 610"/>
                <a:gd name="T186" fmla="*/ 424 h 42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0" h="424">
                  <a:moveTo>
                    <a:pt x="123" y="24"/>
                  </a:moveTo>
                  <a:lnTo>
                    <a:pt x="132" y="40"/>
                  </a:lnTo>
                  <a:lnTo>
                    <a:pt x="127" y="57"/>
                  </a:lnTo>
                  <a:lnTo>
                    <a:pt x="106" y="77"/>
                  </a:lnTo>
                  <a:lnTo>
                    <a:pt x="109" y="85"/>
                  </a:lnTo>
                  <a:lnTo>
                    <a:pt x="130" y="93"/>
                  </a:lnTo>
                  <a:lnTo>
                    <a:pt x="178" y="102"/>
                  </a:lnTo>
                  <a:lnTo>
                    <a:pt x="239" y="112"/>
                  </a:lnTo>
                  <a:lnTo>
                    <a:pt x="240" y="112"/>
                  </a:lnTo>
                  <a:lnTo>
                    <a:pt x="243" y="114"/>
                  </a:lnTo>
                  <a:lnTo>
                    <a:pt x="243" y="121"/>
                  </a:lnTo>
                  <a:lnTo>
                    <a:pt x="229" y="128"/>
                  </a:lnTo>
                  <a:lnTo>
                    <a:pt x="171" y="137"/>
                  </a:lnTo>
                  <a:lnTo>
                    <a:pt x="166" y="142"/>
                  </a:lnTo>
                  <a:lnTo>
                    <a:pt x="288" y="263"/>
                  </a:lnTo>
                  <a:lnTo>
                    <a:pt x="325" y="293"/>
                  </a:lnTo>
                  <a:lnTo>
                    <a:pt x="364" y="305"/>
                  </a:lnTo>
                  <a:lnTo>
                    <a:pt x="401" y="309"/>
                  </a:lnTo>
                  <a:lnTo>
                    <a:pt x="433" y="316"/>
                  </a:lnTo>
                  <a:lnTo>
                    <a:pt x="566" y="305"/>
                  </a:lnTo>
                  <a:lnTo>
                    <a:pt x="587" y="301"/>
                  </a:lnTo>
                  <a:lnTo>
                    <a:pt x="610" y="301"/>
                  </a:lnTo>
                  <a:lnTo>
                    <a:pt x="610" y="309"/>
                  </a:lnTo>
                  <a:lnTo>
                    <a:pt x="559" y="337"/>
                  </a:lnTo>
                  <a:lnTo>
                    <a:pt x="556" y="337"/>
                  </a:lnTo>
                  <a:lnTo>
                    <a:pt x="552" y="342"/>
                  </a:lnTo>
                  <a:lnTo>
                    <a:pt x="552" y="349"/>
                  </a:lnTo>
                  <a:lnTo>
                    <a:pt x="566" y="367"/>
                  </a:lnTo>
                  <a:lnTo>
                    <a:pt x="566" y="388"/>
                  </a:lnTo>
                  <a:lnTo>
                    <a:pt x="533" y="411"/>
                  </a:lnTo>
                  <a:lnTo>
                    <a:pt x="503" y="424"/>
                  </a:lnTo>
                  <a:lnTo>
                    <a:pt x="481" y="418"/>
                  </a:lnTo>
                  <a:lnTo>
                    <a:pt x="469" y="411"/>
                  </a:lnTo>
                  <a:lnTo>
                    <a:pt x="450" y="386"/>
                  </a:lnTo>
                  <a:lnTo>
                    <a:pt x="445" y="370"/>
                  </a:lnTo>
                  <a:lnTo>
                    <a:pt x="438" y="366"/>
                  </a:lnTo>
                  <a:lnTo>
                    <a:pt x="375" y="360"/>
                  </a:lnTo>
                  <a:lnTo>
                    <a:pt x="339" y="349"/>
                  </a:lnTo>
                  <a:lnTo>
                    <a:pt x="297" y="323"/>
                  </a:lnTo>
                  <a:lnTo>
                    <a:pt x="191" y="214"/>
                  </a:lnTo>
                  <a:lnTo>
                    <a:pt x="141" y="159"/>
                  </a:lnTo>
                  <a:lnTo>
                    <a:pt x="134" y="135"/>
                  </a:lnTo>
                  <a:lnTo>
                    <a:pt x="120" y="127"/>
                  </a:lnTo>
                  <a:lnTo>
                    <a:pt x="106" y="121"/>
                  </a:lnTo>
                  <a:lnTo>
                    <a:pt x="81" y="96"/>
                  </a:lnTo>
                  <a:lnTo>
                    <a:pt x="76" y="96"/>
                  </a:lnTo>
                  <a:lnTo>
                    <a:pt x="58" y="119"/>
                  </a:lnTo>
                  <a:lnTo>
                    <a:pt x="44" y="151"/>
                  </a:lnTo>
                  <a:lnTo>
                    <a:pt x="44" y="170"/>
                  </a:lnTo>
                  <a:lnTo>
                    <a:pt x="39" y="175"/>
                  </a:lnTo>
                  <a:lnTo>
                    <a:pt x="30" y="175"/>
                  </a:lnTo>
                  <a:lnTo>
                    <a:pt x="11" y="151"/>
                  </a:lnTo>
                  <a:lnTo>
                    <a:pt x="0" y="127"/>
                  </a:lnTo>
                  <a:lnTo>
                    <a:pt x="0" y="82"/>
                  </a:lnTo>
                  <a:lnTo>
                    <a:pt x="11" y="54"/>
                  </a:lnTo>
                  <a:lnTo>
                    <a:pt x="39" y="21"/>
                  </a:lnTo>
                  <a:lnTo>
                    <a:pt x="53" y="9"/>
                  </a:lnTo>
                  <a:lnTo>
                    <a:pt x="81" y="0"/>
                  </a:lnTo>
                  <a:lnTo>
                    <a:pt x="97" y="4"/>
                  </a:lnTo>
                  <a:lnTo>
                    <a:pt x="123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42" name="Freeform 29"/>
            <p:cNvSpPr>
              <a:spLocks/>
            </p:cNvSpPr>
            <p:nvPr/>
          </p:nvSpPr>
          <p:spPr bwMode="auto">
            <a:xfrm>
              <a:off x="804" y="560"/>
              <a:ext cx="31" cy="75"/>
            </a:xfrm>
            <a:custGeom>
              <a:avLst/>
              <a:gdLst>
                <a:gd name="T0" fmla="*/ 7 w 95"/>
                <a:gd name="T1" fmla="*/ 3 h 223"/>
                <a:gd name="T2" fmla="*/ 8 w 95"/>
                <a:gd name="T3" fmla="*/ 4 h 223"/>
                <a:gd name="T4" fmla="*/ 9 w 95"/>
                <a:gd name="T5" fmla="*/ 6 h 223"/>
                <a:gd name="T6" fmla="*/ 10 w 95"/>
                <a:gd name="T7" fmla="*/ 8 h 223"/>
                <a:gd name="T8" fmla="*/ 10 w 95"/>
                <a:gd name="T9" fmla="*/ 18 h 223"/>
                <a:gd name="T10" fmla="*/ 8 w 95"/>
                <a:gd name="T11" fmla="*/ 22 h 223"/>
                <a:gd name="T12" fmla="*/ 8 w 95"/>
                <a:gd name="T13" fmla="*/ 23 h 223"/>
                <a:gd name="T14" fmla="*/ 5 w 95"/>
                <a:gd name="T15" fmla="*/ 25 h 223"/>
                <a:gd name="T16" fmla="*/ 4 w 95"/>
                <a:gd name="T17" fmla="*/ 25 h 223"/>
                <a:gd name="T18" fmla="*/ 2 w 95"/>
                <a:gd name="T19" fmla="*/ 25 h 223"/>
                <a:gd name="T20" fmla="*/ 0 w 95"/>
                <a:gd name="T21" fmla="*/ 23 h 223"/>
                <a:gd name="T22" fmla="*/ 0 w 95"/>
                <a:gd name="T23" fmla="*/ 21 h 223"/>
                <a:gd name="T24" fmla="*/ 0 w 95"/>
                <a:gd name="T25" fmla="*/ 17 h 223"/>
                <a:gd name="T26" fmla="*/ 1 w 95"/>
                <a:gd name="T27" fmla="*/ 12 h 223"/>
                <a:gd name="T28" fmla="*/ 3 w 95"/>
                <a:gd name="T29" fmla="*/ 15 h 223"/>
                <a:gd name="T30" fmla="*/ 5 w 95"/>
                <a:gd name="T31" fmla="*/ 15 h 223"/>
                <a:gd name="T32" fmla="*/ 7 w 95"/>
                <a:gd name="T33" fmla="*/ 15 h 223"/>
                <a:gd name="T34" fmla="*/ 8 w 95"/>
                <a:gd name="T35" fmla="*/ 13 h 223"/>
                <a:gd name="T36" fmla="*/ 8 w 95"/>
                <a:gd name="T37" fmla="*/ 6 h 223"/>
                <a:gd name="T38" fmla="*/ 7 w 95"/>
                <a:gd name="T39" fmla="*/ 4 h 223"/>
                <a:gd name="T40" fmla="*/ 4 w 95"/>
                <a:gd name="T41" fmla="*/ 2 h 223"/>
                <a:gd name="T42" fmla="*/ 4 w 95"/>
                <a:gd name="T43" fmla="*/ 2 h 223"/>
                <a:gd name="T44" fmla="*/ 3 w 95"/>
                <a:gd name="T45" fmla="*/ 2 h 223"/>
                <a:gd name="T46" fmla="*/ 3 w 95"/>
                <a:gd name="T47" fmla="*/ 1 h 223"/>
                <a:gd name="T48" fmla="*/ 4 w 95"/>
                <a:gd name="T49" fmla="*/ 0 h 223"/>
                <a:gd name="T50" fmla="*/ 6 w 95"/>
                <a:gd name="T51" fmla="*/ 0 h 223"/>
                <a:gd name="T52" fmla="*/ 7 w 95"/>
                <a:gd name="T53" fmla="*/ 3 h 223"/>
                <a:gd name="T54" fmla="*/ 7 w 95"/>
                <a:gd name="T55" fmla="*/ 3 h 2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5"/>
                <a:gd name="T85" fmla="*/ 0 h 223"/>
                <a:gd name="T86" fmla="*/ 95 w 95"/>
                <a:gd name="T87" fmla="*/ 223 h 22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5" h="223">
                  <a:moveTo>
                    <a:pt x="67" y="26"/>
                  </a:moveTo>
                  <a:lnTo>
                    <a:pt x="72" y="35"/>
                  </a:lnTo>
                  <a:lnTo>
                    <a:pt x="90" y="53"/>
                  </a:lnTo>
                  <a:lnTo>
                    <a:pt x="95" y="70"/>
                  </a:lnTo>
                  <a:lnTo>
                    <a:pt x="92" y="160"/>
                  </a:lnTo>
                  <a:lnTo>
                    <a:pt x="81" y="192"/>
                  </a:lnTo>
                  <a:lnTo>
                    <a:pt x="69" y="205"/>
                  </a:lnTo>
                  <a:lnTo>
                    <a:pt x="42" y="216"/>
                  </a:lnTo>
                  <a:lnTo>
                    <a:pt x="35" y="223"/>
                  </a:lnTo>
                  <a:lnTo>
                    <a:pt x="18" y="220"/>
                  </a:lnTo>
                  <a:lnTo>
                    <a:pt x="4" y="205"/>
                  </a:lnTo>
                  <a:lnTo>
                    <a:pt x="0" y="188"/>
                  </a:lnTo>
                  <a:lnTo>
                    <a:pt x="0" y="148"/>
                  </a:lnTo>
                  <a:lnTo>
                    <a:pt x="7" y="111"/>
                  </a:lnTo>
                  <a:lnTo>
                    <a:pt x="25" y="130"/>
                  </a:lnTo>
                  <a:lnTo>
                    <a:pt x="47" y="137"/>
                  </a:lnTo>
                  <a:lnTo>
                    <a:pt x="65" y="135"/>
                  </a:lnTo>
                  <a:lnTo>
                    <a:pt x="76" y="118"/>
                  </a:lnTo>
                  <a:lnTo>
                    <a:pt x="72" y="56"/>
                  </a:lnTo>
                  <a:lnTo>
                    <a:pt x="62" y="37"/>
                  </a:lnTo>
                  <a:lnTo>
                    <a:pt x="37" y="16"/>
                  </a:lnTo>
                  <a:lnTo>
                    <a:pt x="35" y="14"/>
                  </a:lnTo>
                  <a:lnTo>
                    <a:pt x="28" y="14"/>
                  </a:lnTo>
                  <a:lnTo>
                    <a:pt x="28" y="10"/>
                  </a:lnTo>
                  <a:lnTo>
                    <a:pt x="37" y="0"/>
                  </a:lnTo>
                  <a:lnTo>
                    <a:pt x="51" y="4"/>
                  </a:lnTo>
                  <a:lnTo>
                    <a:pt x="67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43" name="Freeform 30"/>
            <p:cNvSpPr>
              <a:spLocks/>
            </p:cNvSpPr>
            <p:nvPr/>
          </p:nvSpPr>
          <p:spPr bwMode="auto">
            <a:xfrm>
              <a:off x="804" y="609"/>
              <a:ext cx="50" cy="68"/>
            </a:xfrm>
            <a:custGeom>
              <a:avLst/>
              <a:gdLst>
                <a:gd name="T0" fmla="*/ 17 w 151"/>
                <a:gd name="T1" fmla="*/ 2 h 204"/>
                <a:gd name="T2" fmla="*/ 17 w 151"/>
                <a:gd name="T3" fmla="*/ 8 h 204"/>
                <a:gd name="T4" fmla="*/ 15 w 151"/>
                <a:gd name="T5" fmla="*/ 13 h 204"/>
                <a:gd name="T6" fmla="*/ 12 w 151"/>
                <a:gd name="T7" fmla="*/ 17 h 204"/>
                <a:gd name="T8" fmla="*/ 10 w 151"/>
                <a:gd name="T9" fmla="*/ 19 h 204"/>
                <a:gd name="T10" fmla="*/ 7 w 151"/>
                <a:gd name="T11" fmla="*/ 20 h 204"/>
                <a:gd name="T12" fmla="*/ 6 w 151"/>
                <a:gd name="T13" fmla="*/ 21 h 204"/>
                <a:gd name="T14" fmla="*/ 4 w 151"/>
                <a:gd name="T15" fmla="*/ 23 h 204"/>
                <a:gd name="T16" fmla="*/ 1 w 151"/>
                <a:gd name="T17" fmla="*/ 22 h 204"/>
                <a:gd name="T18" fmla="*/ 0 w 151"/>
                <a:gd name="T19" fmla="*/ 21 h 204"/>
                <a:gd name="T20" fmla="*/ 0 w 151"/>
                <a:gd name="T21" fmla="*/ 17 h 204"/>
                <a:gd name="T22" fmla="*/ 2 w 151"/>
                <a:gd name="T23" fmla="*/ 12 h 204"/>
                <a:gd name="T24" fmla="*/ 5 w 151"/>
                <a:gd name="T25" fmla="*/ 10 h 204"/>
                <a:gd name="T26" fmla="*/ 6 w 151"/>
                <a:gd name="T27" fmla="*/ 10 h 204"/>
                <a:gd name="T28" fmla="*/ 6 w 151"/>
                <a:gd name="T29" fmla="*/ 12 h 204"/>
                <a:gd name="T30" fmla="*/ 8 w 151"/>
                <a:gd name="T31" fmla="*/ 14 h 204"/>
                <a:gd name="T32" fmla="*/ 10 w 151"/>
                <a:gd name="T33" fmla="*/ 14 h 204"/>
                <a:gd name="T34" fmla="*/ 13 w 151"/>
                <a:gd name="T35" fmla="*/ 11 h 204"/>
                <a:gd name="T36" fmla="*/ 14 w 151"/>
                <a:gd name="T37" fmla="*/ 9 h 204"/>
                <a:gd name="T38" fmla="*/ 15 w 151"/>
                <a:gd name="T39" fmla="*/ 7 h 204"/>
                <a:gd name="T40" fmla="*/ 15 w 151"/>
                <a:gd name="T41" fmla="*/ 3 h 204"/>
                <a:gd name="T42" fmla="*/ 13 w 151"/>
                <a:gd name="T43" fmla="*/ 1 h 204"/>
                <a:gd name="T44" fmla="*/ 14 w 151"/>
                <a:gd name="T45" fmla="*/ 0 h 204"/>
                <a:gd name="T46" fmla="*/ 15 w 151"/>
                <a:gd name="T47" fmla="*/ 0 h 204"/>
                <a:gd name="T48" fmla="*/ 17 w 151"/>
                <a:gd name="T49" fmla="*/ 2 h 204"/>
                <a:gd name="T50" fmla="*/ 17 w 151"/>
                <a:gd name="T51" fmla="*/ 2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204"/>
                <a:gd name="T80" fmla="*/ 151 w 151"/>
                <a:gd name="T81" fmla="*/ 204 h 2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204">
                  <a:moveTo>
                    <a:pt x="151" y="22"/>
                  </a:moveTo>
                  <a:lnTo>
                    <a:pt x="151" y="68"/>
                  </a:lnTo>
                  <a:lnTo>
                    <a:pt x="134" y="113"/>
                  </a:lnTo>
                  <a:lnTo>
                    <a:pt x="111" y="150"/>
                  </a:lnTo>
                  <a:lnTo>
                    <a:pt x="88" y="168"/>
                  </a:lnTo>
                  <a:lnTo>
                    <a:pt x="65" y="183"/>
                  </a:lnTo>
                  <a:lnTo>
                    <a:pt x="58" y="185"/>
                  </a:lnTo>
                  <a:lnTo>
                    <a:pt x="35" y="204"/>
                  </a:lnTo>
                  <a:lnTo>
                    <a:pt x="9" y="201"/>
                  </a:lnTo>
                  <a:lnTo>
                    <a:pt x="0" y="191"/>
                  </a:lnTo>
                  <a:lnTo>
                    <a:pt x="0" y="153"/>
                  </a:lnTo>
                  <a:lnTo>
                    <a:pt x="18" y="110"/>
                  </a:lnTo>
                  <a:lnTo>
                    <a:pt x="42" y="94"/>
                  </a:lnTo>
                  <a:lnTo>
                    <a:pt x="51" y="94"/>
                  </a:lnTo>
                  <a:lnTo>
                    <a:pt x="54" y="108"/>
                  </a:lnTo>
                  <a:lnTo>
                    <a:pt x="73" y="126"/>
                  </a:lnTo>
                  <a:lnTo>
                    <a:pt x="90" y="124"/>
                  </a:lnTo>
                  <a:lnTo>
                    <a:pt x="118" y="96"/>
                  </a:lnTo>
                  <a:lnTo>
                    <a:pt x="127" y="83"/>
                  </a:lnTo>
                  <a:lnTo>
                    <a:pt x="134" y="60"/>
                  </a:lnTo>
                  <a:lnTo>
                    <a:pt x="132" y="24"/>
                  </a:lnTo>
                  <a:lnTo>
                    <a:pt x="116" y="11"/>
                  </a:lnTo>
                  <a:lnTo>
                    <a:pt x="123" y="0"/>
                  </a:lnTo>
                  <a:lnTo>
                    <a:pt x="134" y="1"/>
                  </a:lnTo>
                  <a:lnTo>
                    <a:pt x="151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44" name="Freeform 31"/>
            <p:cNvSpPr>
              <a:spLocks/>
            </p:cNvSpPr>
            <p:nvPr/>
          </p:nvSpPr>
          <p:spPr bwMode="auto">
            <a:xfrm>
              <a:off x="899" y="609"/>
              <a:ext cx="6" cy="53"/>
            </a:xfrm>
            <a:custGeom>
              <a:avLst/>
              <a:gdLst>
                <a:gd name="T0" fmla="*/ 1 w 19"/>
                <a:gd name="T1" fmla="*/ 1 h 158"/>
                <a:gd name="T2" fmla="*/ 2 w 19"/>
                <a:gd name="T3" fmla="*/ 10 h 158"/>
                <a:gd name="T4" fmla="*/ 0 w 19"/>
                <a:gd name="T5" fmla="*/ 17 h 158"/>
                <a:gd name="T6" fmla="*/ 0 w 19"/>
                <a:gd name="T7" fmla="*/ 18 h 158"/>
                <a:gd name="T8" fmla="*/ 0 w 19"/>
                <a:gd name="T9" fmla="*/ 13 h 158"/>
                <a:gd name="T10" fmla="*/ 0 w 19"/>
                <a:gd name="T11" fmla="*/ 0 h 158"/>
                <a:gd name="T12" fmla="*/ 1 w 19"/>
                <a:gd name="T13" fmla="*/ 0 h 158"/>
                <a:gd name="T14" fmla="*/ 1 w 19"/>
                <a:gd name="T15" fmla="*/ 1 h 158"/>
                <a:gd name="T16" fmla="*/ 1 w 19"/>
                <a:gd name="T17" fmla="*/ 1 h 1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58"/>
                <a:gd name="T29" fmla="*/ 19 w 19"/>
                <a:gd name="T30" fmla="*/ 158 h 15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58">
                  <a:moveTo>
                    <a:pt x="13" y="10"/>
                  </a:moveTo>
                  <a:lnTo>
                    <a:pt x="19" y="88"/>
                  </a:lnTo>
                  <a:lnTo>
                    <a:pt x="4" y="152"/>
                  </a:lnTo>
                  <a:lnTo>
                    <a:pt x="0" y="158"/>
                  </a:lnTo>
                  <a:lnTo>
                    <a:pt x="0" y="116"/>
                  </a:lnTo>
                  <a:lnTo>
                    <a:pt x="3" y="0"/>
                  </a:lnTo>
                  <a:lnTo>
                    <a:pt x="7" y="0"/>
                  </a:lnTo>
                  <a:lnTo>
                    <a:pt x="13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45" name="Freeform 32"/>
            <p:cNvSpPr>
              <a:spLocks/>
            </p:cNvSpPr>
            <p:nvPr/>
          </p:nvSpPr>
          <p:spPr bwMode="auto">
            <a:xfrm>
              <a:off x="544" y="665"/>
              <a:ext cx="64" cy="36"/>
            </a:xfrm>
            <a:custGeom>
              <a:avLst/>
              <a:gdLst>
                <a:gd name="T0" fmla="*/ 21 w 191"/>
                <a:gd name="T1" fmla="*/ 2 h 108"/>
                <a:gd name="T2" fmla="*/ 21 w 191"/>
                <a:gd name="T3" fmla="*/ 7 h 108"/>
                <a:gd name="T4" fmla="*/ 21 w 191"/>
                <a:gd name="T5" fmla="*/ 8 h 108"/>
                <a:gd name="T6" fmla="*/ 14 w 191"/>
                <a:gd name="T7" fmla="*/ 11 h 108"/>
                <a:gd name="T8" fmla="*/ 10 w 191"/>
                <a:gd name="T9" fmla="*/ 12 h 108"/>
                <a:gd name="T10" fmla="*/ 6 w 191"/>
                <a:gd name="T11" fmla="*/ 12 h 108"/>
                <a:gd name="T12" fmla="*/ 3 w 191"/>
                <a:gd name="T13" fmla="*/ 11 h 108"/>
                <a:gd name="T14" fmla="*/ 1 w 191"/>
                <a:gd name="T15" fmla="*/ 8 h 108"/>
                <a:gd name="T16" fmla="*/ 0 w 191"/>
                <a:gd name="T17" fmla="*/ 5 h 108"/>
                <a:gd name="T18" fmla="*/ 0 w 191"/>
                <a:gd name="T19" fmla="*/ 5 h 108"/>
                <a:gd name="T20" fmla="*/ 1 w 191"/>
                <a:gd name="T21" fmla="*/ 4 h 108"/>
                <a:gd name="T22" fmla="*/ 6 w 191"/>
                <a:gd name="T23" fmla="*/ 4 h 108"/>
                <a:gd name="T24" fmla="*/ 13 w 191"/>
                <a:gd name="T25" fmla="*/ 3 h 108"/>
                <a:gd name="T26" fmla="*/ 15 w 191"/>
                <a:gd name="T27" fmla="*/ 2 h 108"/>
                <a:gd name="T28" fmla="*/ 17 w 191"/>
                <a:gd name="T29" fmla="*/ 0 h 108"/>
                <a:gd name="T30" fmla="*/ 20 w 191"/>
                <a:gd name="T31" fmla="*/ 0 h 108"/>
                <a:gd name="T32" fmla="*/ 21 w 191"/>
                <a:gd name="T33" fmla="*/ 2 h 108"/>
                <a:gd name="T34" fmla="*/ 21 w 191"/>
                <a:gd name="T35" fmla="*/ 2 h 10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1"/>
                <a:gd name="T55" fmla="*/ 0 h 108"/>
                <a:gd name="T56" fmla="*/ 191 w 191"/>
                <a:gd name="T57" fmla="*/ 108 h 10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1" h="108">
                  <a:moveTo>
                    <a:pt x="191" y="21"/>
                  </a:moveTo>
                  <a:lnTo>
                    <a:pt x="191" y="61"/>
                  </a:lnTo>
                  <a:lnTo>
                    <a:pt x="184" y="72"/>
                  </a:lnTo>
                  <a:lnTo>
                    <a:pt x="126" y="101"/>
                  </a:lnTo>
                  <a:lnTo>
                    <a:pt x="92" y="108"/>
                  </a:lnTo>
                  <a:lnTo>
                    <a:pt x="56" y="105"/>
                  </a:lnTo>
                  <a:lnTo>
                    <a:pt x="31" y="95"/>
                  </a:lnTo>
                  <a:lnTo>
                    <a:pt x="10" y="75"/>
                  </a:lnTo>
                  <a:lnTo>
                    <a:pt x="0" y="49"/>
                  </a:lnTo>
                  <a:lnTo>
                    <a:pt x="3" y="42"/>
                  </a:lnTo>
                  <a:lnTo>
                    <a:pt x="10" y="38"/>
                  </a:lnTo>
                  <a:lnTo>
                    <a:pt x="54" y="38"/>
                  </a:lnTo>
                  <a:lnTo>
                    <a:pt x="113" y="28"/>
                  </a:lnTo>
                  <a:lnTo>
                    <a:pt x="137" y="17"/>
                  </a:lnTo>
                  <a:lnTo>
                    <a:pt x="156" y="0"/>
                  </a:lnTo>
                  <a:lnTo>
                    <a:pt x="177" y="3"/>
                  </a:lnTo>
                  <a:lnTo>
                    <a:pt x="191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46" name="Freeform 33"/>
            <p:cNvSpPr>
              <a:spLocks/>
            </p:cNvSpPr>
            <p:nvPr/>
          </p:nvSpPr>
          <p:spPr bwMode="auto">
            <a:xfrm>
              <a:off x="740" y="720"/>
              <a:ext cx="117" cy="93"/>
            </a:xfrm>
            <a:custGeom>
              <a:avLst/>
              <a:gdLst>
                <a:gd name="T0" fmla="*/ 35 w 352"/>
                <a:gd name="T1" fmla="*/ 4 h 279"/>
                <a:gd name="T2" fmla="*/ 28 w 352"/>
                <a:gd name="T3" fmla="*/ 8 h 279"/>
                <a:gd name="T4" fmla="*/ 21 w 352"/>
                <a:gd name="T5" fmla="*/ 14 h 279"/>
                <a:gd name="T6" fmla="*/ 16 w 352"/>
                <a:gd name="T7" fmla="*/ 18 h 279"/>
                <a:gd name="T8" fmla="*/ 4 w 352"/>
                <a:gd name="T9" fmla="*/ 29 h 279"/>
                <a:gd name="T10" fmla="*/ 0 w 352"/>
                <a:gd name="T11" fmla="*/ 31 h 279"/>
                <a:gd name="T12" fmla="*/ 0 w 352"/>
                <a:gd name="T13" fmla="*/ 31 h 279"/>
                <a:gd name="T14" fmla="*/ 0 w 352"/>
                <a:gd name="T15" fmla="*/ 30 h 279"/>
                <a:gd name="T16" fmla="*/ 9 w 352"/>
                <a:gd name="T17" fmla="*/ 21 h 279"/>
                <a:gd name="T18" fmla="*/ 17 w 352"/>
                <a:gd name="T19" fmla="*/ 15 h 279"/>
                <a:gd name="T20" fmla="*/ 23 w 352"/>
                <a:gd name="T21" fmla="*/ 11 h 279"/>
                <a:gd name="T22" fmla="*/ 29 w 352"/>
                <a:gd name="T23" fmla="*/ 6 h 279"/>
                <a:gd name="T24" fmla="*/ 37 w 352"/>
                <a:gd name="T25" fmla="*/ 1 h 279"/>
                <a:gd name="T26" fmla="*/ 39 w 352"/>
                <a:gd name="T27" fmla="*/ 0 h 279"/>
                <a:gd name="T28" fmla="*/ 39 w 352"/>
                <a:gd name="T29" fmla="*/ 0 h 279"/>
                <a:gd name="T30" fmla="*/ 35 w 352"/>
                <a:gd name="T31" fmla="*/ 4 h 279"/>
                <a:gd name="T32" fmla="*/ 35 w 352"/>
                <a:gd name="T33" fmla="*/ 4 h 2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2"/>
                <a:gd name="T52" fmla="*/ 0 h 279"/>
                <a:gd name="T53" fmla="*/ 352 w 352"/>
                <a:gd name="T54" fmla="*/ 279 h 27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2" h="279">
                  <a:moveTo>
                    <a:pt x="313" y="36"/>
                  </a:moveTo>
                  <a:lnTo>
                    <a:pt x="254" y="70"/>
                  </a:lnTo>
                  <a:lnTo>
                    <a:pt x="189" y="125"/>
                  </a:lnTo>
                  <a:lnTo>
                    <a:pt x="141" y="165"/>
                  </a:lnTo>
                  <a:lnTo>
                    <a:pt x="34" y="258"/>
                  </a:lnTo>
                  <a:lnTo>
                    <a:pt x="2" y="279"/>
                  </a:lnTo>
                  <a:lnTo>
                    <a:pt x="0" y="279"/>
                  </a:lnTo>
                  <a:lnTo>
                    <a:pt x="4" y="268"/>
                  </a:lnTo>
                  <a:lnTo>
                    <a:pt x="83" y="191"/>
                  </a:lnTo>
                  <a:lnTo>
                    <a:pt x="157" y="133"/>
                  </a:lnTo>
                  <a:lnTo>
                    <a:pt x="208" y="99"/>
                  </a:lnTo>
                  <a:lnTo>
                    <a:pt x="261" y="57"/>
                  </a:lnTo>
                  <a:lnTo>
                    <a:pt x="337" y="10"/>
                  </a:lnTo>
                  <a:lnTo>
                    <a:pt x="350" y="0"/>
                  </a:lnTo>
                  <a:lnTo>
                    <a:pt x="352" y="3"/>
                  </a:lnTo>
                  <a:lnTo>
                    <a:pt x="31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47" name="Freeform 34"/>
            <p:cNvSpPr>
              <a:spLocks/>
            </p:cNvSpPr>
            <p:nvPr/>
          </p:nvSpPr>
          <p:spPr bwMode="auto">
            <a:xfrm>
              <a:off x="507" y="860"/>
              <a:ext cx="24" cy="26"/>
            </a:xfrm>
            <a:custGeom>
              <a:avLst/>
              <a:gdLst>
                <a:gd name="T0" fmla="*/ 6 w 70"/>
                <a:gd name="T1" fmla="*/ 4 h 77"/>
                <a:gd name="T2" fmla="*/ 8 w 70"/>
                <a:gd name="T3" fmla="*/ 8 h 77"/>
                <a:gd name="T4" fmla="*/ 8 w 70"/>
                <a:gd name="T5" fmla="*/ 9 h 77"/>
                <a:gd name="T6" fmla="*/ 6 w 70"/>
                <a:gd name="T7" fmla="*/ 9 h 77"/>
                <a:gd name="T8" fmla="*/ 3 w 70"/>
                <a:gd name="T9" fmla="*/ 5 h 77"/>
                <a:gd name="T10" fmla="*/ 1 w 70"/>
                <a:gd name="T11" fmla="*/ 2 h 77"/>
                <a:gd name="T12" fmla="*/ 0 w 70"/>
                <a:gd name="T13" fmla="*/ 1 h 77"/>
                <a:gd name="T14" fmla="*/ 1 w 70"/>
                <a:gd name="T15" fmla="*/ 0 h 77"/>
                <a:gd name="T16" fmla="*/ 2 w 70"/>
                <a:gd name="T17" fmla="*/ 0 h 77"/>
                <a:gd name="T18" fmla="*/ 6 w 70"/>
                <a:gd name="T19" fmla="*/ 4 h 77"/>
                <a:gd name="T20" fmla="*/ 6 w 70"/>
                <a:gd name="T21" fmla="*/ 4 h 7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77"/>
                <a:gd name="T35" fmla="*/ 70 w 70"/>
                <a:gd name="T36" fmla="*/ 77 h 7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77">
                  <a:moveTo>
                    <a:pt x="52" y="37"/>
                  </a:moveTo>
                  <a:lnTo>
                    <a:pt x="70" y="68"/>
                  </a:lnTo>
                  <a:lnTo>
                    <a:pt x="70" y="77"/>
                  </a:lnTo>
                  <a:lnTo>
                    <a:pt x="52" y="77"/>
                  </a:lnTo>
                  <a:lnTo>
                    <a:pt x="23" y="44"/>
                  </a:lnTo>
                  <a:lnTo>
                    <a:pt x="5" y="21"/>
                  </a:lnTo>
                  <a:lnTo>
                    <a:pt x="0" y="7"/>
                  </a:lnTo>
                  <a:lnTo>
                    <a:pt x="8" y="0"/>
                  </a:lnTo>
                  <a:lnTo>
                    <a:pt x="21" y="2"/>
                  </a:lnTo>
                  <a:lnTo>
                    <a:pt x="52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20" name="Group 130" descr="Stack of books"/>
          <p:cNvGrpSpPr>
            <a:grpSpLocks noChangeAspect="1"/>
          </p:cNvGrpSpPr>
          <p:nvPr/>
        </p:nvGrpSpPr>
        <p:grpSpPr bwMode="auto">
          <a:xfrm>
            <a:off x="179388" y="2133600"/>
            <a:ext cx="1196975" cy="4525963"/>
            <a:chOff x="96" y="1248"/>
            <a:chExt cx="754" cy="2851"/>
          </a:xfrm>
        </p:grpSpPr>
        <p:sp>
          <p:nvSpPr>
            <p:cNvPr id="13324" name="AutoShape 131"/>
            <p:cNvSpPr>
              <a:spLocks noChangeAspect="1" noChangeArrowheads="1" noTextEdit="1"/>
            </p:cNvSpPr>
            <p:nvPr/>
          </p:nvSpPr>
          <p:spPr bwMode="auto">
            <a:xfrm>
              <a:off x="96" y="1248"/>
              <a:ext cx="754" cy="2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5" name="Freeform 132"/>
            <p:cNvSpPr>
              <a:spLocks/>
            </p:cNvSpPr>
            <p:nvPr/>
          </p:nvSpPr>
          <p:spPr bwMode="auto">
            <a:xfrm>
              <a:off x="450" y="3902"/>
              <a:ext cx="347" cy="158"/>
            </a:xfrm>
            <a:custGeom>
              <a:avLst/>
              <a:gdLst>
                <a:gd name="T0" fmla="*/ 10 w 693"/>
                <a:gd name="T1" fmla="*/ 39 h 318"/>
                <a:gd name="T2" fmla="*/ 1 w 693"/>
                <a:gd name="T3" fmla="*/ 49 h 318"/>
                <a:gd name="T4" fmla="*/ 0 w 693"/>
                <a:gd name="T5" fmla="*/ 64 h 318"/>
                <a:gd name="T6" fmla="*/ 2 w 693"/>
                <a:gd name="T7" fmla="*/ 73 h 318"/>
                <a:gd name="T8" fmla="*/ 2 w 693"/>
                <a:gd name="T9" fmla="*/ 79 h 318"/>
                <a:gd name="T10" fmla="*/ 173 w 693"/>
                <a:gd name="T11" fmla="*/ 35 h 318"/>
                <a:gd name="T12" fmla="*/ 174 w 693"/>
                <a:gd name="T13" fmla="*/ 0 h 318"/>
                <a:gd name="T14" fmla="*/ 10 w 693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3"/>
                <a:gd name="T25" fmla="*/ 0 h 318"/>
                <a:gd name="T26" fmla="*/ 693 w 693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3" h="318">
                  <a:moveTo>
                    <a:pt x="39" y="159"/>
                  </a:moveTo>
                  <a:lnTo>
                    <a:pt x="4" y="199"/>
                  </a:lnTo>
                  <a:lnTo>
                    <a:pt x="0" y="257"/>
                  </a:lnTo>
                  <a:lnTo>
                    <a:pt x="5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3" y="0"/>
                  </a:lnTo>
                  <a:lnTo>
                    <a:pt x="39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6" name="Freeform 133"/>
            <p:cNvSpPr>
              <a:spLocks/>
            </p:cNvSpPr>
            <p:nvPr/>
          </p:nvSpPr>
          <p:spPr bwMode="auto">
            <a:xfrm>
              <a:off x="454" y="3974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7" name="Freeform 134"/>
            <p:cNvSpPr>
              <a:spLocks/>
            </p:cNvSpPr>
            <p:nvPr/>
          </p:nvSpPr>
          <p:spPr bwMode="auto">
            <a:xfrm>
              <a:off x="148" y="3753"/>
              <a:ext cx="689" cy="346"/>
            </a:xfrm>
            <a:custGeom>
              <a:avLst/>
              <a:gdLst>
                <a:gd name="T0" fmla="*/ 164 w 1378"/>
                <a:gd name="T1" fmla="*/ 116 h 693"/>
                <a:gd name="T2" fmla="*/ 345 w 1378"/>
                <a:gd name="T3" fmla="*/ 71 h 693"/>
                <a:gd name="T4" fmla="*/ 189 w 1378"/>
                <a:gd name="T5" fmla="*/ 0 h 693"/>
                <a:gd name="T6" fmla="*/ 6 w 1378"/>
                <a:gd name="T7" fmla="*/ 21 h 693"/>
                <a:gd name="T8" fmla="*/ 6 w 1378"/>
                <a:gd name="T9" fmla="*/ 22 h 693"/>
                <a:gd name="T10" fmla="*/ 5 w 1378"/>
                <a:gd name="T11" fmla="*/ 26 h 693"/>
                <a:gd name="T12" fmla="*/ 3 w 1378"/>
                <a:gd name="T13" fmla="*/ 30 h 693"/>
                <a:gd name="T14" fmla="*/ 1 w 1378"/>
                <a:gd name="T15" fmla="*/ 37 h 693"/>
                <a:gd name="T16" fmla="*/ 0 w 1378"/>
                <a:gd name="T17" fmla="*/ 45 h 693"/>
                <a:gd name="T18" fmla="*/ 1 w 1378"/>
                <a:gd name="T19" fmla="*/ 54 h 693"/>
                <a:gd name="T20" fmla="*/ 5 w 1378"/>
                <a:gd name="T21" fmla="*/ 63 h 693"/>
                <a:gd name="T22" fmla="*/ 11 w 1378"/>
                <a:gd name="T23" fmla="*/ 73 h 693"/>
                <a:gd name="T24" fmla="*/ 11 w 1378"/>
                <a:gd name="T25" fmla="*/ 74 h 693"/>
                <a:gd name="T26" fmla="*/ 11 w 1378"/>
                <a:gd name="T27" fmla="*/ 74 h 693"/>
                <a:gd name="T28" fmla="*/ 11 w 1378"/>
                <a:gd name="T29" fmla="*/ 74 h 693"/>
                <a:gd name="T30" fmla="*/ 162 w 1378"/>
                <a:gd name="T31" fmla="*/ 173 h 693"/>
                <a:gd name="T32" fmla="*/ 162 w 1378"/>
                <a:gd name="T33" fmla="*/ 171 h 693"/>
                <a:gd name="T34" fmla="*/ 160 w 1378"/>
                <a:gd name="T35" fmla="*/ 165 h 693"/>
                <a:gd name="T36" fmla="*/ 160 w 1378"/>
                <a:gd name="T37" fmla="*/ 165 h 693"/>
                <a:gd name="T38" fmla="*/ 160 w 1378"/>
                <a:gd name="T39" fmla="*/ 165 h 693"/>
                <a:gd name="T40" fmla="*/ 159 w 1378"/>
                <a:gd name="T41" fmla="*/ 163 h 693"/>
                <a:gd name="T42" fmla="*/ 158 w 1378"/>
                <a:gd name="T43" fmla="*/ 159 h 693"/>
                <a:gd name="T44" fmla="*/ 156 w 1378"/>
                <a:gd name="T45" fmla="*/ 153 h 693"/>
                <a:gd name="T46" fmla="*/ 154 w 1378"/>
                <a:gd name="T47" fmla="*/ 146 h 693"/>
                <a:gd name="T48" fmla="*/ 154 w 1378"/>
                <a:gd name="T49" fmla="*/ 137 h 693"/>
                <a:gd name="T50" fmla="*/ 154 w 1378"/>
                <a:gd name="T51" fmla="*/ 129 h 693"/>
                <a:gd name="T52" fmla="*/ 158 w 1378"/>
                <a:gd name="T53" fmla="*/ 122 h 693"/>
                <a:gd name="T54" fmla="*/ 164 w 1378"/>
                <a:gd name="T55" fmla="*/ 116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8"/>
                <a:gd name="T85" fmla="*/ 0 h 693"/>
                <a:gd name="T86" fmla="*/ 1378 w 1378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8" h="693">
                  <a:moveTo>
                    <a:pt x="653" y="467"/>
                  </a:moveTo>
                  <a:lnTo>
                    <a:pt x="1378" y="287"/>
                  </a:lnTo>
                  <a:lnTo>
                    <a:pt x="759" y="0"/>
                  </a:lnTo>
                  <a:lnTo>
                    <a:pt x="27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3"/>
                  </a:lnTo>
                  <a:lnTo>
                    <a:pt x="42" y="295"/>
                  </a:lnTo>
                  <a:lnTo>
                    <a:pt x="43" y="296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7" y="684"/>
                  </a:lnTo>
                  <a:lnTo>
                    <a:pt x="639" y="663"/>
                  </a:lnTo>
                  <a:lnTo>
                    <a:pt x="639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2" y="614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1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8" name="Freeform 135"/>
            <p:cNvSpPr>
              <a:spLocks/>
            </p:cNvSpPr>
            <p:nvPr/>
          </p:nvSpPr>
          <p:spPr bwMode="auto">
            <a:xfrm>
              <a:off x="186" y="3765"/>
              <a:ext cx="615" cy="209"/>
            </a:xfrm>
            <a:custGeom>
              <a:avLst/>
              <a:gdLst>
                <a:gd name="T0" fmla="*/ 308 w 1228"/>
                <a:gd name="T1" fmla="*/ 64 h 416"/>
                <a:gd name="T2" fmla="*/ 145 w 1228"/>
                <a:gd name="T3" fmla="*/ 105 h 416"/>
                <a:gd name="T4" fmla="*/ 0 w 1228"/>
                <a:gd name="T5" fmla="*/ 20 h 416"/>
                <a:gd name="T6" fmla="*/ 170 w 1228"/>
                <a:gd name="T7" fmla="*/ 0 h 416"/>
                <a:gd name="T8" fmla="*/ 308 w 1228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6"/>
                <a:gd name="T17" fmla="*/ 1228 w 1228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6">
                  <a:moveTo>
                    <a:pt x="1228" y="254"/>
                  </a:moveTo>
                  <a:lnTo>
                    <a:pt x="579" y="416"/>
                  </a:lnTo>
                  <a:lnTo>
                    <a:pt x="0" y="80"/>
                  </a:lnTo>
                  <a:lnTo>
                    <a:pt x="679" y="0"/>
                  </a:lnTo>
                  <a:lnTo>
                    <a:pt x="1228" y="25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9" name="Freeform 136"/>
            <p:cNvSpPr>
              <a:spLocks/>
            </p:cNvSpPr>
            <p:nvPr/>
          </p:nvSpPr>
          <p:spPr bwMode="auto">
            <a:xfrm>
              <a:off x="159" y="3809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10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1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3 w 607"/>
                <a:gd name="T31" fmla="*/ 115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9" y="136"/>
                  </a:lnTo>
                  <a:lnTo>
                    <a:pt x="6" y="108"/>
                  </a:lnTo>
                  <a:lnTo>
                    <a:pt x="1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1" y="406"/>
                  </a:lnTo>
                  <a:lnTo>
                    <a:pt x="568" y="432"/>
                  </a:lnTo>
                  <a:lnTo>
                    <a:pt x="569" y="457"/>
                  </a:lnTo>
                  <a:lnTo>
                    <a:pt x="571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0" name="Freeform 137"/>
            <p:cNvSpPr>
              <a:spLocks/>
            </p:cNvSpPr>
            <p:nvPr/>
          </p:nvSpPr>
          <p:spPr bwMode="auto">
            <a:xfrm>
              <a:off x="454" y="3902"/>
              <a:ext cx="376" cy="197"/>
            </a:xfrm>
            <a:custGeom>
              <a:avLst/>
              <a:gdLst>
                <a:gd name="T0" fmla="*/ 167 w 754"/>
                <a:gd name="T1" fmla="*/ 34 h 395"/>
                <a:gd name="T2" fmla="*/ 0 w 754"/>
                <a:gd name="T3" fmla="*/ 77 h 395"/>
                <a:gd name="T4" fmla="*/ 1 w 754"/>
                <a:gd name="T5" fmla="*/ 83 h 395"/>
                <a:gd name="T6" fmla="*/ 169 w 754"/>
                <a:gd name="T7" fmla="*/ 39 h 395"/>
                <a:gd name="T8" fmla="*/ 178 w 754"/>
                <a:gd name="T9" fmla="*/ 48 h 395"/>
                <a:gd name="T10" fmla="*/ 7 w 754"/>
                <a:gd name="T11" fmla="*/ 93 h 395"/>
                <a:gd name="T12" fmla="*/ 8 w 754"/>
                <a:gd name="T13" fmla="*/ 98 h 395"/>
                <a:gd name="T14" fmla="*/ 188 w 754"/>
                <a:gd name="T15" fmla="*/ 51 h 395"/>
                <a:gd name="T16" fmla="*/ 172 w 754"/>
                <a:gd name="T17" fmla="*/ 35 h 395"/>
                <a:gd name="T18" fmla="*/ 175 w 754"/>
                <a:gd name="T19" fmla="*/ 0 h 395"/>
                <a:gd name="T20" fmla="*/ 170 w 754"/>
                <a:gd name="T21" fmla="*/ 0 h 395"/>
                <a:gd name="T22" fmla="*/ 169 w 754"/>
                <a:gd name="T23" fmla="*/ 11 h 395"/>
                <a:gd name="T24" fmla="*/ 167 w 754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5"/>
                <a:gd name="T41" fmla="*/ 754 w 754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5">
                  <a:moveTo>
                    <a:pt x="671" y="137"/>
                  </a:moveTo>
                  <a:lnTo>
                    <a:pt x="0" y="311"/>
                  </a:lnTo>
                  <a:lnTo>
                    <a:pt x="5" y="332"/>
                  </a:lnTo>
                  <a:lnTo>
                    <a:pt x="678" y="157"/>
                  </a:lnTo>
                  <a:lnTo>
                    <a:pt x="714" y="194"/>
                  </a:lnTo>
                  <a:lnTo>
                    <a:pt x="29" y="375"/>
                  </a:lnTo>
                  <a:lnTo>
                    <a:pt x="35" y="395"/>
                  </a:lnTo>
                  <a:lnTo>
                    <a:pt x="754" y="205"/>
                  </a:lnTo>
                  <a:lnTo>
                    <a:pt x="691" y="141"/>
                  </a:lnTo>
                  <a:lnTo>
                    <a:pt x="701" y="3"/>
                  </a:lnTo>
                  <a:lnTo>
                    <a:pt x="681" y="0"/>
                  </a:lnTo>
                  <a:lnTo>
                    <a:pt x="678" y="44"/>
                  </a:lnTo>
                  <a:lnTo>
                    <a:pt x="671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1" name="Freeform 138"/>
            <p:cNvSpPr>
              <a:spLocks/>
            </p:cNvSpPr>
            <p:nvPr/>
          </p:nvSpPr>
          <p:spPr bwMode="auto">
            <a:xfrm>
              <a:off x="469" y="3700"/>
              <a:ext cx="334" cy="209"/>
            </a:xfrm>
            <a:custGeom>
              <a:avLst/>
              <a:gdLst>
                <a:gd name="T0" fmla="*/ 7 w 670"/>
                <a:gd name="T1" fmla="*/ 59 h 417"/>
                <a:gd name="T2" fmla="*/ 0 w 670"/>
                <a:gd name="T3" fmla="*/ 72 h 417"/>
                <a:gd name="T4" fmla="*/ 0 w 670"/>
                <a:gd name="T5" fmla="*/ 87 h 417"/>
                <a:gd name="T6" fmla="*/ 3 w 670"/>
                <a:gd name="T7" fmla="*/ 98 h 417"/>
                <a:gd name="T8" fmla="*/ 4 w 670"/>
                <a:gd name="T9" fmla="*/ 105 h 417"/>
                <a:gd name="T10" fmla="*/ 167 w 670"/>
                <a:gd name="T11" fmla="*/ 39 h 417"/>
                <a:gd name="T12" fmla="*/ 165 w 670"/>
                <a:gd name="T13" fmla="*/ 0 h 417"/>
                <a:gd name="T14" fmla="*/ 7 w 670"/>
                <a:gd name="T15" fmla="*/ 59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1" y="235"/>
                  </a:moveTo>
                  <a:lnTo>
                    <a:pt x="0" y="285"/>
                  </a:lnTo>
                  <a:lnTo>
                    <a:pt x="2" y="348"/>
                  </a:lnTo>
                  <a:lnTo>
                    <a:pt x="12" y="391"/>
                  </a:lnTo>
                  <a:lnTo>
                    <a:pt x="16" y="417"/>
                  </a:lnTo>
                  <a:lnTo>
                    <a:pt x="670" y="154"/>
                  </a:lnTo>
                  <a:lnTo>
                    <a:pt x="662" y="0"/>
                  </a:lnTo>
                  <a:lnTo>
                    <a:pt x="31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2" name="Freeform 139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3" name="Freeform 140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4" name="Freeform 141"/>
            <p:cNvSpPr>
              <a:spLocks/>
            </p:cNvSpPr>
            <p:nvPr/>
          </p:nvSpPr>
          <p:spPr bwMode="auto">
            <a:xfrm>
              <a:off x="151" y="3557"/>
              <a:ext cx="687" cy="393"/>
            </a:xfrm>
            <a:custGeom>
              <a:avLst/>
              <a:gdLst>
                <a:gd name="T0" fmla="*/ 169 w 1376"/>
                <a:gd name="T1" fmla="*/ 133 h 786"/>
                <a:gd name="T2" fmla="*/ 343 w 1376"/>
                <a:gd name="T3" fmla="*/ 67 h 786"/>
                <a:gd name="T4" fmla="*/ 183 w 1376"/>
                <a:gd name="T5" fmla="*/ 0 h 786"/>
                <a:gd name="T6" fmla="*/ 4 w 1376"/>
                <a:gd name="T7" fmla="*/ 40 h 786"/>
                <a:gd name="T8" fmla="*/ 3 w 1376"/>
                <a:gd name="T9" fmla="*/ 42 h 786"/>
                <a:gd name="T10" fmla="*/ 2 w 1376"/>
                <a:gd name="T11" fmla="*/ 46 h 786"/>
                <a:gd name="T12" fmla="*/ 1 w 1376"/>
                <a:gd name="T13" fmla="*/ 51 h 786"/>
                <a:gd name="T14" fmla="*/ 0 w 1376"/>
                <a:gd name="T15" fmla="*/ 58 h 786"/>
                <a:gd name="T16" fmla="*/ 0 w 1376"/>
                <a:gd name="T17" fmla="*/ 68 h 786"/>
                <a:gd name="T18" fmla="*/ 2 w 1376"/>
                <a:gd name="T19" fmla="*/ 78 h 786"/>
                <a:gd name="T20" fmla="*/ 7 w 1376"/>
                <a:gd name="T21" fmla="*/ 89 h 786"/>
                <a:gd name="T22" fmla="*/ 14 w 1376"/>
                <a:gd name="T23" fmla="*/ 99 h 786"/>
                <a:gd name="T24" fmla="*/ 14 w 1376"/>
                <a:gd name="T25" fmla="*/ 99 h 786"/>
                <a:gd name="T26" fmla="*/ 14 w 1376"/>
                <a:gd name="T27" fmla="*/ 99 h 786"/>
                <a:gd name="T28" fmla="*/ 15 w 1376"/>
                <a:gd name="T29" fmla="*/ 100 h 786"/>
                <a:gd name="T30" fmla="*/ 173 w 1376"/>
                <a:gd name="T31" fmla="*/ 197 h 786"/>
                <a:gd name="T32" fmla="*/ 173 w 1376"/>
                <a:gd name="T33" fmla="*/ 194 h 786"/>
                <a:gd name="T34" fmla="*/ 171 w 1376"/>
                <a:gd name="T35" fmla="*/ 188 h 786"/>
                <a:gd name="T36" fmla="*/ 171 w 1376"/>
                <a:gd name="T37" fmla="*/ 188 h 786"/>
                <a:gd name="T38" fmla="*/ 171 w 1376"/>
                <a:gd name="T39" fmla="*/ 188 h 786"/>
                <a:gd name="T40" fmla="*/ 170 w 1376"/>
                <a:gd name="T41" fmla="*/ 187 h 786"/>
                <a:gd name="T42" fmla="*/ 168 w 1376"/>
                <a:gd name="T43" fmla="*/ 182 h 786"/>
                <a:gd name="T44" fmla="*/ 165 w 1376"/>
                <a:gd name="T45" fmla="*/ 175 h 786"/>
                <a:gd name="T46" fmla="*/ 163 w 1376"/>
                <a:gd name="T47" fmla="*/ 167 h 786"/>
                <a:gd name="T48" fmla="*/ 161 w 1376"/>
                <a:gd name="T49" fmla="*/ 158 h 786"/>
                <a:gd name="T50" fmla="*/ 161 w 1376"/>
                <a:gd name="T51" fmla="*/ 149 h 786"/>
                <a:gd name="T52" fmla="*/ 164 w 1376"/>
                <a:gd name="T53" fmla="*/ 141 h 786"/>
                <a:gd name="T54" fmla="*/ 169 w 1376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6"/>
                <a:gd name="T85" fmla="*/ 0 h 786"/>
                <a:gd name="T86" fmla="*/ 1376 w 1376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6" h="786">
                  <a:moveTo>
                    <a:pt x="678" y="532"/>
                  </a:moveTo>
                  <a:lnTo>
                    <a:pt x="1376" y="266"/>
                  </a:lnTo>
                  <a:lnTo>
                    <a:pt x="734" y="0"/>
                  </a:lnTo>
                  <a:lnTo>
                    <a:pt x="18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4" y="204"/>
                  </a:lnTo>
                  <a:lnTo>
                    <a:pt x="0" y="234"/>
                  </a:lnTo>
                  <a:lnTo>
                    <a:pt x="1" y="271"/>
                  </a:lnTo>
                  <a:lnTo>
                    <a:pt x="9" y="310"/>
                  </a:lnTo>
                  <a:lnTo>
                    <a:pt x="28" y="353"/>
                  </a:lnTo>
                  <a:lnTo>
                    <a:pt x="58" y="398"/>
                  </a:lnTo>
                  <a:lnTo>
                    <a:pt x="59" y="399"/>
                  </a:lnTo>
                  <a:lnTo>
                    <a:pt x="60" y="401"/>
                  </a:lnTo>
                  <a:lnTo>
                    <a:pt x="694" y="786"/>
                  </a:lnTo>
                  <a:lnTo>
                    <a:pt x="694" y="775"/>
                  </a:lnTo>
                  <a:lnTo>
                    <a:pt x="685" y="751"/>
                  </a:lnTo>
                  <a:lnTo>
                    <a:pt x="681" y="745"/>
                  </a:lnTo>
                  <a:lnTo>
                    <a:pt x="673" y="726"/>
                  </a:lnTo>
                  <a:lnTo>
                    <a:pt x="663" y="699"/>
                  </a:lnTo>
                  <a:lnTo>
                    <a:pt x="652" y="666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7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5" name="Freeform 142"/>
            <p:cNvSpPr>
              <a:spLocks/>
            </p:cNvSpPr>
            <p:nvPr/>
          </p:nvSpPr>
          <p:spPr bwMode="auto">
            <a:xfrm>
              <a:off x="184" y="3571"/>
              <a:ext cx="618" cy="238"/>
            </a:xfrm>
            <a:custGeom>
              <a:avLst/>
              <a:gdLst>
                <a:gd name="T0" fmla="*/ 309 w 1235"/>
                <a:gd name="T1" fmla="*/ 59 h 475"/>
                <a:gd name="T2" fmla="*/ 153 w 1235"/>
                <a:gd name="T3" fmla="*/ 119 h 475"/>
                <a:gd name="T4" fmla="*/ 0 w 1235"/>
                <a:gd name="T5" fmla="*/ 38 h 475"/>
                <a:gd name="T6" fmla="*/ 167 w 1235"/>
                <a:gd name="T7" fmla="*/ 0 h 475"/>
                <a:gd name="T8" fmla="*/ 309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6" name="Freeform 143"/>
            <p:cNvSpPr>
              <a:spLocks/>
            </p:cNvSpPr>
            <p:nvPr/>
          </p:nvSpPr>
          <p:spPr bwMode="auto">
            <a:xfrm>
              <a:off x="162" y="3652"/>
              <a:ext cx="315" cy="272"/>
            </a:xfrm>
            <a:custGeom>
              <a:avLst/>
              <a:gdLst>
                <a:gd name="T0" fmla="*/ 157 w 630"/>
                <a:gd name="T1" fmla="*/ 136 h 543"/>
                <a:gd name="T2" fmla="*/ 12 w 630"/>
                <a:gd name="T3" fmla="*/ 47 h 543"/>
                <a:gd name="T4" fmla="*/ 7 w 630"/>
                <a:gd name="T5" fmla="*/ 39 h 543"/>
                <a:gd name="T6" fmla="*/ 3 w 630"/>
                <a:gd name="T7" fmla="*/ 31 h 543"/>
                <a:gd name="T8" fmla="*/ 1 w 630"/>
                <a:gd name="T9" fmla="*/ 24 h 543"/>
                <a:gd name="T10" fmla="*/ 1 w 630"/>
                <a:gd name="T11" fmla="*/ 18 h 543"/>
                <a:gd name="T12" fmla="*/ 0 w 630"/>
                <a:gd name="T13" fmla="*/ 12 h 543"/>
                <a:gd name="T14" fmla="*/ 1 w 630"/>
                <a:gd name="T15" fmla="*/ 7 h 543"/>
                <a:gd name="T16" fmla="*/ 1 w 630"/>
                <a:gd name="T17" fmla="*/ 3 h 543"/>
                <a:gd name="T18" fmla="*/ 2 w 630"/>
                <a:gd name="T19" fmla="*/ 0 h 543"/>
                <a:gd name="T20" fmla="*/ 158 w 630"/>
                <a:gd name="T21" fmla="*/ 83 h 543"/>
                <a:gd name="T22" fmla="*/ 154 w 630"/>
                <a:gd name="T23" fmla="*/ 89 h 543"/>
                <a:gd name="T24" fmla="*/ 152 w 630"/>
                <a:gd name="T25" fmla="*/ 95 h 543"/>
                <a:gd name="T26" fmla="*/ 151 w 630"/>
                <a:gd name="T27" fmla="*/ 102 h 543"/>
                <a:gd name="T28" fmla="*/ 151 w 630"/>
                <a:gd name="T29" fmla="*/ 109 h 543"/>
                <a:gd name="T30" fmla="*/ 152 w 630"/>
                <a:gd name="T31" fmla="*/ 116 h 543"/>
                <a:gd name="T32" fmla="*/ 153 w 630"/>
                <a:gd name="T33" fmla="*/ 123 h 543"/>
                <a:gd name="T34" fmla="*/ 155 w 630"/>
                <a:gd name="T35" fmla="*/ 130 h 543"/>
                <a:gd name="T36" fmla="*/ 157 w 630"/>
                <a:gd name="T37" fmla="*/ 136 h 5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0"/>
                <a:gd name="T58" fmla="*/ 0 h 543"/>
                <a:gd name="T59" fmla="*/ 630 w 630"/>
                <a:gd name="T60" fmla="*/ 543 h 5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0" h="543">
                  <a:moveTo>
                    <a:pt x="628" y="543"/>
                  </a:moveTo>
                  <a:lnTo>
                    <a:pt x="50" y="186"/>
                  </a:lnTo>
                  <a:lnTo>
                    <a:pt x="28" y="154"/>
                  </a:lnTo>
                  <a:lnTo>
                    <a:pt x="13" y="124"/>
                  </a:lnTo>
                  <a:lnTo>
                    <a:pt x="5" y="96"/>
                  </a:lnTo>
                  <a:lnTo>
                    <a:pt x="1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0" y="0"/>
                  </a:lnTo>
                  <a:lnTo>
                    <a:pt x="630" y="330"/>
                  </a:lnTo>
                  <a:lnTo>
                    <a:pt x="616" y="353"/>
                  </a:lnTo>
                  <a:lnTo>
                    <a:pt x="606" y="379"/>
                  </a:lnTo>
                  <a:lnTo>
                    <a:pt x="603" y="406"/>
                  </a:lnTo>
                  <a:lnTo>
                    <a:pt x="602" y="434"/>
                  </a:lnTo>
                  <a:lnTo>
                    <a:pt x="605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7" name="Freeform 144"/>
            <p:cNvSpPr>
              <a:spLocks/>
            </p:cNvSpPr>
            <p:nvPr/>
          </p:nvSpPr>
          <p:spPr bwMode="auto">
            <a:xfrm>
              <a:off x="476" y="3700"/>
              <a:ext cx="365" cy="250"/>
            </a:xfrm>
            <a:custGeom>
              <a:avLst/>
              <a:gdLst>
                <a:gd name="T0" fmla="*/ 160 w 731"/>
                <a:gd name="T1" fmla="*/ 38 h 500"/>
                <a:gd name="T2" fmla="*/ 0 w 731"/>
                <a:gd name="T3" fmla="*/ 103 h 500"/>
                <a:gd name="T4" fmla="*/ 1 w 731"/>
                <a:gd name="T5" fmla="*/ 108 h 500"/>
                <a:gd name="T6" fmla="*/ 162 w 731"/>
                <a:gd name="T7" fmla="*/ 43 h 500"/>
                <a:gd name="T8" fmla="*/ 172 w 731"/>
                <a:gd name="T9" fmla="*/ 52 h 500"/>
                <a:gd name="T10" fmla="*/ 8 w 731"/>
                <a:gd name="T11" fmla="*/ 120 h 500"/>
                <a:gd name="T12" fmla="*/ 10 w 731"/>
                <a:gd name="T13" fmla="*/ 125 h 500"/>
                <a:gd name="T14" fmla="*/ 182 w 731"/>
                <a:gd name="T15" fmla="*/ 54 h 500"/>
                <a:gd name="T16" fmla="*/ 165 w 731"/>
                <a:gd name="T17" fmla="*/ 39 h 500"/>
                <a:gd name="T18" fmla="*/ 165 w 731"/>
                <a:gd name="T19" fmla="*/ 1 h 500"/>
                <a:gd name="T20" fmla="*/ 160 w 731"/>
                <a:gd name="T21" fmla="*/ 0 h 500"/>
                <a:gd name="T22" fmla="*/ 160 w 731"/>
                <a:gd name="T23" fmla="*/ 12 h 500"/>
                <a:gd name="T24" fmla="*/ 160 w 731"/>
                <a:gd name="T25" fmla="*/ 38 h 5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1"/>
                <a:gd name="T40" fmla="*/ 0 h 500"/>
                <a:gd name="T41" fmla="*/ 731 w 731"/>
                <a:gd name="T42" fmla="*/ 500 h 5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1" h="500">
                  <a:moveTo>
                    <a:pt x="643" y="149"/>
                  </a:moveTo>
                  <a:lnTo>
                    <a:pt x="0" y="409"/>
                  </a:lnTo>
                  <a:lnTo>
                    <a:pt x="6" y="432"/>
                  </a:lnTo>
                  <a:lnTo>
                    <a:pt x="651" y="171"/>
                  </a:lnTo>
                  <a:lnTo>
                    <a:pt x="690" y="208"/>
                  </a:lnTo>
                  <a:lnTo>
                    <a:pt x="35" y="477"/>
                  </a:lnTo>
                  <a:lnTo>
                    <a:pt x="43" y="500"/>
                  </a:lnTo>
                  <a:lnTo>
                    <a:pt x="731" y="216"/>
                  </a:lnTo>
                  <a:lnTo>
                    <a:pt x="663" y="153"/>
                  </a:lnTo>
                  <a:lnTo>
                    <a:pt x="661" y="1"/>
                  </a:lnTo>
                  <a:lnTo>
                    <a:pt x="641" y="0"/>
                  </a:lnTo>
                  <a:lnTo>
                    <a:pt x="642" y="47"/>
                  </a:lnTo>
                  <a:lnTo>
                    <a:pt x="643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8" name="Freeform 145"/>
            <p:cNvSpPr>
              <a:spLocks/>
            </p:cNvSpPr>
            <p:nvPr/>
          </p:nvSpPr>
          <p:spPr bwMode="auto">
            <a:xfrm>
              <a:off x="427" y="3550"/>
              <a:ext cx="347" cy="158"/>
            </a:xfrm>
            <a:custGeom>
              <a:avLst/>
              <a:gdLst>
                <a:gd name="T0" fmla="*/ 10 w 695"/>
                <a:gd name="T1" fmla="*/ 39 h 318"/>
                <a:gd name="T2" fmla="*/ 1 w 695"/>
                <a:gd name="T3" fmla="*/ 49 h 318"/>
                <a:gd name="T4" fmla="*/ 0 w 695"/>
                <a:gd name="T5" fmla="*/ 63 h 318"/>
                <a:gd name="T6" fmla="*/ 1 w 695"/>
                <a:gd name="T7" fmla="*/ 73 h 318"/>
                <a:gd name="T8" fmla="*/ 2 w 695"/>
                <a:gd name="T9" fmla="*/ 79 h 318"/>
                <a:gd name="T10" fmla="*/ 172 w 695"/>
                <a:gd name="T11" fmla="*/ 35 h 318"/>
                <a:gd name="T12" fmla="*/ 173 w 695"/>
                <a:gd name="T13" fmla="*/ 0 h 318"/>
                <a:gd name="T14" fmla="*/ 10 w 695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1" y="159"/>
                  </a:moveTo>
                  <a:lnTo>
                    <a:pt x="5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1" y="141"/>
                  </a:lnTo>
                  <a:lnTo>
                    <a:pt x="695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9" name="Freeform 146"/>
            <p:cNvSpPr>
              <a:spLocks/>
            </p:cNvSpPr>
            <p:nvPr/>
          </p:nvSpPr>
          <p:spPr bwMode="auto">
            <a:xfrm>
              <a:off x="431" y="3622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0" name="Freeform 147"/>
            <p:cNvSpPr>
              <a:spLocks/>
            </p:cNvSpPr>
            <p:nvPr/>
          </p:nvSpPr>
          <p:spPr bwMode="auto">
            <a:xfrm>
              <a:off x="125" y="3400"/>
              <a:ext cx="689" cy="347"/>
            </a:xfrm>
            <a:custGeom>
              <a:avLst/>
              <a:gdLst>
                <a:gd name="T0" fmla="*/ 163 w 1377"/>
                <a:gd name="T1" fmla="*/ 116 h 694"/>
                <a:gd name="T2" fmla="*/ 345 w 1377"/>
                <a:gd name="T3" fmla="*/ 72 h 694"/>
                <a:gd name="T4" fmla="*/ 190 w 1377"/>
                <a:gd name="T5" fmla="*/ 0 h 694"/>
                <a:gd name="T6" fmla="*/ 7 w 1377"/>
                <a:gd name="T7" fmla="*/ 22 h 694"/>
                <a:gd name="T8" fmla="*/ 6 w 1377"/>
                <a:gd name="T9" fmla="*/ 22 h 694"/>
                <a:gd name="T10" fmla="*/ 5 w 1377"/>
                <a:gd name="T11" fmla="*/ 26 h 694"/>
                <a:gd name="T12" fmla="*/ 3 w 1377"/>
                <a:gd name="T13" fmla="*/ 30 h 694"/>
                <a:gd name="T14" fmla="*/ 1 w 1377"/>
                <a:gd name="T15" fmla="*/ 38 h 694"/>
                <a:gd name="T16" fmla="*/ 0 w 1377"/>
                <a:gd name="T17" fmla="*/ 45 h 694"/>
                <a:gd name="T18" fmla="*/ 1 w 1377"/>
                <a:gd name="T19" fmla="*/ 53 h 694"/>
                <a:gd name="T20" fmla="*/ 5 w 1377"/>
                <a:gd name="T21" fmla="*/ 63 h 694"/>
                <a:gd name="T22" fmla="*/ 11 w 1377"/>
                <a:gd name="T23" fmla="*/ 74 h 694"/>
                <a:gd name="T24" fmla="*/ 11 w 1377"/>
                <a:gd name="T25" fmla="*/ 74 h 694"/>
                <a:gd name="T26" fmla="*/ 11 w 1377"/>
                <a:gd name="T27" fmla="*/ 74 h 694"/>
                <a:gd name="T28" fmla="*/ 11 w 1377"/>
                <a:gd name="T29" fmla="*/ 75 h 694"/>
                <a:gd name="T30" fmla="*/ 11 w 1377"/>
                <a:gd name="T31" fmla="*/ 75 h 694"/>
                <a:gd name="T32" fmla="*/ 11 w 1377"/>
                <a:gd name="T33" fmla="*/ 75 h 694"/>
                <a:gd name="T34" fmla="*/ 12 w 1377"/>
                <a:gd name="T35" fmla="*/ 75 h 694"/>
                <a:gd name="T36" fmla="*/ 161 w 1377"/>
                <a:gd name="T37" fmla="*/ 174 h 694"/>
                <a:gd name="T38" fmla="*/ 162 w 1377"/>
                <a:gd name="T39" fmla="*/ 172 h 694"/>
                <a:gd name="T40" fmla="*/ 160 w 1377"/>
                <a:gd name="T41" fmla="*/ 166 h 694"/>
                <a:gd name="T42" fmla="*/ 160 w 1377"/>
                <a:gd name="T43" fmla="*/ 166 h 694"/>
                <a:gd name="T44" fmla="*/ 160 w 1377"/>
                <a:gd name="T45" fmla="*/ 166 h 694"/>
                <a:gd name="T46" fmla="*/ 159 w 1377"/>
                <a:gd name="T47" fmla="*/ 164 h 694"/>
                <a:gd name="T48" fmla="*/ 158 w 1377"/>
                <a:gd name="T49" fmla="*/ 160 h 694"/>
                <a:gd name="T50" fmla="*/ 156 w 1377"/>
                <a:gd name="T51" fmla="*/ 154 h 694"/>
                <a:gd name="T52" fmla="*/ 154 w 1377"/>
                <a:gd name="T53" fmla="*/ 146 h 694"/>
                <a:gd name="T54" fmla="*/ 153 w 1377"/>
                <a:gd name="T55" fmla="*/ 138 h 694"/>
                <a:gd name="T56" fmla="*/ 154 w 1377"/>
                <a:gd name="T57" fmla="*/ 130 h 694"/>
                <a:gd name="T58" fmla="*/ 157 w 1377"/>
                <a:gd name="T59" fmla="*/ 122 h 694"/>
                <a:gd name="T60" fmla="*/ 163 w 1377"/>
                <a:gd name="T61" fmla="*/ 11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4"/>
                <a:gd name="T95" fmla="*/ 1377 w 1377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4">
                  <a:moveTo>
                    <a:pt x="652" y="467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7" y="86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6"/>
                  </a:lnTo>
                  <a:lnTo>
                    <a:pt x="43" y="296"/>
                  </a:lnTo>
                  <a:lnTo>
                    <a:pt x="43" y="297"/>
                  </a:lnTo>
                  <a:lnTo>
                    <a:pt x="45" y="298"/>
                  </a:lnTo>
                  <a:lnTo>
                    <a:pt x="644" y="694"/>
                  </a:lnTo>
                  <a:lnTo>
                    <a:pt x="646" y="685"/>
                  </a:lnTo>
                  <a:lnTo>
                    <a:pt x="638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1" y="614"/>
                  </a:lnTo>
                  <a:lnTo>
                    <a:pt x="614" y="583"/>
                  </a:lnTo>
                  <a:lnTo>
                    <a:pt x="612" y="551"/>
                  </a:lnTo>
                  <a:lnTo>
                    <a:pt x="615" y="519"/>
                  </a:lnTo>
                  <a:lnTo>
                    <a:pt x="628" y="490"/>
                  </a:lnTo>
                  <a:lnTo>
                    <a:pt x="652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1" name="Freeform 148"/>
            <p:cNvSpPr>
              <a:spLocks/>
            </p:cNvSpPr>
            <p:nvPr/>
          </p:nvSpPr>
          <p:spPr bwMode="auto">
            <a:xfrm>
              <a:off x="163" y="3413"/>
              <a:ext cx="614" cy="209"/>
            </a:xfrm>
            <a:custGeom>
              <a:avLst/>
              <a:gdLst>
                <a:gd name="T0" fmla="*/ 307 w 1229"/>
                <a:gd name="T1" fmla="*/ 64 h 418"/>
                <a:gd name="T2" fmla="*/ 145 w 1229"/>
                <a:gd name="T3" fmla="*/ 105 h 418"/>
                <a:gd name="T4" fmla="*/ 0 w 1229"/>
                <a:gd name="T5" fmla="*/ 21 h 418"/>
                <a:gd name="T6" fmla="*/ 170 w 1229"/>
                <a:gd name="T7" fmla="*/ 0 h 418"/>
                <a:gd name="T8" fmla="*/ 307 w 1229"/>
                <a:gd name="T9" fmla="*/ 64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8"/>
                <a:gd name="T17" fmla="*/ 1229 w 1229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8">
                  <a:moveTo>
                    <a:pt x="1229" y="256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29" y="25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2" name="Freeform 149"/>
            <p:cNvSpPr>
              <a:spLocks/>
            </p:cNvSpPr>
            <p:nvPr/>
          </p:nvSpPr>
          <p:spPr bwMode="auto">
            <a:xfrm>
              <a:off x="136" y="3457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9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0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2 w 607"/>
                <a:gd name="T31" fmla="*/ 114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5" y="108"/>
                  </a:lnTo>
                  <a:lnTo>
                    <a:pt x="0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6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0" y="405"/>
                  </a:lnTo>
                  <a:lnTo>
                    <a:pt x="568" y="430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3" name="Freeform 150"/>
            <p:cNvSpPr>
              <a:spLocks/>
            </p:cNvSpPr>
            <p:nvPr/>
          </p:nvSpPr>
          <p:spPr bwMode="auto">
            <a:xfrm>
              <a:off x="431" y="3550"/>
              <a:ext cx="376" cy="197"/>
            </a:xfrm>
            <a:custGeom>
              <a:avLst/>
              <a:gdLst>
                <a:gd name="T0" fmla="*/ 167 w 753"/>
                <a:gd name="T1" fmla="*/ 34 h 395"/>
                <a:gd name="T2" fmla="*/ 0 w 753"/>
                <a:gd name="T3" fmla="*/ 77 h 395"/>
                <a:gd name="T4" fmla="*/ 1 w 753"/>
                <a:gd name="T5" fmla="*/ 83 h 395"/>
                <a:gd name="T6" fmla="*/ 169 w 753"/>
                <a:gd name="T7" fmla="*/ 39 h 395"/>
                <a:gd name="T8" fmla="*/ 178 w 753"/>
                <a:gd name="T9" fmla="*/ 48 h 395"/>
                <a:gd name="T10" fmla="*/ 7 w 753"/>
                <a:gd name="T11" fmla="*/ 93 h 395"/>
                <a:gd name="T12" fmla="*/ 8 w 753"/>
                <a:gd name="T13" fmla="*/ 98 h 395"/>
                <a:gd name="T14" fmla="*/ 188 w 753"/>
                <a:gd name="T15" fmla="*/ 51 h 395"/>
                <a:gd name="T16" fmla="*/ 172 w 753"/>
                <a:gd name="T17" fmla="*/ 35 h 395"/>
                <a:gd name="T18" fmla="*/ 175 w 753"/>
                <a:gd name="T19" fmla="*/ 0 h 395"/>
                <a:gd name="T20" fmla="*/ 170 w 753"/>
                <a:gd name="T21" fmla="*/ 0 h 395"/>
                <a:gd name="T22" fmla="*/ 169 w 753"/>
                <a:gd name="T23" fmla="*/ 10 h 395"/>
                <a:gd name="T24" fmla="*/ 167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4"/>
                  </a:lnTo>
                  <a:lnTo>
                    <a:pt x="689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4" name="Freeform 151"/>
            <p:cNvSpPr>
              <a:spLocks/>
            </p:cNvSpPr>
            <p:nvPr/>
          </p:nvSpPr>
          <p:spPr bwMode="auto">
            <a:xfrm>
              <a:off x="459" y="3382"/>
              <a:ext cx="347" cy="159"/>
            </a:xfrm>
            <a:custGeom>
              <a:avLst/>
              <a:gdLst>
                <a:gd name="T0" fmla="*/ 10 w 695"/>
                <a:gd name="T1" fmla="*/ 40 h 318"/>
                <a:gd name="T2" fmla="*/ 1 w 695"/>
                <a:gd name="T3" fmla="*/ 49 h 318"/>
                <a:gd name="T4" fmla="*/ 0 w 695"/>
                <a:gd name="T5" fmla="*/ 64 h 318"/>
                <a:gd name="T6" fmla="*/ 1 w 695"/>
                <a:gd name="T7" fmla="*/ 74 h 318"/>
                <a:gd name="T8" fmla="*/ 2 w 695"/>
                <a:gd name="T9" fmla="*/ 80 h 318"/>
                <a:gd name="T10" fmla="*/ 172 w 695"/>
                <a:gd name="T11" fmla="*/ 36 h 318"/>
                <a:gd name="T12" fmla="*/ 173 w 695"/>
                <a:gd name="T13" fmla="*/ 0 h 318"/>
                <a:gd name="T14" fmla="*/ 10 w 695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0" y="159"/>
                  </a:moveTo>
                  <a:lnTo>
                    <a:pt x="4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5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5" name="Freeform 152"/>
            <p:cNvSpPr>
              <a:spLocks/>
            </p:cNvSpPr>
            <p:nvPr/>
          </p:nvSpPr>
          <p:spPr bwMode="auto">
            <a:xfrm>
              <a:off x="462" y="3455"/>
              <a:ext cx="368" cy="118"/>
            </a:xfrm>
            <a:custGeom>
              <a:avLst/>
              <a:gdLst>
                <a:gd name="T0" fmla="*/ 0 w 736"/>
                <a:gd name="T1" fmla="*/ 45 h 237"/>
                <a:gd name="T2" fmla="*/ 7 w 736"/>
                <a:gd name="T3" fmla="*/ 59 h 237"/>
                <a:gd name="T4" fmla="*/ 184 w 736"/>
                <a:gd name="T5" fmla="*/ 13 h 237"/>
                <a:gd name="T6" fmla="*/ 170 w 736"/>
                <a:gd name="T7" fmla="*/ 0 h 237"/>
                <a:gd name="T8" fmla="*/ 0 w 736"/>
                <a:gd name="T9" fmla="*/ 45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6"/>
                <a:gd name="T16" fmla="*/ 0 h 237"/>
                <a:gd name="T17" fmla="*/ 736 w 736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6" h="237">
                  <a:moveTo>
                    <a:pt x="0" y="181"/>
                  </a:moveTo>
                  <a:lnTo>
                    <a:pt x="30" y="237"/>
                  </a:lnTo>
                  <a:lnTo>
                    <a:pt x="736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6" name="Freeform 153"/>
            <p:cNvSpPr>
              <a:spLocks/>
            </p:cNvSpPr>
            <p:nvPr/>
          </p:nvSpPr>
          <p:spPr bwMode="auto">
            <a:xfrm>
              <a:off x="158" y="3233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1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1 w 1377"/>
                <a:gd name="T25" fmla="*/ 74 h 693"/>
                <a:gd name="T26" fmla="*/ 11 w 1377"/>
                <a:gd name="T27" fmla="*/ 75 h 693"/>
                <a:gd name="T28" fmla="*/ 11 w 1377"/>
                <a:gd name="T29" fmla="*/ 75 h 693"/>
                <a:gd name="T30" fmla="*/ 161 w 1377"/>
                <a:gd name="T31" fmla="*/ 174 h 693"/>
                <a:gd name="T32" fmla="*/ 161 w 1377"/>
                <a:gd name="T33" fmla="*/ 171 h 693"/>
                <a:gd name="T34" fmla="*/ 159 w 1377"/>
                <a:gd name="T35" fmla="*/ 166 h 693"/>
                <a:gd name="T36" fmla="*/ 159 w 1377"/>
                <a:gd name="T37" fmla="*/ 166 h 693"/>
                <a:gd name="T38" fmla="*/ 159 w 1377"/>
                <a:gd name="T39" fmla="*/ 166 h 693"/>
                <a:gd name="T40" fmla="*/ 159 w 1377"/>
                <a:gd name="T41" fmla="*/ 164 h 693"/>
                <a:gd name="T42" fmla="*/ 157 w 1377"/>
                <a:gd name="T43" fmla="*/ 160 h 693"/>
                <a:gd name="T44" fmla="*/ 155 w 1377"/>
                <a:gd name="T45" fmla="*/ 154 h 693"/>
                <a:gd name="T46" fmla="*/ 153 w 1377"/>
                <a:gd name="T47" fmla="*/ 146 h 693"/>
                <a:gd name="T48" fmla="*/ 153 w 1377"/>
                <a:gd name="T49" fmla="*/ 138 h 693"/>
                <a:gd name="T50" fmla="*/ 153 w 1377"/>
                <a:gd name="T51" fmla="*/ 130 h 693"/>
                <a:gd name="T52" fmla="*/ 157 w 1377"/>
                <a:gd name="T53" fmla="*/ 123 h 693"/>
                <a:gd name="T54" fmla="*/ 163 w 1377"/>
                <a:gd name="T55" fmla="*/ 117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7"/>
                <a:gd name="T85" fmla="*/ 0 h 693"/>
                <a:gd name="T86" fmla="*/ 1377 w 1377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7" h="693">
                  <a:moveTo>
                    <a:pt x="652" y="466"/>
                  </a:moveTo>
                  <a:lnTo>
                    <a:pt x="1377" y="287"/>
                  </a:lnTo>
                  <a:lnTo>
                    <a:pt x="758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3"/>
                  </a:lnTo>
                  <a:lnTo>
                    <a:pt x="9" y="122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4" y="214"/>
                  </a:lnTo>
                  <a:lnTo>
                    <a:pt x="17" y="254"/>
                  </a:lnTo>
                  <a:lnTo>
                    <a:pt x="43" y="295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644" y="693"/>
                  </a:lnTo>
                  <a:lnTo>
                    <a:pt x="647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89"/>
                  </a:lnTo>
                  <a:lnTo>
                    <a:pt x="652" y="4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7" name="Freeform 154"/>
            <p:cNvSpPr>
              <a:spLocks/>
            </p:cNvSpPr>
            <p:nvPr/>
          </p:nvSpPr>
          <p:spPr bwMode="auto">
            <a:xfrm>
              <a:off x="195" y="3245"/>
              <a:ext cx="614" cy="209"/>
            </a:xfrm>
            <a:custGeom>
              <a:avLst/>
              <a:gdLst>
                <a:gd name="T0" fmla="*/ 307 w 1228"/>
                <a:gd name="T1" fmla="*/ 64 h 417"/>
                <a:gd name="T2" fmla="*/ 146 w 1228"/>
                <a:gd name="T3" fmla="*/ 105 h 417"/>
                <a:gd name="T4" fmla="*/ 0 w 1228"/>
                <a:gd name="T5" fmla="*/ 21 h 417"/>
                <a:gd name="T6" fmla="*/ 170 w 1228"/>
                <a:gd name="T7" fmla="*/ 0 h 417"/>
                <a:gd name="T8" fmla="*/ 307 w 1228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7"/>
                <a:gd name="T17" fmla="*/ 1228 w 1228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7">
                  <a:moveTo>
                    <a:pt x="1228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0" y="0"/>
                  </a:lnTo>
                  <a:lnTo>
                    <a:pt x="1228" y="25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8" name="Freeform 155"/>
            <p:cNvSpPr>
              <a:spLocks/>
            </p:cNvSpPr>
            <p:nvPr/>
          </p:nvSpPr>
          <p:spPr bwMode="auto">
            <a:xfrm>
              <a:off x="168" y="3290"/>
              <a:ext cx="304" cy="264"/>
            </a:xfrm>
            <a:custGeom>
              <a:avLst/>
              <a:gdLst>
                <a:gd name="T0" fmla="*/ 146 w 607"/>
                <a:gd name="T1" fmla="*/ 132 h 529"/>
                <a:gd name="T2" fmla="*/ 10 w 607"/>
                <a:gd name="T3" fmla="*/ 41 h 529"/>
                <a:gd name="T4" fmla="*/ 5 w 607"/>
                <a:gd name="T5" fmla="*/ 33 h 529"/>
                <a:gd name="T6" fmla="*/ 2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5 h 529"/>
                <a:gd name="T16" fmla="*/ 3 w 607"/>
                <a:gd name="T17" fmla="*/ 2 h 529"/>
                <a:gd name="T18" fmla="*/ 5 w 607"/>
                <a:gd name="T19" fmla="*/ 0 h 529"/>
                <a:gd name="T20" fmla="*/ 152 w 607"/>
                <a:gd name="T21" fmla="*/ 85 h 529"/>
                <a:gd name="T22" fmla="*/ 148 w 607"/>
                <a:gd name="T23" fmla="*/ 90 h 529"/>
                <a:gd name="T24" fmla="*/ 145 w 607"/>
                <a:gd name="T25" fmla="*/ 95 h 529"/>
                <a:gd name="T26" fmla="*/ 143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3 w 607"/>
                <a:gd name="T33" fmla="*/ 120 h 529"/>
                <a:gd name="T34" fmla="*/ 145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6" y="108"/>
                  </a:lnTo>
                  <a:lnTo>
                    <a:pt x="0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9" y="382"/>
                  </a:lnTo>
                  <a:lnTo>
                    <a:pt x="570" y="406"/>
                  </a:lnTo>
                  <a:lnTo>
                    <a:pt x="568" y="431"/>
                  </a:lnTo>
                  <a:lnTo>
                    <a:pt x="568" y="457"/>
                  </a:lnTo>
                  <a:lnTo>
                    <a:pt x="572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9" name="Freeform 156"/>
            <p:cNvSpPr>
              <a:spLocks/>
            </p:cNvSpPr>
            <p:nvPr/>
          </p:nvSpPr>
          <p:spPr bwMode="auto">
            <a:xfrm>
              <a:off x="462" y="3382"/>
              <a:ext cx="377" cy="198"/>
            </a:xfrm>
            <a:custGeom>
              <a:avLst/>
              <a:gdLst>
                <a:gd name="T0" fmla="*/ 168 w 753"/>
                <a:gd name="T1" fmla="*/ 34 h 395"/>
                <a:gd name="T2" fmla="*/ 0 w 753"/>
                <a:gd name="T3" fmla="*/ 78 h 395"/>
                <a:gd name="T4" fmla="*/ 1 w 753"/>
                <a:gd name="T5" fmla="*/ 83 h 395"/>
                <a:gd name="T6" fmla="*/ 170 w 753"/>
                <a:gd name="T7" fmla="*/ 40 h 395"/>
                <a:gd name="T8" fmla="*/ 179 w 753"/>
                <a:gd name="T9" fmla="*/ 49 h 395"/>
                <a:gd name="T10" fmla="*/ 7 w 753"/>
                <a:gd name="T11" fmla="*/ 94 h 395"/>
                <a:gd name="T12" fmla="*/ 9 w 753"/>
                <a:gd name="T13" fmla="*/ 99 h 395"/>
                <a:gd name="T14" fmla="*/ 189 w 753"/>
                <a:gd name="T15" fmla="*/ 52 h 395"/>
                <a:gd name="T16" fmla="*/ 173 w 753"/>
                <a:gd name="T17" fmla="*/ 36 h 395"/>
                <a:gd name="T18" fmla="*/ 175 w 753"/>
                <a:gd name="T19" fmla="*/ 1 h 395"/>
                <a:gd name="T20" fmla="*/ 171 w 753"/>
                <a:gd name="T21" fmla="*/ 0 h 395"/>
                <a:gd name="T22" fmla="*/ 170 w 753"/>
                <a:gd name="T23" fmla="*/ 11 h 395"/>
                <a:gd name="T24" fmla="*/ 168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5"/>
                  </a:lnTo>
                  <a:lnTo>
                    <a:pt x="690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0" name="Freeform 157"/>
            <p:cNvSpPr>
              <a:spLocks/>
            </p:cNvSpPr>
            <p:nvPr/>
          </p:nvSpPr>
          <p:spPr bwMode="auto">
            <a:xfrm>
              <a:off x="478" y="3180"/>
              <a:ext cx="334" cy="209"/>
            </a:xfrm>
            <a:custGeom>
              <a:avLst/>
              <a:gdLst>
                <a:gd name="T0" fmla="*/ 7 w 668"/>
                <a:gd name="T1" fmla="*/ 59 h 416"/>
                <a:gd name="T2" fmla="*/ 0 w 668"/>
                <a:gd name="T3" fmla="*/ 72 h 416"/>
                <a:gd name="T4" fmla="*/ 1 w 668"/>
                <a:gd name="T5" fmla="*/ 88 h 416"/>
                <a:gd name="T6" fmla="*/ 3 w 668"/>
                <a:gd name="T7" fmla="*/ 98 h 416"/>
                <a:gd name="T8" fmla="*/ 3 w 668"/>
                <a:gd name="T9" fmla="*/ 105 h 416"/>
                <a:gd name="T10" fmla="*/ 167 w 668"/>
                <a:gd name="T11" fmla="*/ 39 h 416"/>
                <a:gd name="T12" fmla="*/ 165 w 668"/>
                <a:gd name="T13" fmla="*/ 0 h 416"/>
                <a:gd name="T14" fmla="*/ 7 w 668"/>
                <a:gd name="T15" fmla="*/ 59 h 4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8"/>
                <a:gd name="T25" fmla="*/ 0 h 416"/>
                <a:gd name="T26" fmla="*/ 668 w 668"/>
                <a:gd name="T27" fmla="*/ 416 h 4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8" h="416">
                  <a:moveTo>
                    <a:pt x="30" y="235"/>
                  </a:moveTo>
                  <a:lnTo>
                    <a:pt x="0" y="285"/>
                  </a:lnTo>
                  <a:lnTo>
                    <a:pt x="1" y="348"/>
                  </a:lnTo>
                  <a:lnTo>
                    <a:pt x="11" y="391"/>
                  </a:lnTo>
                  <a:lnTo>
                    <a:pt x="15" y="416"/>
                  </a:lnTo>
                  <a:lnTo>
                    <a:pt x="668" y="154"/>
                  </a:lnTo>
                  <a:lnTo>
                    <a:pt x="660" y="0"/>
                  </a:lnTo>
                  <a:lnTo>
                    <a:pt x="30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1" name="Freeform 158"/>
            <p:cNvSpPr>
              <a:spLocks/>
            </p:cNvSpPr>
            <p:nvPr/>
          </p:nvSpPr>
          <p:spPr bwMode="auto">
            <a:xfrm>
              <a:off x="485" y="3260"/>
              <a:ext cx="356" cy="163"/>
            </a:xfrm>
            <a:custGeom>
              <a:avLst/>
              <a:gdLst>
                <a:gd name="T0" fmla="*/ 0 w 712"/>
                <a:gd name="T1" fmla="*/ 66 h 327"/>
                <a:gd name="T2" fmla="*/ 9 w 712"/>
                <a:gd name="T3" fmla="*/ 81 h 327"/>
                <a:gd name="T4" fmla="*/ 178 w 712"/>
                <a:gd name="T5" fmla="*/ 13 h 327"/>
                <a:gd name="T6" fmla="*/ 163 w 712"/>
                <a:gd name="T7" fmla="*/ 0 h 327"/>
                <a:gd name="T8" fmla="*/ 0 w 712"/>
                <a:gd name="T9" fmla="*/ 66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7"/>
                <a:gd name="T17" fmla="*/ 712 w 712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7">
                  <a:moveTo>
                    <a:pt x="0" y="267"/>
                  </a:moveTo>
                  <a:lnTo>
                    <a:pt x="35" y="327"/>
                  </a:lnTo>
                  <a:lnTo>
                    <a:pt x="712" y="53"/>
                  </a:lnTo>
                  <a:lnTo>
                    <a:pt x="650" y="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2" name="Freeform 159"/>
            <p:cNvSpPr>
              <a:spLocks/>
            </p:cNvSpPr>
            <p:nvPr/>
          </p:nvSpPr>
          <p:spPr bwMode="auto">
            <a:xfrm>
              <a:off x="160" y="3038"/>
              <a:ext cx="687" cy="392"/>
            </a:xfrm>
            <a:custGeom>
              <a:avLst/>
              <a:gdLst>
                <a:gd name="T0" fmla="*/ 169 w 1374"/>
                <a:gd name="T1" fmla="*/ 133 h 784"/>
                <a:gd name="T2" fmla="*/ 344 w 1374"/>
                <a:gd name="T3" fmla="*/ 67 h 784"/>
                <a:gd name="T4" fmla="*/ 183 w 1374"/>
                <a:gd name="T5" fmla="*/ 0 h 784"/>
                <a:gd name="T6" fmla="*/ 5 w 1374"/>
                <a:gd name="T7" fmla="*/ 40 h 784"/>
                <a:gd name="T8" fmla="*/ 3 w 1374"/>
                <a:gd name="T9" fmla="*/ 42 h 784"/>
                <a:gd name="T10" fmla="*/ 3 w 1374"/>
                <a:gd name="T11" fmla="*/ 46 h 784"/>
                <a:gd name="T12" fmla="*/ 1 w 1374"/>
                <a:gd name="T13" fmla="*/ 51 h 784"/>
                <a:gd name="T14" fmla="*/ 0 w 1374"/>
                <a:gd name="T15" fmla="*/ 58 h 784"/>
                <a:gd name="T16" fmla="*/ 1 w 1374"/>
                <a:gd name="T17" fmla="*/ 68 h 784"/>
                <a:gd name="T18" fmla="*/ 3 w 1374"/>
                <a:gd name="T19" fmla="*/ 78 h 784"/>
                <a:gd name="T20" fmla="*/ 6 w 1374"/>
                <a:gd name="T21" fmla="*/ 88 h 784"/>
                <a:gd name="T22" fmla="*/ 14 w 1374"/>
                <a:gd name="T23" fmla="*/ 99 h 784"/>
                <a:gd name="T24" fmla="*/ 14 w 1374"/>
                <a:gd name="T25" fmla="*/ 99 h 784"/>
                <a:gd name="T26" fmla="*/ 14 w 1374"/>
                <a:gd name="T27" fmla="*/ 99 h 784"/>
                <a:gd name="T28" fmla="*/ 14 w 1374"/>
                <a:gd name="T29" fmla="*/ 99 h 784"/>
                <a:gd name="T30" fmla="*/ 173 w 1374"/>
                <a:gd name="T31" fmla="*/ 196 h 784"/>
                <a:gd name="T32" fmla="*/ 173 w 1374"/>
                <a:gd name="T33" fmla="*/ 194 h 784"/>
                <a:gd name="T34" fmla="*/ 171 w 1374"/>
                <a:gd name="T35" fmla="*/ 188 h 784"/>
                <a:gd name="T36" fmla="*/ 171 w 1374"/>
                <a:gd name="T37" fmla="*/ 188 h 784"/>
                <a:gd name="T38" fmla="*/ 171 w 1374"/>
                <a:gd name="T39" fmla="*/ 188 h 784"/>
                <a:gd name="T40" fmla="*/ 170 w 1374"/>
                <a:gd name="T41" fmla="*/ 186 h 784"/>
                <a:gd name="T42" fmla="*/ 168 w 1374"/>
                <a:gd name="T43" fmla="*/ 181 h 784"/>
                <a:gd name="T44" fmla="*/ 166 w 1374"/>
                <a:gd name="T45" fmla="*/ 175 h 784"/>
                <a:gd name="T46" fmla="*/ 163 w 1374"/>
                <a:gd name="T47" fmla="*/ 166 h 784"/>
                <a:gd name="T48" fmla="*/ 162 w 1374"/>
                <a:gd name="T49" fmla="*/ 158 h 784"/>
                <a:gd name="T50" fmla="*/ 162 w 1374"/>
                <a:gd name="T51" fmla="*/ 149 h 784"/>
                <a:gd name="T52" fmla="*/ 164 w 1374"/>
                <a:gd name="T53" fmla="*/ 140 h 784"/>
                <a:gd name="T54" fmla="*/ 169 w 1374"/>
                <a:gd name="T55" fmla="*/ 133 h 7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4"/>
                <a:gd name="T85" fmla="*/ 0 h 784"/>
                <a:gd name="T86" fmla="*/ 1374 w 1374"/>
                <a:gd name="T87" fmla="*/ 784 h 7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4" h="784">
                  <a:moveTo>
                    <a:pt x="676" y="531"/>
                  </a:moveTo>
                  <a:lnTo>
                    <a:pt x="1374" y="266"/>
                  </a:lnTo>
                  <a:lnTo>
                    <a:pt x="732" y="0"/>
                  </a:lnTo>
                  <a:lnTo>
                    <a:pt x="17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3" y="204"/>
                  </a:lnTo>
                  <a:lnTo>
                    <a:pt x="0" y="234"/>
                  </a:lnTo>
                  <a:lnTo>
                    <a:pt x="1" y="270"/>
                  </a:lnTo>
                  <a:lnTo>
                    <a:pt x="9" y="309"/>
                  </a:lnTo>
                  <a:lnTo>
                    <a:pt x="26" y="351"/>
                  </a:lnTo>
                  <a:lnTo>
                    <a:pt x="56" y="396"/>
                  </a:lnTo>
                  <a:lnTo>
                    <a:pt x="57" y="399"/>
                  </a:lnTo>
                  <a:lnTo>
                    <a:pt x="58" y="399"/>
                  </a:lnTo>
                  <a:lnTo>
                    <a:pt x="692" y="784"/>
                  </a:lnTo>
                  <a:lnTo>
                    <a:pt x="693" y="774"/>
                  </a:lnTo>
                  <a:lnTo>
                    <a:pt x="683" y="751"/>
                  </a:lnTo>
                  <a:lnTo>
                    <a:pt x="679" y="744"/>
                  </a:lnTo>
                  <a:lnTo>
                    <a:pt x="671" y="724"/>
                  </a:lnTo>
                  <a:lnTo>
                    <a:pt x="661" y="698"/>
                  </a:lnTo>
                  <a:lnTo>
                    <a:pt x="651" y="664"/>
                  </a:lnTo>
                  <a:lnTo>
                    <a:pt x="645" y="629"/>
                  </a:lnTo>
                  <a:lnTo>
                    <a:pt x="645" y="593"/>
                  </a:lnTo>
                  <a:lnTo>
                    <a:pt x="655" y="560"/>
                  </a:lnTo>
                  <a:lnTo>
                    <a:pt x="676" y="5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3" name="Freeform 160"/>
            <p:cNvSpPr>
              <a:spLocks/>
            </p:cNvSpPr>
            <p:nvPr/>
          </p:nvSpPr>
          <p:spPr bwMode="auto">
            <a:xfrm>
              <a:off x="193" y="3052"/>
              <a:ext cx="618" cy="238"/>
            </a:xfrm>
            <a:custGeom>
              <a:avLst/>
              <a:gdLst>
                <a:gd name="T0" fmla="*/ 309 w 1236"/>
                <a:gd name="T1" fmla="*/ 59 h 475"/>
                <a:gd name="T2" fmla="*/ 153 w 1236"/>
                <a:gd name="T3" fmla="*/ 119 h 475"/>
                <a:gd name="T4" fmla="*/ 0 w 1236"/>
                <a:gd name="T5" fmla="*/ 38 h 475"/>
                <a:gd name="T6" fmla="*/ 166 w 1236"/>
                <a:gd name="T7" fmla="*/ 0 h 475"/>
                <a:gd name="T8" fmla="*/ 309 w 1236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6"/>
                <a:gd name="T16" fmla="*/ 0 h 475"/>
                <a:gd name="T17" fmla="*/ 1236 w 1236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6" h="475">
                  <a:moveTo>
                    <a:pt x="1236" y="236"/>
                  </a:moveTo>
                  <a:lnTo>
                    <a:pt x="610" y="475"/>
                  </a:lnTo>
                  <a:lnTo>
                    <a:pt x="0" y="151"/>
                  </a:lnTo>
                  <a:lnTo>
                    <a:pt x="665" y="0"/>
                  </a:lnTo>
                  <a:lnTo>
                    <a:pt x="1236" y="236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4" name="Freeform 161"/>
            <p:cNvSpPr>
              <a:spLocks/>
            </p:cNvSpPr>
            <p:nvPr/>
          </p:nvSpPr>
          <p:spPr bwMode="auto">
            <a:xfrm>
              <a:off x="170" y="3133"/>
              <a:ext cx="316" cy="271"/>
            </a:xfrm>
            <a:custGeom>
              <a:avLst/>
              <a:gdLst>
                <a:gd name="T0" fmla="*/ 157 w 632"/>
                <a:gd name="T1" fmla="*/ 136 h 541"/>
                <a:gd name="T2" fmla="*/ 12 w 632"/>
                <a:gd name="T3" fmla="*/ 47 h 541"/>
                <a:gd name="T4" fmla="*/ 7 w 632"/>
                <a:gd name="T5" fmla="*/ 39 h 541"/>
                <a:gd name="T6" fmla="*/ 3 w 632"/>
                <a:gd name="T7" fmla="*/ 32 h 541"/>
                <a:gd name="T8" fmla="*/ 1 w 632"/>
                <a:gd name="T9" fmla="*/ 24 h 541"/>
                <a:gd name="T10" fmla="*/ 1 w 632"/>
                <a:gd name="T11" fmla="*/ 18 h 541"/>
                <a:gd name="T12" fmla="*/ 0 w 632"/>
                <a:gd name="T13" fmla="*/ 12 h 541"/>
                <a:gd name="T14" fmla="*/ 1 w 632"/>
                <a:gd name="T15" fmla="*/ 7 h 541"/>
                <a:gd name="T16" fmla="*/ 1 w 632"/>
                <a:gd name="T17" fmla="*/ 3 h 541"/>
                <a:gd name="T18" fmla="*/ 2 w 632"/>
                <a:gd name="T19" fmla="*/ 0 h 541"/>
                <a:gd name="T20" fmla="*/ 158 w 632"/>
                <a:gd name="T21" fmla="*/ 83 h 541"/>
                <a:gd name="T22" fmla="*/ 155 w 632"/>
                <a:gd name="T23" fmla="*/ 88 h 541"/>
                <a:gd name="T24" fmla="*/ 152 w 632"/>
                <a:gd name="T25" fmla="*/ 95 h 541"/>
                <a:gd name="T26" fmla="*/ 151 w 632"/>
                <a:gd name="T27" fmla="*/ 102 h 541"/>
                <a:gd name="T28" fmla="*/ 151 w 632"/>
                <a:gd name="T29" fmla="*/ 109 h 541"/>
                <a:gd name="T30" fmla="*/ 152 w 632"/>
                <a:gd name="T31" fmla="*/ 116 h 541"/>
                <a:gd name="T32" fmla="*/ 153 w 632"/>
                <a:gd name="T33" fmla="*/ 123 h 541"/>
                <a:gd name="T34" fmla="*/ 155 w 632"/>
                <a:gd name="T35" fmla="*/ 130 h 541"/>
                <a:gd name="T36" fmla="*/ 157 w 632"/>
                <a:gd name="T37" fmla="*/ 136 h 5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2"/>
                <a:gd name="T58" fmla="*/ 0 h 541"/>
                <a:gd name="T59" fmla="*/ 632 w 632"/>
                <a:gd name="T60" fmla="*/ 541 h 5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2" h="541">
                  <a:moveTo>
                    <a:pt x="628" y="541"/>
                  </a:moveTo>
                  <a:lnTo>
                    <a:pt x="50" y="187"/>
                  </a:lnTo>
                  <a:lnTo>
                    <a:pt x="28" y="154"/>
                  </a:lnTo>
                  <a:lnTo>
                    <a:pt x="13" y="125"/>
                  </a:lnTo>
                  <a:lnTo>
                    <a:pt x="5" y="96"/>
                  </a:lnTo>
                  <a:lnTo>
                    <a:pt x="2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1" y="0"/>
                  </a:lnTo>
                  <a:lnTo>
                    <a:pt x="632" y="329"/>
                  </a:lnTo>
                  <a:lnTo>
                    <a:pt x="617" y="352"/>
                  </a:lnTo>
                  <a:lnTo>
                    <a:pt x="608" y="378"/>
                  </a:lnTo>
                  <a:lnTo>
                    <a:pt x="603" y="405"/>
                  </a:lnTo>
                  <a:lnTo>
                    <a:pt x="603" y="433"/>
                  </a:lnTo>
                  <a:lnTo>
                    <a:pt x="605" y="462"/>
                  </a:lnTo>
                  <a:lnTo>
                    <a:pt x="611" y="489"/>
                  </a:lnTo>
                  <a:lnTo>
                    <a:pt x="619" y="517"/>
                  </a:lnTo>
                  <a:lnTo>
                    <a:pt x="628" y="541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5" name="Freeform 162"/>
            <p:cNvSpPr>
              <a:spLocks/>
            </p:cNvSpPr>
            <p:nvPr/>
          </p:nvSpPr>
          <p:spPr bwMode="auto">
            <a:xfrm>
              <a:off x="485" y="3181"/>
              <a:ext cx="365" cy="249"/>
            </a:xfrm>
            <a:custGeom>
              <a:avLst/>
              <a:gdLst>
                <a:gd name="T0" fmla="*/ 161 w 730"/>
                <a:gd name="T1" fmla="*/ 37 h 498"/>
                <a:gd name="T2" fmla="*/ 0 w 730"/>
                <a:gd name="T3" fmla="*/ 102 h 498"/>
                <a:gd name="T4" fmla="*/ 1 w 730"/>
                <a:gd name="T5" fmla="*/ 108 h 498"/>
                <a:gd name="T6" fmla="*/ 163 w 730"/>
                <a:gd name="T7" fmla="*/ 43 h 498"/>
                <a:gd name="T8" fmla="*/ 173 w 730"/>
                <a:gd name="T9" fmla="*/ 52 h 498"/>
                <a:gd name="T10" fmla="*/ 9 w 730"/>
                <a:gd name="T11" fmla="*/ 119 h 498"/>
                <a:gd name="T12" fmla="*/ 11 w 730"/>
                <a:gd name="T13" fmla="*/ 125 h 498"/>
                <a:gd name="T14" fmla="*/ 183 w 730"/>
                <a:gd name="T15" fmla="*/ 54 h 498"/>
                <a:gd name="T16" fmla="*/ 166 w 730"/>
                <a:gd name="T17" fmla="*/ 38 h 498"/>
                <a:gd name="T18" fmla="*/ 165 w 730"/>
                <a:gd name="T19" fmla="*/ 0 h 498"/>
                <a:gd name="T20" fmla="*/ 160 w 730"/>
                <a:gd name="T21" fmla="*/ 0 h 498"/>
                <a:gd name="T22" fmla="*/ 161 w 730"/>
                <a:gd name="T23" fmla="*/ 12 h 498"/>
                <a:gd name="T24" fmla="*/ 161 w 730"/>
                <a:gd name="T25" fmla="*/ 37 h 4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498"/>
                <a:gd name="T41" fmla="*/ 730 w 730"/>
                <a:gd name="T42" fmla="*/ 498 h 4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498">
                  <a:moveTo>
                    <a:pt x="643" y="148"/>
                  </a:moveTo>
                  <a:lnTo>
                    <a:pt x="0" y="408"/>
                  </a:lnTo>
                  <a:lnTo>
                    <a:pt x="6" y="430"/>
                  </a:lnTo>
                  <a:lnTo>
                    <a:pt x="651" y="170"/>
                  </a:lnTo>
                  <a:lnTo>
                    <a:pt x="691" y="207"/>
                  </a:lnTo>
                  <a:lnTo>
                    <a:pt x="34" y="476"/>
                  </a:lnTo>
                  <a:lnTo>
                    <a:pt x="42" y="498"/>
                  </a:lnTo>
                  <a:lnTo>
                    <a:pt x="730" y="215"/>
                  </a:lnTo>
                  <a:lnTo>
                    <a:pt x="662" y="152"/>
                  </a:lnTo>
                  <a:lnTo>
                    <a:pt x="660" y="0"/>
                  </a:lnTo>
                  <a:lnTo>
                    <a:pt x="640" y="0"/>
                  </a:lnTo>
                  <a:lnTo>
                    <a:pt x="641" y="47"/>
                  </a:lnTo>
                  <a:lnTo>
                    <a:pt x="643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6" name="Freeform 163"/>
            <p:cNvSpPr>
              <a:spLocks/>
            </p:cNvSpPr>
            <p:nvPr/>
          </p:nvSpPr>
          <p:spPr bwMode="auto">
            <a:xfrm>
              <a:off x="435" y="3031"/>
              <a:ext cx="348" cy="159"/>
            </a:xfrm>
            <a:custGeom>
              <a:avLst/>
              <a:gdLst>
                <a:gd name="T0" fmla="*/ 10 w 694"/>
                <a:gd name="T1" fmla="*/ 40 h 318"/>
                <a:gd name="T2" fmla="*/ 2 w 694"/>
                <a:gd name="T3" fmla="*/ 50 h 318"/>
                <a:gd name="T4" fmla="*/ 0 w 694"/>
                <a:gd name="T5" fmla="*/ 64 h 318"/>
                <a:gd name="T6" fmla="*/ 2 w 694"/>
                <a:gd name="T7" fmla="*/ 74 h 318"/>
                <a:gd name="T8" fmla="*/ 2 w 694"/>
                <a:gd name="T9" fmla="*/ 80 h 318"/>
                <a:gd name="T10" fmla="*/ 173 w 694"/>
                <a:gd name="T11" fmla="*/ 36 h 318"/>
                <a:gd name="T12" fmla="*/ 175 w 694"/>
                <a:gd name="T13" fmla="*/ 0 h 318"/>
                <a:gd name="T14" fmla="*/ 10 w 694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0" y="159"/>
                  </a:moveTo>
                  <a:lnTo>
                    <a:pt x="5" y="200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0" y="141"/>
                  </a:lnTo>
                  <a:lnTo>
                    <a:pt x="694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7" name="Freeform 164"/>
            <p:cNvSpPr>
              <a:spLocks/>
            </p:cNvSpPr>
            <p:nvPr/>
          </p:nvSpPr>
          <p:spPr bwMode="auto">
            <a:xfrm>
              <a:off x="439" y="3103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2"/>
                  </a:moveTo>
                  <a:lnTo>
                    <a:pt x="30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8" name="Freeform 165"/>
            <p:cNvSpPr>
              <a:spLocks/>
            </p:cNvSpPr>
            <p:nvPr/>
          </p:nvSpPr>
          <p:spPr bwMode="auto">
            <a:xfrm>
              <a:off x="134" y="2881"/>
              <a:ext cx="688" cy="346"/>
            </a:xfrm>
            <a:custGeom>
              <a:avLst/>
              <a:gdLst>
                <a:gd name="T0" fmla="*/ 163 w 1377"/>
                <a:gd name="T1" fmla="*/ 116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0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3 h 693"/>
                <a:gd name="T20" fmla="*/ 4 w 1377"/>
                <a:gd name="T21" fmla="*/ 63 h 693"/>
                <a:gd name="T22" fmla="*/ 10 w 1377"/>
                <a:gd name="T23" fmla="*/ 74 h 693"/>
                <a:gd name="T24" fmla="*/ 10 w 1377"/>
                <a:gd name="T25" fmla="*/ 74 h 693"/>
                <a:gd name="T26" fmla="*/ 11 w 1377"/>
                <a:gd name="T27" fmla="*/ 74 h 693"/>
                <a:gd name="T28" fmla="*/ 11 w 1377"/>
                <a:gd name="T29" fmla="*/ 74 h 693"/>
                <a:gd name="T30" fmla="*/ 11 w 1377"/>
                <a:gd name="T31" fmla="*/ 74 h 693"/>
                <a:gd name="T32" fmla="*/ 11 w 1377"/>
                <a:gd name="T33" fmla="*/ 74 h 693"/>
                <a:gd name="T34" fmla="*/ 11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9 w 1377"/>
                <a:gd name="T47" fmla="*/ 164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7 h 693"/>
                <a:gd name="T56" fmla="*/ 154 w 1377"/>
                <a:gd name="T57" fmla="*/ 129 h 693"/>
                <a:gd name="T58" fmla="*/ 157 w 1377"/>
                <a:gd name="T59" fmla="*/ 122 h 693"/>
                <a:gd name="T60" fmla="*/ 163 w 1377"/>
                <a:gd name="T61" fmla="*/ 116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8"/>
                  </a:lnTo>
                  <a:lnTo>
                    <a:pt x="759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5"/>
                  </a:lnTo>
                  <a:lnTo>
                    <a:pt x="42" y="296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6" y="685"/>
                  </a:lnTo>
                  <a:lnTo>
                    <a:pt x="639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2" y="615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9" name="Freeform 166"/>
            <p:cNvSpPr>
              <a:spLocks/>
            </p:cNvSpPr>
            <p:nvPr/>
          </p:nvSpPr>
          <p:spPr bwMode="auto">
            <a:xfrm>
              <a:off x="171" y="2894"/>
              <a:ext cx="615" cy="209"/>
            </a:xfrm>
            <a:custGeom>
              <a:avLst/>
              <a:gdLst>
                <a:gd name="T0" fmla="*/ 308 w 1229"/>
                <a:gd name="T1" fmla="*/ 64 h 417"/>
                <a:gd name="T2" fmla="*/ 146 w 1229"/>
                <a:gd name="T3" fmla="*/ 105 h 417"/>
                <a:gd name="T4" fmla="*/ 0 w 1229"/>
                <a:gd name="T5" fmla="*/ 21 h 417"/>
                <a:gd name="T6" fmla="*/ 171 w 1229"/>
                <a:gd name="T7" fmla="*/ 0 h 417"/>
                <a:gd name="T8" fmla="*/ 308 w 1229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7"/>
                <a:gd name="T17" fmla="*/ 1229 w 1229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7">
                  <a:moveTo>
                    <a:pt x="1229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1" y="0"/>
                  </a:lnTo>
                  <a:lnTo>
                    <a:pt x="1229" y="2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60" name="Freeform 167"/>
            <p:cNvSpPr>
              <a:spLocks/>
            </p:cNvSpPr>
            <p:nvPr/>
          </p:nvSpPr>
          <p:spPr bwMode="auto">
            <a:xfrm>
              <a:off x="145" y="2938"/>
              <a:ext cx="304" cy="264"/>
            </a:xfrm>
            <a:custGeom>
              <a:avLst/>
              <a:gdLst>
                <a:gd name="T0" fmla="*/ 146 w 607"/>
                <a:gd name="T1" fmla="*/ 132 h 528"/>
                <a:gd name="T2" fmla="*/ 10 w 607"/>
                <a:gd name="T3" fmla="*/ 41 h 528"/>
                <a:gd name="T4" fmla="*/ 5 w 607"/>
                <a:gd name="T5" fmla="*/ 33 h 528"/>
                <a:gd name="T6" fmla="*/ 2 w 607"/>
                <a:gd name="T7" fmla="*/ 27 h 528"/>
                <a:gd name="T8" fmla="*/ 1 w 607"/>
                <a:gd name="T9" fmla="*/ 20 h 528"/>
                <a:gd name="T10" fmla="*/ 0 w 607"/>
                <a:gd name="T11" fmla="*/ 15 h 528"/>
                <a:gd name="T12" fmla="*/ 1 w 607"/>
                <a:gd name="T13" fmla="*/ 9 h 528"/>
                <a:gd name="T14" fmla="*/ 2 w 607"/>
                <a:gd name="T15" fmla="*/ 5 h 528"/>
                <a:gd name="T16" fmla="*/ 3 w 607"/>
                <a:gd name="T17" fmla="*/ 2 h 528"/>
                <a:gd name="T18" fmla="*/ 5 w 607"/>
                <a:gd name="T19" fmla="*/ 0 h 528"/>
                <a:gd name="T20" fmla="*/ 152 w 607"/>
                <a:gd name="T21" fmla="*/ 85 h 528"/>
                <a:gd name="T22" fmla="*/ 148 w 607"/>
                <a:gd name="T23" fmla="*/ 89 h 528"/>
                <a:gd name="T24" fmla="*/ 145 w 607"/>
                <a:gd name="T25" fmla="*/ 95 h 528"/>
                <a:gd name="T26" fmla="*/ 143 w 607"/>
                <a:gd name="T27" fmla="*/ 101 h 528"/>
                <a:gd name="T28" fmla="*/ 142 w 607"/>
                <a:gd name="T29" fmla="*/ 107 h 528"/>
                <a:gd name="T30" fmla="*/ 142 w 607"/>
                <a:gd name="T31" fmla="*/ 114 h 528"/>
                <a:gd name="T32" fmla="*/ 143 w 607"/>
                <a:gd name="T33" fmla="*/ 120 h 528"/>
                <a:gd name="T34" fmla="*/ 145 w 607"/>
                <a:gd name="T35" fmla="*/ 126 h 528"/>
                <a:gd name="T36" fmla="*/ 146 w 607"/>
                <a:gd name="T37" fmla="*/ 132 h 5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8"/>
                <a:gd name="T59" fmla="*/ 607 w 607"/>
                <a:gd name="T60" fmla="*/ 528 h 5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8">
                  <a:moveTo>
                    <a:pt x="584" y="528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7" y="108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5"/>
                  </a:lnTo>
                  <a:lnTo>
                    <a:pt x="584" y="5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61" name="Freeform 168"/>
            <p:cNvSpPr>
              <a:spLocks/>
            </p:cNvSpPr>
            <p:nvPr/>
          </p:nvSpPr>
          <p:spPr bwMode="auto">
            <a:xfrm>
              <a:off x="439" y="3031"/>
              <a:ext cx="377" cy="196"/>
            </a:xfrm>
            <a:custGeom>
              <a:avLst/>
              <a:gdLst>
                <a:gd name="T0" fmla="*/ 168 w 753"/>
                <a:gd name="T1" fmla="*/ 34 h 394"/>
                <a:gd name="T2" fmla="*/ 0 w 753"/>
                <a:gd name="T3" fmla="*/ 77 h 394"/>
                <a:gd name="T4" fmla="*/ 1 w 753"/>
                <a:gd name="T5" fmla="*/ 82 h 394"/>
                <a:gd name="T6" fmla="*/ 170 w 753"/>
                <a:gd name="T7" fmla="*/ 39 h 394"/>
                <a:gd name="T8" fmla="*/ 179 w 753"/>
                <a:gd name="T9" fmla="*/ 48 h 394"/>
                <a:gd name="T10" fmla="*/ 7 w 753"/>
                <a:gd name="T11" fmla="*/ 93 h 394"/>
                <a:gd name="T12" fmla="*/ 9 w 753"/>
                <a:gd name="T13" fmla="*/ 98 h 394"/>
                <a:gd name="T14" fmla="*/ 189 w 753"/>
                <a:gd name="T15" fmla="*/ 50 h 394"/>
                <a:gd name="T16" fmla="*/ 173 w 753"/>
                <a:gd name="T17" fmla="*/ 35 h 394"/>
                <a:gd name="T18" fmla="*/ 175 w 753"/>
                <a:gd name="T19" fmla="*/ 0 h 394"/>
                <a:gd name="T20" fmla="*/ 171 w 753"/>
                <a:gd name="T21" fmla="*/ 0 h 394"/>
                <a:gd name="T22" fmla="*/ 170 w 753"/>
                <a:gd name="T23" fmla="*/ 10 h 394"/>
                <a:gd name="T24" fmla="*/ 168 w 753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4"/>
                <a:gd name="T41" fmla="*/ 753 w 753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4">
                  <a:moveTo>
                    <a:pt x="670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6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3" y="204"/>
                  </a:lnTo>
                  <a:lnTo>
                    <a:pt x="690" y="141"/>
                  </a:lnTo>
                  <a:lnTo>
                    <a:pt x="700" y="2"/>
                  </a:lnTo>
                  <a:lnTo>
                    <a:pt x="681" y="0"/>
                  </a:lnTo>
                  <a:lnTo>
                    <a:pt x="677" y="43"/>
                  </a:lnTo>
                  <a:lnTo>
                    <a:pt x="670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62" name="Freeform 169"/>
            <p:cNvSpPr>
              <a:spLocks/>
            </p:cNvSpPr>
            <p:nvPr/>
          </p:nvSpPr>
          <p:spPr bwMode="auto">
            <a:xfrm>
              <a:off x="442" y="2844"/>
              <a:ext cx="348" cy="159"/>
            </a:xfrm>
            <a:custGeom>
              <a:avLst/>
              <a:gdLst>
                <a:gd name="T0" fmla="*/ 11 w 695"/>
                <a:gd name="T1" fmla="*/ 40 h 317"/>
                <a:gd name="T2" fmla="*/ 2 w 695"/>
                <a:gd name="T3" fmla="*/ 50 h 317"/>
                <a:gd name="T4" fmla="*/ 0 w 695"/>
                <a:gd name="T5" fmla="*/ 64 h 317"/>
                <a:gd name="T6" fmla="*/ 2 w 695"/>
                <a:gd name="T7" fmla="*/ 74 h 317"/>
                <a:gd name="T8" fmla="*/ 3 w 695"/>
                <a:gd name="T9" fmla="*/ 80 h 317"/>
                <a:gd name="T10" fmla="*/ 173 w 695"/>
                <a:gd name="T11" fmla="*/ 35 h 317"/>
                <a:gd name="T12" fmla="*/ 174 w 695"/>
                <a:gd name="T13" fmla="*/ 0 h 317"/>
                <a:gd name="T14" fmla="*/ 11 w 695"/>
                <a:gd name="T15" fmla="*/ 40 h 3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7"/>
                <a:gd name="T26" fmla="*/ 695 w 695"/>
                <a:gd name="T27" fmla="*/ 317 h 3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7">
                  <a:moveTo>
                    <a:pt x="41" y="158"/>
                  </a:moveTo>
                  <a:lnTo>
                    <a:pt x="5" y="199"/>
                  </a:lnTo>
                  <a:lnTo>
                    <a:pt x="0" y="255"/>
                  </a:lnTo>
                  <a:lnTo>
                    <a:pt x="7" y="294"/>
                  </a:lnTo>
                  <a:lnTo>
                    <a:pt x="9" y="317"/>
                  </a:lnTo>
                  <a:lnTo>
                    <a:pt x="691" y="140"/>
                  </a:lnTo>
                  <a:lnTo>
                    <a:pt x="695" y="0"/>
                  </a:lnTo>
                  <a:lnTo>
                    <a:pt x="41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63" name="Freeform 170"/>
            <p:cNvSpPr>
              <a:spLocks/>
            </p:cNvSpPr>
            <p:nvPr/>
          </p:nvSpPr>
          <p:spPr bwMode="auto">
            <a:xfrm>
              <a:off x="446" y="2916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1"/>
                  </a:moveTo>
                  <a:lnTo>
                    <a:pt x="29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64" name="Freeform 171"/>
            <p:cNvSpPr>
              <a:spLocks/>
            </p:cNvSpPr>
            <p:nvPr/>
          </p:nvSpPr>
          <p:spPr bwMode="auto">
            <a:xfrm>
              <a:off x="141" y="2695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0 w 1377"/>
                <a:gd name="T25" fmla="*/ 74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1 w 1377"/>
                <a:gd name="T35" fmla="*/ 75 h 693"/>
                <a:gd name="T36" fmla="*/ 161 w 1377"/>
                <a:gd name="T37" fmla="*/ 174 h 693"/>
                <a:gd name="T38" fmla="*/ 161 w 1377"/>
                <a:gd name="T39" fmla="*/ 171 h 693"/>
                <a:gd name="T40" fmla="*/ 159 w 1377"/>
                <a:gd name="T41" fmla="*/ 166 h 693"/>
                <a:gd name="T42" fmla="*/ 159 w 1377"/>
                <a:gd name="T43" fmla="*/ 166 h 693"/>
                <a:gd name="T44" fmla="*/ 159 w 1377"/>
                <a:gd name="T45" fmla="*/ 166 h 693"/>
                <a:gd name="T46" fmla="*/ 159 w 1377"/>
                <a:gd name="T47" fmla="*/ 164 h 693"/>
                <a:gd name="T48" fmla="*/ 157 w 1377"/>
                <a:gd name="T49" fmla="*/ 160 h 693"/>
                <a:gd name="T50" fmla="*/ 155 w 1377"/>
                <a:gd name="T51" fmla="*/ 154 h 693"/>
                <a:gd name="T52" fmla="*/ 153 w 1377"/>
                <a:gd name="T53" fmla="*/ 146 h 693"/>
                <a:gd name="T54" fmla="*/ 153 w 1377"/>
                <a:gd name="T55" fmla="*/ 138 h 693"/>
                <a:gd name="T56" fmla="*/ 154 w 1377"/>
                <a:gd name="T57" fmla="*/ 130 h 693"/>
                <a:gd name="T58" fmla="*/ 157 w 1377"/>
                <a:gd name="T59" fmla="*/ 123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7"/>
                  </a:lnTo>
                  <a:lnTo>
                    <a:pt x="759" y="0"/>
                  </a:lnTo>
                  <a:lnTo>
                    <a:pt x="27" y="86"/>
                  </a:lnTo>
                  <a:lnTo>
                    <a:pt x="24" y="90"/>
                  </a:lnTo>
                  <a:lnTo>
                    <a:pt x="17" y="103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3" y="295"/>
                  </a:lnTo>
                  <a:lnTo>
                    <a:pt x="43" y="296"/>
                  </a:lnTo>
                  <a:lnTo>
                    <a:pt x="45" y="298"/>
                  </a:lnTo>
                  <a:lnTo>
                    <a:pt x="645" y="693"/>
                  </a:lnTo>
                  <a:lnTo>
                    <a:pt x="646" y="684"/>
                  </a:lnTo>
                  <a:lnTo>
                    <a:pt x="639" y="662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5" y="583"/>
                  </a:lnTo>
                  <a:lnTo>
                    <a:pt x="612" y="551"/>
                  </a:lnTo>
                  <a:lnTo>
                    <a:pt x="616" y="518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65" name="Freeform 172"/>
            <p:cNvSpPr>
              <a:spLocks/>
            </p:cNvSpPr>
            <p:nvPr/>
          </p:nvSpPr>
          <p:spPr bwMode="auto">
            <a:xfrm>
              <a:off x="178" y="2707"/>
              <a:ext cx="615" cy="209"/>
            </a:xfrm>
            <a:custGeom>
              <a:avLst/>
              <a:gdLst>
                <a:gd name="T0" fmla="*/ 308 w 1230"/>
                <a:gd name="T1" fmla="*/ 63 h 418"/>
                <a:gd name="T2" fmla="*/ 146 w 1230"/>
                <a:gd name="T3" fmla="*/ 105 h 418"/>
                <a:gd name="T4" fmla="*/ 0 w 1230"/>
                <a:gd name="T5" fmla="*/ 21 h 418"/>
                <a:gd name="T6" fmla="*/ 170 w 1230"/>
                <a:gd name="T7" fmla="*/ 0 h 418"/>
                <a:gd name="T8" fmla="*/ 308 w 1230"/>
                <a:gd name="T9" fmla="*/ 63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0"/>
                <a:gd name="T16" fmla="*/ 0 h 418"/>
                <a:gd name="T17" fmla="*/ 1230 w 1230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0" h="418">
                  <a:moveTo>
                    <a:pt x="1230" y="255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30" y="25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66" name="Freeform 173"/>
            <p:cNvSpPr>
              <a:spLocks/>
            </p:cNvSpPr>
            <p:nvPr/>
          </p:nvSpPr>
          <p:spPr bwMode="auto">
            <a:xfrm>
              <a:off x="152" y="2752"/>
              <a:ext cx="303" cy="264"/>
            </a:xfrm>
            <a:custGeom>
              <a:avLst/>
              <a:gdLst>
                <a:gd name="T0" fmla="*/ 146 w 607"/>
                <a:gd name="T1" fmla="*/ 132 h 529"/>
                <a:gd name="T2" fmla="*/ 9 w 607"/>
                <a:gd name="T3" fmla="*/ 41 h 529"/>
                <a:gd name="T4" fmla="*/ 4 w 607"/>
                <a:gd name="T5" fmla="*/ 33 h 529"/>
                <a:gd name="T6" fmla="*/ 1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0 w 607"/>
                <a:gd name="T13" fmla="*/ 10 h 529"/>
                <a:gd name="T14" fmla="*/ 1 w 607"/>
                <a:gd name="T15" fmla="*/ 5 h 529"/>
                <a:gd name="T16" fmla="*/ 2 w 607"/>
                <a:gd name="T17" fmla="*/ 2 h 529"/>
                <a:gd name="T18" fmla="*/ 4 w 607"/>
                <a:gd name="T19" fmla="*/ 0 h 529"/>
                <a:gd name="T20" fmla="*/ 151 w 607"/>
                <a:gd name="T21" fmla="*/ 85 h 529"/>
                <a:gd name="T22" fmla="*/ 147 w 607"/>
                <a:gd name="T23" fmla="*/ 89 h 529"/>
                <a:gd name="T24" fmla="*/ 144 w 607"/>
                <a:gd name="T25" fmla="*/ 95 h 529"/>
                <a:gd name="T26" fmla="*/ 142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2 w 607"/>
                <a:gd name="T33" fmla="*/ 120 h 529"/>
                <a:gd name="T34" fmla="*/ 144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6" y="109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1" y="10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67" name="Freeform 174"/>
            <p:cNvSpPr>
              <a:spLocks/>
            </p:cNvSpPr>
            <p:nvPr/>
          </p:nvSpPr>
          <p:spPr bwMode="auto">
            <a:xfrm>
              <a:off x="446" y="2844"/>
              <a:ext cx="376" cy="198"/>
            </a:xfrm>
            <a:custGeom>
              <a:avLst/>
              <a:gdLst>
                <a:gd name="T0" fmla="*/ 168 w 752"/>
                <a:gd name="T1" fmla="*/ 34 h 394"/>
                <a:gd name="T2" fmla="*/ 0 w 752"/>
                <a:gd name="T3" fmla="*/ 78 h 394"/>
                <a:gd name="T4" fmla="*/ 1 w 752"/>
                <a:gd name="T5" fmla="*/ 83 h 394"/>
                <a:gd name="T6" fmla="*/ 169 w 752"/>
                <a:gd name="T7" fmla="*/ 39 h 394"/>
                <a:gd name="T8" fmla="*/ 179 w 752"/>
                <a:gd name="T9" fmla="*/ 49 h 394"/>
                <a:gd name="T10" fmla="*/ 7 w 752"/>
                <a:gd name="T11" fmla="*/ 94 h 394"/>
                <a:gd name="T12" fmla="*/ 9 w 752"/>
                <a:gd name="T13" fmla="*/ 100 h 394"/>
                <a:gd name="T14" fmla="*/ 188 w 752"/>
                <a:gd name="T15" fmla="*/ 51 h 394"/>
                <a:gd name="T16" fmla="*/ 173 w 752"/>
                <a:gd name="T17" fmla="*/ 35 h 394"/>
                <a:gd name="T18" fmla="*/ 175 w 752"/>
                <a:gd name="T19" fmla="*/ 1 h 394"/>
                <a:gd name="T20" fmla="*/ 170 w 752"/>
                <a:gd name="T21" fmla="*/ 0 h 394"/>
                <a:gd name="T22" fmla="*/ 170 w 752"/>
                <a:gd name="T23" fmla="*/ 10 h 394"/>
                <a:gd name="T24" fmla="*/ 168 w 752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2"/>
                <a:gd name="T40" fmla="*/ 0 h 394"/>
                <a:gd name="T41" fmla="*/ 752 w 752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2" h="394">
                  <a:moveTo>
                    <a:pt x="670" y="135"/>
                  </a:moveTo>
                  <a:lnTo>
                    <a:pt x="0" y="310"/>
                  </a:lnTo>
                  <a:lnTo>
                    <a:pt x="4" y="331"/>
                  </a:lnTo>
                  <a:lnTo>
                    <a:pt x="676" y="155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2" y="203"/>
                  </a:lnTo>
                  <a:lnTo>
                    <a:pt x="690" y="140"/>
                  </a:lnTo>
                  <a:lnTo>
                    <a:pt x="699" y="1"/>
                  </a:lnTo>
                  <a:lnTo>
                    <a:pt x="680" y="0"/>
                  </a:lnTo>
                  <a:lnTo>
                    <a:pt x="677" y="39"/>
                  </a:lnTo>
                  <a:lnTo>
                    <a:pt x="670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68" name="Freeform 175"/>
            <p:cNvSpPr>
              <a:spLocks/>
            </p:cNvSpPr>
            <p:nvPr/>
          </p:nvSpPr>
          <p:spPr bwMode="auto">
            <a:xfrm>
              <a:off x="461" y="2642"/>
              <a:ext cx="335" cy="209"/>
            </a:xfrm>
            <a:custGeom>
              <a:avLst/>
              <a:gdLst>
                <a:gd name="T0" fmla="*/ 7 w 670"/>
                <a:gd name="T1" fmla="*/ 60 h 417"/>
                <a:gd name="T2" fmla="*/ 0 w 670"/>
                <a:gd name="T3" fmla="*/ 72 h 417"/>
                <a:gd name="T4" fmla="*/ 1 w 670"/>
                <a:gd name="T5" fmla="*/ 88 h 417"/>
                <a:gd name="T6" fmla="*/ 3 w 670"/>
                <a:gd name="T7" fmla="*/ 98 h 417"/>
                <a:gd name="T8" fmla="*/ 3 w 670"/>
                <a:gd name="T9" fmla="*/ 105 h 417"/>
                <a:gd name="T10" fmla="*/ 168 w 670"/>
                <a:gd name="T11" fmla="*/ 39 h 417"/>
                <a:gd name="T12" fmla="*/ 166 w 670"/>
                <a:gd name="T13" fmla="*/ 0 h 417"/>
                <a:gd name="T14" fmla="*/ 7 w 670"/>
                <a:gd name="T15" fmla="*/ 6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0" y="237"/>
                  </a:moveTo>
                  <a:lnTo>
                    <a:pt x="0" y="285"/>
                  </a:lnTo>
                  <a:lnTo>
                    <a:pt x="2" y="349"/>
                  </a:lnTo>
                  <a:lnTo>
                    <a:pt x="12" y="392"/>
                  </a:lnTo>
                  <a:lnTo>
                    <a:pt x="15" y="417"/>
                  </a:lnTo>
                  <a:lnTo>
                    <a:pt x="670" y="155"/>
                  </a:lnTo>
                  <a:lnTo>
                    <a:pt x="662" y="0"/>
                  </a:lnTo>
                  <a:lnTo>
                    <a:pt x="30" y="2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69" name="Freeform 176"/>
            <p:cNvSpPr>
              <a:spLocks/>
            </p:cNvSpPr>
            <p:nvPr/>
          </p:nvSpPr>
          <p:spPr bwMode="auto">
            <a:xfrm>
              <a:off x="469" y="2721"/>
              <a:ext cx="356" cy="164"/>
            </a:xfrm>
            <a:custGeom>
              <a:avLst/>
              <a:gdLst>
                <a:gd name="T0" fmla="*/ 0 w 710"/>
                <a:gd name="T1" fmla="*/ 68 h 328"/>
                <a:gd name="T2" fmla="*/ 9 w 710"/>
                <a:gd name="T3" fmla="*/ 82 h 328"/>
                <a:gd name="T4" fmla="*/ 179 w 710"/>
                <a:gd name="T5" fmla="*/ 13 h 328"/>
                <a:gd name="T6" fmla="*/ 163 w 710"/>
                <a:gd name="T7" fmla="*/ 0 h 328"/>
                <a:gd name="T8" fmla="*/ 0 w 710"/>
                <a:gd name="T9" fmla="*/ 68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0"/>
                <a:gd name="T16" fmla="*/ 0 h 328"/>
                <a:gd name="T17" fmla="*/ 710 w 710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0" h="328">
                  <a:moveTo>
                    <a:pt x="0" y="269"/>
                  </a:moveTo>
                  <a:lnTo>
                    <a:pt x="34" y="328"/>
                  </a:lnTo>
                  <a:lnTo>
                    <a:pt x="710" y="55"/>
                  </a:lnTo>
                  <a:lnTo>
                    <a:pt x="648" y="0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70" name="Freeform 177"/>
            <p:cNvSpPr>
              <a:spLocks/>
            </p:cNvSpPr>
            <p:nvPr/>
          </p:nvSpPr>
          <p:spPr bwMode="auto">
            <a:xfrm>
              <a:off x="143" y="2499"/>
              <a:ext cx="687" cy="393"/>
            </a:xfrm>
            <a:custGeom>
              <a:avLst/>
              <a:gdLst>
                <a:gd name="T0" fmla="*/ 169 w 1375"/>
                <a:gd name="T1" fmla="*/ 133 h 786"/>
                <a:gd name="T2" fmla="*/ 343 w 1375"/>
                <a:gd name="T3" fmla="*/ 67 h 786"/>
                <a:gd name="T4" fmla="*/ 183 w 1375"/>
                <a:gd name="T5" fmla="*/ 0 h 786"/>
                <a:gd name="T6" fmla="*/ 4 w 1375"/>
                <a:gd name="T7" fmla="*/ 41 h 786"/>
                <a:gd name="T8" fmla="*/ 3 w 1375"/>
                <a:gd name="T9" fmla="*/ 42 h 786"/>
                <a:gd name="T10" fmla="*/ 2 w 1375"/>
                <a:gd name="T11" fmla="*/ 46 h 786"/>
                <a:gd name="T12" fmla="*/ 1 w 1375"/>
                <a:gd name="T13" fmla="*/ 51 h 786"/>
                <a:gd name="T14" fmla="*/ 0 w 1375"/>
                <a:gd name="T15" fmla="*/ 58 h 786"/>
                <a:gd name="T16" fmla="*/ 0 w 1375"/>
                <a:gd name="T17" fmla="*/ 68 h 786"/>
                <a:gd name="T18" fmla="*/ 2 w 1375"/>
                <a:gd name="T19" fmla="*/ 78 h 786"/>
                <a:gd name="T20" fmla="*/ 7 w 1375"/>
                <a:gd name="T21" fmla="*/ 89 h 786"/>
                <a:gd name="T22" fmla="*/ 14 w 1375"/>
                <a:gd name="T23" fmla="*/ 99 h 786"/>
                <a:gd name="T24" fmla="*/ 14 w 1375"/>
                <a:gd name="T25" fmla="*/ 100 h 786"/>
                <a:gd name="T26" fmla="*/ 14 w 1375"/>
                <a:gd name="T27" fmla="*/ 100 h 786"/>
                <a:gd name="T28" fmla="*/ 14 w 1375"/>
                <a:gd name="T29" fmla="*/ 100 h 786"/>
                <a:gd name="T30" fmla="*/ 173 w 1375"/>
                <a:gd name="T31" fmla="*/ 197 h 786"/>
                <a:gd name="T32" fmla="*/ 173 w 1375"/>
                <a:gd name="T33" fmla="*/ 194 h 786"/>
                <a:gd name="T34" fmla="*/ 171 w 1375"/>
                <a:gd name="T35" fmla="*/ 189 h 786"/>
                <a:gd name="T36" fmla="*/ 171 w 1375"/>
                <a:gd name="T37" fmla="*/ 189 h 786"/>
                <a:gd name="T38" fmla="*/ 171 w 1375"/>
                <a:gd name="T39" fmla="*/ 188 h 786"/>
                <a:gd name="T40" fmla="*/ 170 w 1375"/>
                <a:gd name="T41" fmla="*/ 187 h 786"/>
                <a:gd name="T42" fmla="*/ 168 w 1375"/>
                <a:gd name="T43" fmla="*/ 182 h 786"/>
                <a:gd name="T44" fmla="*/ 165 w 1375"/>
                <a:gd name="T45" fmla="*/ 175 h 786"/>
                <a:gd name="T46" fmla="*/ 163 w 1375"/>
                <a:gd name="T47" fmla="*/ 167 h 786"/>
                <a:gd name="T48" fmla="*/ 161 w 1375"/>
                <a:gd name="T49" fmla="*/ 158 h 786"/>
                <a:gd name="T50" fmla="*/ 161 w 1375"/>
                <a:gd name="T51" fmla="*/ 149 h 786"/>
                <a:gd name="T52" fmla="*/ 164 w 1375"/>
                <a:gd name="T53" fmla="*/ 141 h 786"/>
                <a:gd name="T54" fmla="*/ 169 w 1375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5"/>
                <a:gd name="T85" fmla="*/ 0 h 786"/>
                <a:gd name="T86" fmla="*/ 1375 w 1375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5" h="786">
                  <a:moveTo>
                    <a:pt x="678" y="532"/>
                  </a:moveTo>
                  <a:lnTo>
                    <a:pt x="1375" y="266"/>
                  </a:lnTo>
                  <a:lnTo>
                    <a:pt x="733" y="0"/>
                  </a:lnTo>
                  <a:lnTo>
                    <a:pt x="18" y="161"/>
                  </a:lnTo>
                  <a:lnTo>
                    <a:pt x="15" y="167"/>
                  </a:lnTo>
                  <a:lnTo>
                    <a:pt x="10" y="182"/>
                  </a:lnTo>
                  <a:lnTo>
                    <a:pt x="4" y="205"/>
                  </a:lnTo>
                  <a:lnTo>
                    <a:pt x="0" y="235"/>
                  </a:lnTo>
                  <a:lnTo>
                    <a:pt x="1" y="271"/>
                  </a:lnTo>
                  <a:lnTo>
                    <a:pt x="10" y="311"/>
                  </a:lnTo>
                  <a:lnTo>
                    <a:pt x="28" y="354"/>
                  </a:lnTo>
                  <a:lnTo>
                    <a:pt x="58" y="398"/>
                  </a:lnTo>
                  <a:lnTo>
                    <a:pt x="59" y="400"/>
                  </a:lnTo>
                  <a:lnTo>
                    <a:pt x="59" y="401"/>
                  </a:lnTo>
                  <a:lnTo>
                    <a:pt x="693" y="786"/>
                  </a:lnTo>
                  <a:lnTo>
                    <a:pt x="694" y="776"/>
                  </a:lnTo>
                  <a:lnTo>
                    <a:pt x="685" y="753"/>
                  </a:lnTo>
                  <a:lnTo>
                    <a:pt x="684" y="752"/>
                  </a:lnTo>
                  <a:lnTo>
                    <a:pt x="680" y="745"/>
                  </a:lnTo>
                  <a:lnTo>
                    <a:pt x="672" y="726"/>
                  </a:lnTo>
                  <a:lnTo>
                    <a:pt x="662" y="699"/>
                  </a:lnTo>
                  <a:lnTo>
                    <a:pt x="653" y="667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6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71" name="Freeform 178"/>
            <p:cNvSpPr>
              <a:spLocks/>
            </p:cNvSpPr>
            <p:nvPr/>
          </p:nvSpPr>
          <p:spPr bwMode="auto">
            <a:xfrm>
              <a:off x="177" y="2514"/>
              <a:ext cx="617" cy="237"/>
            </a:xfrm>
            <a:custGeom>
              <a:avLst/>
              <a:gdLst>
                <a:gd name="T0" fmla="*/ 308 w 1235"/>
                <a:gd name="T1" fmla="*/ 59 h 475"/>
                <a:gd name="T2" fmla="*/ 152 w 1235"/>
                <a:gd name="T3" fmla="*/ 118 h 475"/>
                <a:gd name="T4" fmla="*/ 0 w 1235"/>
                <a:gd name="T5" fmla="*/ 37 h 475"/>
                <a:gd name="T6" fmla="*/ 166 w 1235"/>
                <a:gd name="T7" fmla="*/ 0 h 475"/>
                <a:gd name="T8" fmla="*/ 308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72" name="Freeform 179"/>
            <p:cNvSpPr>
              <a:spLocks/>
            </p:cNvSpPr>
            <p:nvPr/>
          </p:nvSpPr>
          <p:spPr bwMode="auto">
            <a:xfrm>
              <a:off x="154" y="2595"/>
              <a:ext cx="315" cy="271"/>
            </a:xfrm>
            <a:custGeom>
              <a:avLst/>
              <a:gdLst>
                <a:gd name="T0" fmla="*/ 157 w 631"/>
                <a:gd name="T1" fmla="*/ 136 h 542"/>
                <a:gd name="T2" fmla="*/ 12 w 631"/>
                <a:gd name="T3" fmla="*/ 46 h 542"/>
                <a:gd name="T4" fmla="*/ 7 w 631"/>
                <a:gd name="T5" fmla="*/ 38 h 542"/>
                <a:gd name="T6" fmla="*/ 3 w 631"/>
                <a:gd name="T7" fmla="*/ 31 h 542"/>
                <a:gd name="T8" fmla="*/ 1 w 631"/>
                <a:gd name="T9" fmla="*/ 24 h 542"/>
                <a:gd name="T10" fmla="*/ 0 w 631"/>
                <a:gd name="T11" fmla="*/ 17 h 542"/>
                <a:gd name="T12" fmla="*/ 0 w 631"/>
                <a:gd name="T13" fmla="*/ 12 h 542"/>
                <a:gd name="T14" fmla="*/ 0 w 631"/>
                <a:gd name="T15" fmla="*/ 7 h 542"/>
                <a:gd name="T16" fmla="*/ 1 w 631"/>
                <a:gd name="T17" fmla="*/ 3 h 542"/>
                <a:gd name="T18" fmla="*/ 2 w 631"/>
                <a:gd name="T19" fmla="*/ 0 h 542"/>
                <a:gd name="T20" fmla="*/ 157 w 631"/>
                <a:gd name="T21" fmla="*/ 82 h 542"/>
                <a:gd name="T22" fmla="*/ 154 w 631"/>
                <a:gd name="T23" fmla="*/ 88 h 542"/>
                <a:gd name="T24" fmla="*/ 151 w 631"/>
                <a:gd name="T25" fmla="*/ 94 h 542"/>
                <a:gd name="T26" fmla="*/ 150 w 631"/>
                <a:gd name="T27" fmla="*/ 101 h 542"/>
                <a:gd name="T28" fmla="*/ 150 w 631"/>
                <a:gd name="T29" fmla="*/ 108 h 542"/>
                <a:gd name="T30" fmla="*/ 151 w 631"/>
                <a:gd name="T31" fmla="*/ 115 h 542"/>
                <a:gd name="T32" fmla="*/ 152 w 631"/>
                <a:gd name="T33" fmla="*/ 122 h 542"/>
                <a:gd name="T34" fmla="*/ 154 w 631"/>
                <a:gd name="T35" fmla="*/ 130 h 542"/>
                <a:gd name="T36" fmla="*/ 157 w 631"/>
                <a:gd name="T37" fmla="*/ 136 h 5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1"/>
                <a:gd name="T58" fmla="*/ 0 h 542"/>
                <a:gd name="T59" fmla="*/ 631 w 631"/>
                <a:gd name="T60" fmla="*/ 542 h 5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1" h="542">
                  <a:moveTo>
                    <a:pt x="628" y="542"/>
                  </a:moveTo>
                  <a:lnTo>
                    <a:pt x="50" y="187"/>
                  </a:lnTo>
                  <a:lnTo>
                    <a:pt x="28" y="155"/>
                  </a:lnTo>
                  <a:lnTo>
                    <a:pt x="13" y="125"/>
                  </a:lnTo>
                  <a:lnTo>
                    <a:pt x="4" y="96"/>
                  </a:lnTo>
                  <a:lnTo>
                    <a:pt x="0" y="71"/>
                  </a:lnTo>
                  <a:lnTo>
                    <a:pt x="0" y="48"/>
                  </a:lnTo>
                  <a:lnTo>
                    <a:pt x="2" y="28"/>
                  </a:lnTo>
                  <a:lnTo>
                    <a:pt x="6" y="12"/>
                  </a:lnTo>
                  <a:lnTo>
                    <a:pt x="11" y="0"/>
                  </a:lnTo>
                  <a:lnTo>
                    <a:pt x="631" y="331"/>
                  </a:lnTo>
                  <a:lnTo>
                    <a:pt x="616" y="354"/>
                  </a:lnTo>
                  <a:lnTo>
                    <a:pt x="606" y="379"/>
                  </a:lnTo>
                  <a:lnTo>
                    <a:pt x="602" y="407"/>
                  </a:lnTo>
                  <a:lnTo>
                    <a:pt x="602" y="434"/>
                  </a:lnTo>
                  <a:lnTo>
                    <a:pt x="604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73" name="Freeform 180"/>
            <p:cNvSpPr>
              <a:spLocks/>
            </p:cNvSpPr>
            <p:nvPr/>
          </p:nvSpPr>
          <p:spPr bwMode="auto">
            <a:xfrm>
              <a:off x="468" y="2642"/>
              <a:ext cx="366" cy="250"/>
            </a:xfrm>
            <a:custGeom>
              <a:avLst/>
              <a:gdLst>
                <a:gd name="T0" fmla="*/ 161 w 732"/>
                <a:gd name="T1" fmla="*/ 38 h 499"/>
                <a:gd name="T2" fmla="*/ 0 w 732"/>
                <a:gd name="T3" fmla="*/ 103 h 499"/>
                <a:gd name="T4" fmla="*/ 1 w 732"/>
                <a:gd name="T5" fmla="*/ 108 h 499"/>
                <a:gd name="T6" fmla="*/ 163 w 732"/>
                <a:gd name="T7" fmla="*/ 43 h 499"/>
                <a:gd name="T8" fmla="*/ 173 w 732"/>
                <a:gd name="T9" fmla="*/ 52 h 499"/>
                <a:gd name="T10" fmla="*/ 9 w 732"/>
                <a:gd name="T11" fmla="*/ 120 h 499"/>
                <a:gd name="T12" fmla="*/ 11 w 732"/>
                <a:gd name="T13" fmla="*/ 125 h 499"/>
                <a:gd name="T14" fmla="*/ 183 w 732"/>
                <a:gd name="T15" fmla="*/ 54 h 499"/>
                <a:gd name="T16" fmla="*/ 166 w 732"/>
                <a:gd name="T17" fmla="*/ 38 h 499"/>
                <a:gd name="T18" fmla="*/ 165 w 732"/>
                <a:gd name="T19" fmla="*/ 0 h 499"/>
                <a:gd name="T20" fmla="*/ 161 w 732"/>
                <a:gd name="T21" fmla="*/ 0 h 499"/>
                <a:gd name="T22" fmla="*/ 161 w 732"/>
                <a:gd name="T23" fmla="*/ 12 h 499"/>
                <a:gd name="T24" fmla="*/ 161 w 732"/>
                <a:gd name="T25" fmla="*/ 38 h 4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2"/>
                <a:gd name="T40" fmla="*/ 0 h 499"/>
                <a:gd name="T41" fmla="*/ 732 w 732"/>
                <a:gd name="T42" fmla="*/ 499 h 4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2" h="499">
                  <a:moveTo>
                    <a:pt x="644" y="149"/>
                  </a:moveTo>
                  <a:lnTo>
                    <a:pt x="0" y="409"/>
                  </a:lnTo>
                  <a:lnTo>
                    <a:pt x="7" y="431"/>
                  </a:lnTo>
                  <a:lnTo>
                    <a:pt x="652" y="170"/>
                  </a:lnTo>
                  <a:lnTo>
                    <a:pt x="692" y="208"/>
                  </a:lnTo>
                  <a:lnTo>
                    <a:pt x="36" y="477"/>
                  </a:lnTo>
                  <a:lnTo>
                    <a:pt x="43" y="499"/>
                  </a:lnTo>
                  <a:lnTo>
                    <a:pt x="732" y="216"/>
                  </a:lnTo>
                  <a:lnTo>
                    <a:pt x="663" y="152"/>
                  </a:lnTo>
                  <a:lnTo>
                    <a:pt x="660" y="0"/>
                  </a:lnTo>
                  <a:lnTo>
                    <a:pt x="642" y="0"/>
                  </a:lnTo>
                  <a:lnTo>
                    <a:pt x="642" y="47"/>
                  </a:lnTo>
                  <a:lnTo>
                    <a:pt x="644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74" name="Freeform 181"/>
            <p:cNvSpPr>
              <a:spLocks/>
            </p:cNvSpPr>
            <p:nvPr/>
          </p:nvSpPr>
          <p:spPr bwMode="auto">
            <a:xfrm>
              <a:off x="419" y="2492"/>
              <a:ext cx="347" cy="158"/>
            </a:xfrm>
            <a:custGeom>
              <a:avLst/>
              <a:gdLst>
                <a:gd name="T0" fmla="*/ 11 w 694"/>
                <a:gd name="T1" fmla="*/ 39 h 318"/>
                <a:gd name="T2" fmla="*/ 1 w 694"/>
                <a:gd name="T3" fmla="*/ 50 h 318"/>
                <a:gd name="T4" fmla="*/ 0 w 694"/>
                <a:gd name="T5" fmla="*/ 64 h 318"/>
                <a:gd name="T6" fmla="*/ 1 w 694"/>
                <a:gd name="T7" fmla="*/ 73 h 318"/>
                <a:gd name="T8" fmla="*/ 3 w 694"/>
                <a:gd name="T9" fmla="*/ 79 h 318"/>
                <a:gd name="T10" fmla="*/ 173 w 694"/>
                <a:gd name="T11" fmla="*/ 35 h 318"/>
                <a:gd name="T12" fmla="*/ 174 w 694"/>
                <a:gd name="T13" fmla="*/ 0 h 318"/>
                <a:gd name="T14" fmla="*/ 11 w 694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1" y="159"/>
                  </a:moveTo>
                  <a:lnTo>
                    <a:pt x="5" y="201"/>
                  </a:lnTo>
                  <a:lnTo>
                    <a:pt x="0" y="257"/>
                  </a:lnTo>
                  <a:lnTo>
                    <a:pt x="6" y="295"/>
                  </a:lnTo>
                  <a:lnTo>
                    <a:pt x="9" y="318"/>
                  </a:lnTo>
                  <a:lnTo>
                    <a:pt x="689" y="142"/>
                  </a:lnTo>
                  <a:lnTo>
                    <a:pt x="694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75" name="Freeform 182"/>
            <p:cNvSpPr>
              <a:spLocks/>
            </p:cNvSpPr>
            <p:nvPr/>
          </p:nvSpPr>
          <p:spPr bwMode="auto">
            <a:xfrm>
              <a:off x="423" y="2564"/>
              <a:ext cx="368" cy="119"/>
            </a:xfrm>
            <a:custGeom>
              <a:avLst/>
              <a:gdLst>
                <a:gd name="T0" fmla="*/ 0 w 737"/>
                <a:gd name="T1" fmla="*/ 46 h 237"/>
                <a:gd name="T2" fmla="*/ 7 w 737"/>
                <a:gd name="T3" fmla="*/ 60 h 237"/>
                <a:gd name="T4" fmla="*/ 184 w 737"/>
                <a:gd name="T5" fmla="*/ 14 h 237"/>
                <a:gd name="T6" fmla="*/ 169 w 737"/>
                <a:gd name="T7" fmla="*/ 0 h 237"/>
                <a:gd name="T8" fmla="*/ 0 w 737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237"/>
                <a:gd name="T17" fmla="*/ 737 w 737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237">
                  <a:moveTo>
                    <a:pt x="0" y="181"/>
                  </a:moveTo>
                  <a:lnTo>
                    <a:pt x="30" y="237"/>
                  </a:lnTo>
                  <a:lnTo>
                    <a:pt x="737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76" name="Freeform 183"/>
            <p:cNvSpPr>
              <a:spLocks/>
            </p:cNvSpPr>
            <p:nvPr/>
          </p:nvSpPr>
          <p:spPr bwMode="auto">
            <a:xfrm>
              <a:off x="118" y="2343"/>
              <a:ext cx="688" cy="346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3 h 693"/>
                <a:gd name="T22" fmla="*/ 10 w 1377"/>
                <a:gd name="T23" fmla="*/ 73 h 693"/>
                <a:gd name="T24" fmla="*/ 10 w 1377"/>
                <a:gd name="T25" fmla="*/ 73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0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8 w 1377"/>
                <a:gd name="T47" fmla="*/ 163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8 h 693"/>
                <a:gd name="T56" fmla="*/ 153 w 1377"/>
                <a:gd name="T57" fmla="*/ 129 h 693"/>
                <a:gd name="T58" fmla="*/ 157 w 1377"/>
                <a:gd name="T59" fmla="*/ 122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2" y="468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6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4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2" y="296"/>
                  </a:lnTo>
                  <a:lnTo>
                    <a:pt x="42" y="297"/>
                  </a:lnTo>
                  <a:lnTo>
                    <a:pt x="43" y="297"/>
                  </a:lnTo>
                  <a:lnTo>
                    <a:pt x="644" y="693"/>
                  </a:lnTo>
                  <a:lnTo>
                    <a:pt x="646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5" y="655"/>
                  </a:lnTo>
                  <a:lnTo>
                    <a:pt x="628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91"/>
                  </a:lnTo>
                  <a:lnTo>
                    <a:pt x="652" y="4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77" name="Freeform 184"/>
            <p:cNvSpPr>
              <a:spLocks/>
            </p:cNvSpPr>
            <p:nvPr/>
          </p:nvSpPr>
          <p:spPr bwMode="auto">
            <a:xfrm>
              <a:off x="155" y="2355"/>
              <a:ext cx="614" cy="209"/>
            </a:xfrm>
            <a:custGeom>
              <a:avLst/>
              <a:gdLst>
                <a:gd name="T0" fmla="*/ 307 w 1229"/>
                <a:gd name="T1" fmla="*/ 64 h 416"/>
                <a:gd name="T2" fmla="*/ 145 w 1229"/>
                <a:gd name="T3" fmla="*/ 105 h 416"/>
                <a:gd name="T4" fmla="*/ 0 w 1229"/>
                <a:gd name="T5" fmla="*/ 20 h 416"/>
                <a:gd name="T6" fmla="*/ 170 w 1229"/>
                <a:gd name="T7" fmla="*/ 0 h 416"/>
                <a:gd name="T8" fmla="*/ 307 w 1229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6"/>
                <a:gd name="T17" fmla="*/ 1229 w 1229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6">
                  <a:moveTo>
                    <a:pt x="1229" y="254"/>
                  </a:moveTo>
                  <a:lnTo>
                    <a:pt x="581" y="416"/>
                  </a:lnTo>
                  <a:lnTo>
                    <a:pt x="0" y="80"/>
                  </a:lnTo>
                  <a:lnTo>
                    <a:pt x="680" y="0"/>
                  </a:lnTo>
                  <a:lnTo>
                    <a:pt x="1229" y="254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78" name="Freeform 185"/>
            <p:cNvSpPr>
              <a:spLocks/>
            </p:cNvSpPr>
            <p:nvPr/>
          </p:nvSpPr>
          <p:spPr bwMode="auto">
            <a:xfrm>
              <a:off x="128" y="2399"/>
              <a:ext cx="304" cy="265"/>
            </a:xfrm>
            <a:custGeom>
              <a:avLst/>
              <a:gdLst>
                <a:gd name="T0" fmla="*/ 147 w 608"/>
                <a:gd name="T1" fmla="*/ 133 h 529"/>
                <a:gd name="T2" fmla="*/ 10 w 608"/>
                <a:gd name="T3" fmla="*/ 42 h 529"/>
                <a:gd name="T4" fmla="*/ 5 w 608"/>
                <a:gd name="T5" fmla="*/ 34 h 529"/>
                <a:gd name="T6" fmla="*/ 1 w 608"/>
                <a:gd name="T7" fmla="*/ 27 h 529"/>
                <a:gd name="T8" fmla="*/ 1 w 608"/>
                <a:gd name="T9" fmla="*/ 21 h 529"/>
                <a:gd name="T10" fmla="*/ 0 w 608"/>
                <a:gd name="T11" fmla="*/ 15 h 529"/>
                <a:gd name="T12" fmla="*/ 1 w 608"/>
                <a:gd name="T13" fmla="*/ 10 h 529"/>
                <a:gd name="T14" fmla="*/ 1 w 608"/>
                <a:gd name="T15" fmla="*/ 6 h 529"/>
                <a:gd name="T16" fmla="*/ 3 w 608"/>
                <a:gd name="T17" fmla="*/ 3 h 529"/>
                <a:gd name="T18" fmla="*/ 5 w 608"/>
                <a:gd name="T19" fmla="*/ 0 h 529"/>
                <a:gd name="T20" fmla="*/ 152 w 608"/>
                <a:gd name="T21" fmla="*/ 86 h 529"/>
                <a:gd name="T22" fmla="*/ 148 w 608"/>
                <a:gd name="T23" fmla="*/ 90 h 529"/>
                <a:gd name="T24" fmla="*/ 145 w 608"/>
                <a:gd name="T25" fmla="*/ 96 h 529"/>
                <a:gd name="T26" fmla="*/ 143 w 608"/>
                <a:gd name="T27" fmla="*/ 102 h 529"/>
                <a:gd name="T28" fmla="*/ 143 w 608"/>
                <a:gd name="T29" fmla="*/ 108 h 529"/>
                <a:gd name="T30" fmla="*/ 143 w 608"/>
                <a:gd name="T31" fmla="*/ 115 h 529"/>
                <a:gd name="T32" fmla="*/ 143 w 608"/>
                <a:gd name="T33" fmla="*/ 121 h 529"/>
                <a:gd name="T34" fmla="*/ 145 w 608"/>
                <a:gd name="T35" fmla="*/ 127 h 529"/>
                <a:gd name="T36" fmla="*/ 147 w 608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8"/>
                <a:gd name="T58" fmla="*/ 0 h 529"/>
                <a:gd name="T59" fmla="*/ 608 w 608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8" h="529">
                  <a:moveTo>
                    <a:pt x="585" y="529"/>
                  </a:moveTo>
                  <a:lnTo>
                    <a:pt x="38" y="165"/>
                  </a:lnTo>
                  <a:lnTo>
                    <a:pt x="20" y="136"/>
                  </a:lnTo>
                  <a:lnTo>
                    <a:pt x="7" y="108"/>
                  </a:lnTo>
                  <a:lnTo>
                    <a:pt x="2" y="83"/>
                  </a:lnTo>
                  <a:lnTo>
                    <a:pt x="0" y="60"/>
                  </a:lnTo>
                  <a:lnTo>
                    <a:pt x="3" y="40"/>
                  </a:lnTo>
                  <a:lnTo>
                    <a:pt x="7" y="23"/>
                  </a:lnTo>
                  <a:lnTo>
                    <a:pt x="13" y="9"/>
                  </a:lnTo>
                  <a:lnTo>
                    <a:pt x="18" y="0"/>
                  </a:lnTo>
                  <a:lnTo>
                    <a:pt x="608" y="342"/>
                  </a:lnTo>
                  <a:lnTo>
                    <a:pt x="591" y="360"/>
                  </a:lnTo>
                  <a:lnTo>
                    <a:pt x="579" y="382"/>
                  </a:lnTo>
                  <a:lnTo>
                    <a:pt x="572" y="406"/>
                  </a:lnTo>
                  <a:lnTo>
                    <a:pt x="569" y="432"/>
                  </a:lnTo>
                  <a:lnTo>
                    <a:pt x="570" y="457"/>
                  </a:lnTo>
                  <a:lnTo>
                    <a:pt x="572" y="482"/>
                  </a:lnTo>
                  <a:lnTo>
                    <a:pt x="578" y="506"/>
                  </a:lnTo>
                  <a:lnTo>
                    <a:pt x="585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79" name="Freeform 186"/>
            <p:cNvSpPr>
              <a:spLocks/>
            </p:cNvSpPr>
            <p:nvPr/>
          </p:nvSpPr>
          <p:spPr bwMode="auto">
            <a:xfrm>
              <a:off x="423" y="2492"/>
              <a:ext cx="376" cy="197"/>
            </a:xfrm>
            <a:custGeom>
              <a:avLst/>
              <a:gdLst>
                <a:gd name="T0" fmla="*/ 167 w 754"/>
                <a:gd name="T1" fmla="*/ 34 h 393"/>
                <a:gd name="T2" fmla="*/ 0 w 754"/>
                <a:gd name="T3" fmla="*/ 78 h 393"/>
                <a:gd name="T4" fmla="*/ 1 w 754"/>
                <a:gd name="T5" fmla="*/ 83 h 393"/>
                <a:gd name="T6" fmla="*/ 169 w 754"/>
                <a:gd name="T7" fmla="*/ 39 h 393"/>
                <a:gd name="T8" fmla="*/ 178 w 754"/>
                <a:gd name="T9" fmla="*/ 48 h 393"/>
                <a:gd name="T10" fmla="*/ 7 w 754"/>
                <a:gd name="T11" fmla="*/ 94 h 393"/>
                <a:gd name="T12" fmla="*/ 8 w 754"/>
                <a:gd name="T13" fmla="*/ 99 h 393"/>
                <a:gd name="T14" fmla="*/ 188 w 754"/>
                <a:gd name="T15" fmla="*/ 51 h 393"/>
                <a:gd name="T16" fmla="*/ 172 w 754"/>
                <a:gd name="T17" fmla="*/ 35 h 393"/>
                <a:gd name="T18" fmla="*/ 175 w 754"/>
                <a:gd name="T19" fmla="*/ 1 h 393"/>
                <a:gd name="T20" fmla="*/ 170 w 754"/>
                <a:gd name="T21" fmla="*/ 0 h 393"/>
                <a:gd name="T22" fmla="*/ 169 w 754"/>
                <a:gd name="T23" fmla="*/ 11 h 393"/>
                <a:gd name="T24" fmla="*/ 167 w 754"/>
                <a:gd name="T25" fmla="*/ 34 h 3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3"/>
                <a:gd name="T41" fmla="*/ 754 w 754"/>
                <a:gd name="T42" fmla="*/ 393 h 3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3">
                  <a:moveTo>
                    <a:pt x="671" y="135"/>
                  </a:moveTo>
                  <a:lnTo>
                    <a:pt x="0" y="309"/>
                  </a:lnTo>
                  <a:lnTo>
                    <a:pt x="5" y="330"/>
                  </a:lnTo>
                  <a:lnTo>
                    <a:pt x="678" y="155"/>
                  </a:lnTo>
                  <a:lnTo>
                    <a:pt x="715" y="192"/>
                  </a:lnTo>
                  <a:lnTo>
                    <a:pt x="29" y="374"/>
                  </a:lnTo>
                  <a:lnTo>
                    <a:pt x="35" y="393"/>
                  </a:lnTo>
                  <a:lnTo>
                    <a:pt x="754" y="203"/>
                  </a:lnTo>
                  <a:lnTo>
                    <a:pt x="691" y="139"/>
                  </a:lnTo>
                  <a:lnTo>
                    <a:pt x="701" y="1"/>
                  </a:lnTo>
                  <a:lnTo>
                    <a:pt x="681" y="0"/>
                  </a:lnTo>
                  <a:lnTo>
                    <a:pt x="679" y="42"/>
                  </a:lnTo>
                  <a:lnTo>
                    <a:pt x="671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0" name="Freeform 187"/>
            <p:cNvSpPr>
              <a:spLocks/>
            </p:cNvSpPr>
            <p:nvPr/>
          </p:nvSpPr>
          <p:spPr bwMode="auto">
            <a:xfrm>
              <a:off x="452" y="2325"/>
              <a:ext cx="340" cy="156"/>
            </a:xfrm>
            <a:custGeom>
              <a:avLst/>
              <a:gdLst>
                <a:gd name="T0" fmla="*/ 9 w 681"/>
                <a:gd name="T1" fmla="*/ 39 h 312"/>
                <a:gd name="T2" fmla="*/ 1 w 681"/>
                <a:gd name="T3" fmla="*/ 48 h 312"/>
                <a:gd name="T4" fmla="*/ 0 w 681"/>
                <a:gd name="T5" fmla="*/ 62 h 312"/>
                <a:gd name="T6" fmla="*/ 1 w 681"/>
                <a:gd name="T7" fmla="*/ 73 h 312"/>
                <a:gd name="T8" fmla="*/ 2 w 681"/>
                <a:gd name="T9" fmla="*/ 78 h 312"/>
                <a:gd name="T10" fmla="*/ 169 w 681"/>
                <a:gd name="T11" fmla="*/ 35 h 312"/>
                <a:gd name="T12" fmla="*/ 170 w 681"/>
                <a:gd name="T13" fmla="*/ 0 h 312"/>
                <a:gd name="T14" fmla="*/ 9 w 681"/>
                <a:gd name="T15" fmla="*/ 39 h 3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1"/>
                <a:gd name="T25" fmla="*/ 0 h 312"/>
                <a:gd name="T26" fmla="*/ 681 w 681"/>
                <a:gd name="T27" fmla="*/ 312 h 3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1" h="312">
                  <a:moveTo>
                    <a:pt x="39" y="155"/>
                  </a:moveTo>
                  <a:lnTo>
                    <a:pt x="5" y="195"/>
                  </a:lnTo>
                  <a:lnTo>
                    <a:pt x="0" y="251"/>
                  </a:lnTo>
                  <a:lnTo>
                    <a:pt x="7" y="289"/>
                  </a:lnTo>
                  <a:lnTo>
                    <a:pt x="8" y="312"/>
                  </a:lnTo>
                  <a:lnTo>
                    <a:pt x="676" y="138"/>
                  </a:lnTo>
                  <a:lnTo>
                    <a:pt x="681" y="0"/>
                  </a:lnTo>
                  <a:lnTo>
                    <a:pt x="39" y="1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1" name="Freeform 188"/>
            <p:cNvSpPr>
              <a:spLocks/>
            </p:cNvSpPr>
            <p:nvPr/>
          </p:nvSpPr>
          <p:spPr bwMode="auto">
            <a:xfrm>
              <a:off x="456" y="2396"/>
              <a:ext cx="360" cy="116"/>
            </a:xfrm>
            <a:custGeom>
              <a:avLst/>
              <a:gdLst>
                <a:gd name="T0" fmla="*/ 0 w 720"/>
                <a:gd name="T1" fmla="*/ 44 h 234"/>
                <a:gd name="T2" fmla="*/ 7 w 720"/>
                <a:gd name="T3" fmla="*/ 58 h 234"/>
                <a:gd name="T4" fmla="*/ 180 w 720"/>
                <a:gd name="T5" fmla="*/ 13 h 234"/>
                <a:gd name="T6" fmla="*/ 166 w 720"/>
                <a:gd name="T7" fmla="*/ 0 h 234"/>
                <a:gd name="T8" fmla="*/ 0 w 720"/>
                <a:gd name="T9" fmla="*/ 44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234"/>
                <a:gd name="T17" fmla="*/ 720 w 720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234">
                  <a:moveTo>
                    <a:pt x="0" y="179"/>
                  </a:moveTo>
                  <a:lnTo>
                    <a:pt x="29" y="234"/>
                  </a:lnTo>
                  <a:lnTo>
                    <a:pt x="720" y="54"/>
                  </a:lnTo>
                  <a:lnTo>
                    <a:pt x="664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2" name="Freeform 189"/>
            <p:cNvSpPr>
              <a:spLocks/>
            </p:cNvSpPr>
            <p:nvPr/>
          </p:nvSpPr>
          <p:spPr bwMode="auto">
            <a:xfrm>
              <a:off x="156" y="2179"/>
              <a:ext cx="676" cy="340"/>
            </a:xfrm>
            <a:custGeom>
              <a:avLst/>
              <a:gdLst>
                <a:gd name="T0" fmla="*/ 160 w 1350"/>
                <a:gd name="T1" fmla="*/ 114 h 680"/>
                <a:gd name="T2" fmla="*/ 339 w 1350"/>
                <a:gd name="T3" fmla="*/ 71 h 680"/>
                <a:gd name="T4" fmla="*/ 187 w 1350"/>
                <a:gd name="T5" fmla="*/ 0 h 680"/>
                <a:gd name="T6" fmla="*/ 7 w 1350"/>
                <a:gd name="T7" fmla="*/ 21 h 680"/>
                <a:gd name="T8" fmla="*/ 6 w 1350"/>
                <a:gd name="T9" fmla="*/ 22 h 680"/>
                <a:gd name="T10" fmla="*/ 5 w 1350"/>
                <a:gd name="T11" fmla="*/ 25 h 680"/>
                <a:gd name="T12" fmla="*/ 3 w 1350"/>
                <a:gd name="T13" fmla="*/ 30 h 680"/>
                <a:gd name="T14" fmla="*/ 1 w 1350"/>
                <a:gd name="T15" fmla="*/ 37 h 680"/>
                <a:gd name="T16" fmla="*/ 0 w 1350"/>
                <a:gd name="T17" fmla="*/ 44 h 680"/>
                <a:gd name="T18" fmla="*/ 1 w 1350"/>
                <a:gd name="T19" fmla="*/ 52 h 680"/>
                <a:gd name="T20" fmla="*/ 5 w 1350"/>
                <a:gd name="T21" fmla="*/ 62 h 680"/>
                <a:gd name="T22" fmla="*/ 11 w 1350"/>
                <a:gd name="T23" fmla="*/ 72 h 680"/>
                <a:gd name="T24" fmla="*/ 11 w 1350"/>
                <a:gd name="T25" fmla="*/ 73 h 680"/>
                <a:gd name="T26" fmla="*/ 11 w 1350"/>
                <a:gd name="T27" fmla="*/ 73 h 680"/>
                <a:gd name="T28" fmla="*/ 11 w 1350"/>
                <a:gd name="T29" fmla="*/ 73 h 680"/>
                <a:gd name="T30" fmla="*/ 158 w 1350"/>
                <a:gd name="T31" fmla="*/ 170 h 680"/>
                <a:gd name="T32" fmla="*/ 159 w 1350"/>
                <a:gd name="T33" fmla="*/ 168 h 680"/>
                <a:gd name="T34" fmla="*/ 157 w 1350"/>
                <a:gd name="T35" fmla="*/ 163 h 680"/>
                <a:gd name="T36" fmla="*/ 157 w 1350"/>
                <a:gd name="T37" fmla="*/ 162 h 680"/>
                <a:gd name="T38" fmla="*/ 157 w 1350"/>
                <a:gd name="T39" fmla="*/ 162 h 680"/>
                <a:gd name="T40" fmla="*/ 156 w 1350"/>
                <a:gd name="T41" fmla="*/ 161 h 680"/>
                <a:gd name="T42" fmla="*/ 155 w 1350"/>
                <a:gd name="T43" fmla="*/ 157 h 680"/>
                <a:gd name="T44" fmla="*/ 153 w 1350"/>
                <a:gd name="T45" fmla="*/ 151 h 680"/>
                <a:gd name="T46" fmla="*/ 151 w 1350"/>
                <a:gd name="T47" fmla="*/ 143 h 680"/>
                <a:gd name="T48" fmla="*/ 150 w 1350"/>
                <a:gd name="T49" fmla="*/ 135 h 680"/>
                <a:gd name="T50" fmla="*/ 151 w 1350"/>
                <a:gd name="T51" fmla="*/ 127 h 680"/>
                <a:gd name="T52" fmla="*/ 154 w 1350"/>
                <a:gd name="T53" fmla="*/ 120 h 680"/>
                <a:gd name="T54" fmla="*/ 160 w 1350"/>
                <a:gd name="T55" fmla="*/ 114 h 6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50"/>
                <a:gd name="T85" fmla="*/ 0 h 680"/>
                <a:gd name="T86" fmla="*/ 1350 w 1350"/>
                <a:gd name="T87" fmla="*/ 680 h 68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50" h="680">
                  <a:moveTo>
                    <a:pt x="640" y="457"/>
                  </a:moveTo>
                  <a:lnTo>
                    <a:pt x="1350" y="281"/>
                  </a:lnTo>
                  <a:lnTo>
                    <a:pt x="744" y="0"/>
                  </a:lnTo>
                  <a:lnTo>
                    <a:pt x="27" y="85"/>
                  </a:lnTo>
                  <a:lnTo>
                    <a:pt x="24" y="89"/>
                  </a:lnTo>
                  <a:lnTo>
                    <a:pt x="17" y="101"/>
                  </a:lnTo>
                  <a:lnTo>
                    <a:pt x="9" y="120"/>
                  </a:lnTo>
                  <a:lnTo>
                    <a:pt x="2" y="145"/>
                  </a:lnTo>
                  <a:lnTo>
                    <a:pt x="0" y="176"/>
                  </a:lnTo>
                  <a:lnTo>
                    <a:pt x="4" y="210"/>
                  </a:lnTo>
                  <a:lnTo>
                    <a:pt x="17" y="248"/>
                  </a:lnTo>
                  <a:lnTo>
                    <a:pt x="42" y="288"/>
                  </a:lnTo>
                  <a:lnTo>
                    <a:pt x="43" y="291"/>
                  </a:lnTo>
                  <a:lnTo>
                    <a:pt x="632" y="680"/>
                  </a:lnTo>
                  <a:lnTo>
                    <a:pt x="634" y="670"/>
                  </a:lnTo>
                  <a:lnTo>
                    <a:pt x="627" y="650"/>
                  </a:lnTo>
                  <a:lnTo>
                    <a:pt x="627" y="648"/>
                  </a:lnTo>
                  <a:lnTo>
                    <a:pt x="623" y="642"/>
                  </a:lnTo>
                  <a:lnTo>
                    <a:pt x="617" y="625"/>
                  </a:lnTo>
                  <a:lnTo>
                    <a:pt x="609" y="601"/>
                  </a:lnTo>
                  <a:lnTo>
                    <a:pt x="603" y="571"/>
                  </a:lnTo>
                  <a:lnTo>
                    <a:pt x="600" y="540"/>
                  </a:lnTo>
                  <a:lnTo>
                    <a:pt x="604" y="508"/>
                  </a:lnTo>
                  <a:lnTo>
                    <a:pt x="616" y="480"/>
                  </a:lnTo>
                  <a:lnTo>
                    <a:pt x="640" y="4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3" name="Freeform 190"/>
            <p:cNvSpPr>
              <a:spLocks/>
            </p:cNvSpPr>
            <p:nvPr/>
          </p:nvSpPr>
          <p:spPr bwMode="auto">
            <a:xfrm>
              <a:off x="193" y="2191"/>
              <a:ext cx="602" cy="205"/>
            </a:xfrm>
            <a:custGeom>
              <a:avLst/>
              <a:gdLst>
                <a:gd name="T0" fmla="*/ 301 w 1205"/>
                <a:gd name="T1" fmla="*/ 63 h 408"/>
                <a:gd name="T2" fmla="*/ 142 w 1205"/>
                <a:gd name="T3" fmla="*/ 103 h 408"/>
                <a:gd name="T4" fmla="*/ 0 w 1205"/>
                <a:gd name="T5" fmla="*/ 20 h 408"/>
                <a:gd name="T6" fmla="*/ 167 w 1205"/>
                <a:gd name="T7" fmla="*/ 0 h 408"/>
                <a:gd name="T8" fmla="*/ 301 w 1205"/>
                <a:gd name="T9" fmla="*/ 63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5"/>
                <a:gd name="T16" fmla="*/ 0 h 408"/>
                <a:gd name="T17" fmla="*/ 1205 w 1205"/>
                <a:gd name="T18" fmla="*/ 408 h 4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5" h="408">
                  <a:moveTo>
                    <a:pt x="1205" y="250"/>
                  </a:moveTo>
                  <a:lnTo>
                    <a:pt x="570" y="408"/>
                  </a:lnTo>
                  <a:lnTo>
                    <a:pt x="0" y="79"/>
                  </a:lnTo>
                  <a:lnTo>
                    <a:pt x="668" y="0"/>
                  </a:lnTo>
                  <a:lnTo>
                    <a:pt x="1205" y="250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4" name="Freeform 191"/>
            <p:cNvSpPr>
              <a:spLocks/>
            </p:cNvSpPr>
            <p:nvPr/>
          </p:nvSpPr>
          <p:spPr bwMode="auto">
            <a:xfrm>
              <a:off x="167" y="2234"/>
              <a:ext cx="298" cy="259"/>
            </a:xfrm>
            <a:custGeom>
              <a:avLst/>
              <a:gdLst>
                <a:gd name="T0" fmla="*/ 144 w 594"/>
                <a:gd name="T1" fmla="*/ 129 h 519"/>
                <a:gd name="T2" fmla="*/ 9 w 594"/>
                <a:gd name="T3" fmla="*/ 40 h 519"/>
                <a:gd name="T4" fmla="*/ 5 w 594"/>
                <a:gd name="T5" fmla="*/ 33 h 519"/>
                <a:gd name="T6" fmla="*/ 2 w 594"/>
                <a:gd name="T7" fmla="*/ 26 h 519"/>
                <a:gd name="T8" fmla="*/ 1 w 594"/>
                <a:gd name="T9" fmla="*/ 20 h 519"/>
                <a:gd name="T10" fmla="*/ 0 w 594"/>
                <a:gd name="T11" fmla="*/ 14 h 519"/>
                <a:gd name="T12" fmla="*/ 1 w 594"/>
                <a:gd name="T13" fmla="*/ 9 h 519"/>
                <a:gd name="T14" fmla="*/ 2 w 594"/>
                <a:gd name="T15" fmla="*/ 5 h 519"/>
                <a:gd name="T16" fmla="*/ 3 w 594"/>
                <a:gd name="T17" fmla="*/ 2 h 519"/>
                <a:gd name="T18" fmla="*/ 5 w 594"/>
                <a:gd name="T19" fmla="*/ 0 h 519"/>
                <a:gd name="T20" fmla="*/ 150 w 594"/>
                <a:gd name="T21" fmla="*/ 83 h 519"/>
                <a:gd name="T22" fmla="*/ 145 w 594"/>
                <a:gd name="T23" fmla="*/ 88 h 519"/>
                <a:gd name="T24" fmla="*/ 142 w 594"/>
                <a:gd name="T25" fmla="*/ 93 h 519"/>
                <a:gd name="T26" fmla="*/ 141 w 594"/>
                <a:gd name="T27" fmla="*/ 99 h 519"/>
                <a:gd name="T28" fmla="*/ 140 w 594"/>
                <a:gd name="T29" fmla="*/ 105 h 519"/>
                <a:gd name="T30" fmla="*/ 140 w 594"/>
                <a:gd name="T31" fmla="*/ 112 h 519"/>
                <a:gd name="T32" fmla="*/ 141 w 594"/>
                <a:gd name="T33" fmla="*/ 118 h 519"/>
                <a:gd name="T34" fmla="*/ 142 w 594"/>
                <a:gd name="T35" fmla="*/ 124 h 519"/>
                <a:gd name="T36" fmla="*/ 144 w 594"/>
                <a:gd name="T37" fmla="*/ 129 h 5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4"/>
                <a:gd name="T58" fmla="*/ 0 h 519"/>
                <a:gd name="T59" fmla="*/ 594 w 594"/>
                <a:gd name="T60" fmla="*/ 519 h 5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4" h="519">
                  <a:moveTo>
                    <a:pt x="572" y="519"/>
                  </a:moveTo>
                  <a:lnTo>
                    <a:pt x="36" y="162"/>
                  </a:lnTo>
                  <a:lnTo>
                    <a:pt x="18" y="133"/>
                  </a:lnTo>
                  <a:lnTo>
                    <a:pt x="7" y="106"/>
                  </a:lnTo>
                  <a:lnTo>
                    <a:pt x="1" y="82"/>
                  </a:lnTo>
                  <a:lnTo>
                    <a:pt x="0" y="59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594" y="335"/>
                  </a:lnTo>
                  <a:lnTo>
                    <a:pt x="578" y="353"/>
                  </a:lnTo>
                  <a:lnTo>
                    <a:pt x="567" y="375"/>
                  </a:lnTo>
                  <a:lnTo>
                    <a:pt x="560" y="398"/>
                  </a:lnTo>
                  <a:lnTo>
                    <a:pt x="556" y="422"/>
                  </a:lnTo>
                  <a:lnTo>
                    <a:pt x="558" y="448"/>
                  </a:lnTo>
                  <a:lnTo>
                    <a:pt x="560" y="473"/>
                  </a:lnTo>
                  <a:lnTo>
                    <a:pt x="566" y="497"/>
                  </a:lnTo>
                  <a:lnTo>
                    <a:pt x="572" y="51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5" name="Freeform 192"/>
            <p:cNvSpPr>
              <a:spLocks/>
            </p:cNvSpPr>
            <p:nvPr/>
          </p:nvSpPr>
          <p:spPr bwMode="auto">
            <a:xfrm>
              <a:off x="455" y="2325"/>
              <a:ext cx="370" cy="194"/>
            </a:xfrm>
            <a:custGeom>
              <a:avLst/>
              <a:gdLst>
                <a:gd name="T0" fmla="*/ 165 w 738"/>
                <a:gd name="T1" fmla="*/ 33 h 387"/>
                <a:gd name="T2" fmla="*/ 0 w 738"/>
                <a:gd name="T3" fmla="*/ 76 h 387"/>
                <a:gd name="T4" fmla="*/ 2 w 738"/>
                <a:gd name="T5" fmla="*/ 81 h 387"/>
                <a:gd name="T6" fmla="*/ 167 w 738"/>
                <a:gd name="T7" fmla="*/ 38 h 387"/>
                <a:gd name="T8" fmla="*/ 175 w 738"/>
                <a:gd name="T9" fmla="*/ 48 h 387"/>
                <a:gd name="T10" fmla="*/ 8 w 738"/>
                <a:gd name="T11" fmla="*/ 92 h 387"/>
                <a:gd name="T12" fmla="*/ 9 w 738"/>
                <a:gd name="T13" fmla="*/ 97 h 387"/>
                <a:gd name="T14" fmla="*/ 186 w 738"/>
                <a:gd name="T15" fmla="*/ 50 h 387"/>
                <a:gd name="T16" fmla="*/ 170 w 738"/>
                <a:gd name="T17" fmla="*/ 35 h 387"/>
                <a:gd name="T18" fmla="*/ 172 w 738"/>
                <a:gd name="T19" fmla="*/ 1 h 387"/>
                <a:gd name="T20" fmla="*/ 168 w 738"/>
                <a:gd name="T21" fmla="*/ 0 h 387"/>
                <a:gd name="T22" fmla="*/ 167 w 738"/>
                <a:gd name="T23" fmla="*/ 9 h 387"/>
                <a:gd name="T24" fmla="*/ 165 w 738"/>
                <a:gd name="T25" fmla="*/ 33 h 38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8"/>
                <a:gd name="T40" fmla="*/ 0 h 387"/>
                <a:gd name="T41" fmla="*/ 738 w 738"/>
                <a:gd name="T42" fmla="*/ 387 h 38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8" h="387">
                  <a:moveTo>
                    <a:pt x="658" y="132"/>
                  </a:moveTo>
                  <a:lnTo>
                    <a:pt x="0" y="304"/>
                  </a:lnTo>
                  <a:lnTo>
                    <a:pt x="5" y="324"/>
                  </a:lnTo>
                  <a:lnTo>
                    <a:pt x="664" y="152"/>
                  </a:lnTo>
                  <a:lnTo>
                    <a:pt x="699" y="189"/>
                  </a:lnTo>
                  <a:lnTo>
                    <a:pt x="29" y="366"/>
                  </a:lnTo>
                  <a:lnTo>
                    <a:pt x="34" y="387"/>
                  </a:lnTo>
                  <a:lnTo>
                    <a:pt x="738" y="199"/>
                  </a:lnTo>
                  <a:lnTo>
                    <a:pt x="676" y="137"/>
                  </a:lnTo>
                  <a:lnTo>
                    <a:pt x="687" y="1"/>
                  </a:lnTo>
                  <a:lnTo>
                    <a:pt x="668" y="0"/>
                  </a:lnTo>
                  <a:lnTo>
                    <a:pt x="665" y="36"/>
                  </a:lnTo>
                  <a:lnTo>
                    <a:pt x="658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6" name="Freeform 193"/>
            <p:cNvSpPr>
              <a:spLocks/>
            </p:cNvSpPr>
            <p:nvPr/>
          </p:nvSpPr>
          <p:spPr bwMode="auto">
            <a:xfrm>
              <a:off x="471" y="2125"/>
              <a:ext cx="321" cy="200"/>
            </a:xfrm>
            <a:custGeom>
              <a:avLst/>
              <a:gdLst>
                <a:gd name="T0" fmla="*/ 7 w 643"/>
                <a:gd name="T1" fmla="*/ 56 h 401"/>
                <a:gd name="T2" fmla="*/ 0 w 643"/>
                <a:gd name="T3" fmla="*/ 68 h 401"/>
                <a:gd name="T4" fmla="*/ 0 w 643"/>
                <a:gd name="T5" fmla="*/ 83 h 401"/>
                <a:gd name="T6" fmla="*/ 2 w 643"/>
                <a:gd name="T7" fmla="*/ 94 h 401"/>
                <a:gd name="T8" fmla="*/ 3 w 643"/>
                <a:gd name="T9" fmla="*/ 100 h 401"/>
                <a:gd name="T10" fmla="*/ 160 w 643"/>
                <a:gd name="T11" fmla="*/ 37 h 401"/>
                <a:gd name="T12" fmla="*/ 158 w 643"/>
                <a:gd name="T13" fmla="*/ 0 h 401"/>
                <a:gd name="T14" fmla="*/ 7 w 643"/>
                <a:gd name="T15" fmla="*/ 56 h 4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3"/>
                <a:gd name="T25" fmla="*/ 0 h 401"/>
                <a:gd name="T26" fmla="*/ 643 w 643"/>
                <a:gd name="T27" fmla="*/ 401 h 4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3" h="401">
                  <a:moveTo>
                    <a:pt x="30" y="227"/>
                  </a:moveTo>
                  <a:lnTo>
                    <a:pt x="0" y="274"/>
                  </a:lnTo>
                  <a:lnTo>
                    <a:pt x="1" y="335"/>
                  </a:lnTo>
                  <a:lnTo>
                    <a:pt x="11" y="377"/>
                  </a:lnTo>
                  <a:lnTo>
                    <a:pt x="15" y="401"/>
                  </a:lnTo>
                  <a:lnTo>
                    <a:pt x="643" y="149"/>
                  </a:lnTo>
                  <a:lnTo>
                    <a:pt x="635" y="0"/>
                  </a:lnTo>
                  <a:lnTo>
                    <a:pt x="30" y="2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7" name="Freeform 194"/>
            <p:cNvSpPr>
              <a:spLocks/>
            </p:cNvSpPr>
            <p:nvPr/>
          </p:nvSpPr>
          <p:spPr bwMode="auto">
            <a:xfrm>
              <a:off x="478" y="2201"/>
              <a:ext cx="342" cy="157"/>
            </a:xfrm>
            <a:custGeom>
              <a:avLst/>
              <a:gdLst>
                <a:gd name="T0" fmla="*/ 0 w 683"/>
                <a:gd name="T1" fmla="*/ 64 h 316"/>
                <a:gd name="T2" fmla="*/ 9 w 683"/>
                <a:gd name="T3" fmla="*/ 78 h 316"/>
                <a:gd name="T4" fmla="*/ 171 w 683"/>
                <a:gd name="T5" fmla="*/ 13 h 316"/>
                <a:gd name="T6" fmla="*/ 156 w 683"/>
                <a:gd name="T7" fmla="*/ 0 h 316"/>
                <a:gd name="T8" fmla="*/ 0 w 683"/>
                <a:gd name="T9" fmla="*/ 64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3"/>
                <a:gd name="T16" fmla="*/ 0 h 316"/>
                <a:gd name="T17" fmla="*/ 683 w 68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3" h="316">
                  <a:moveTo>
                    <a:pt x="0" y="258"/>
                  </a:moveTo>
                  <a:lnTo>
                    <a:pt x="34" y="316"/>
                  </a:lnTo>
                  <a:lnTo>
                    <a:pt x="683" y="52"/>
                  </a:lnTo>
                  <a:lnTo>
                    <a:pt x="623" y="0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8" name="Freeform 195"/>
            <p:cNvSpPr>
              <a:spLocks/>
            </p:cNvSpPr>
            <p:nvPr/>
          </p:nvSpPr>
          <p:spPr bwMode="auto">
            <a:xfrm>
              <a:off x="166" y="1988"/>
              <a:ext cx="660" cy="377"/>
            </a:xfrm>
            <a:custGeom>
              <a:avLst/>
              <a:gdLst>
                <a:gd name="T0" fmla="*/ 162 w 1321"/>
                <a:gd name="T1" fmla="*/ 128 h 753"/>
                <a:gd name="T2" fmla="*/ 330 w 1321"/>
                <a:gd name="T3" fmla="*/ 64 h 753"/>
                <a:gd name="T4" fmla="*/ 176 w 1321"/>
                <a:gd name="T5" fmla="*/ 0 h 753"/>
                <a:gd name="T6" fmla="*/ 4 w 1321"/>
                <a:gd name="T7" fmla="*/ 39 h 753"/>
                <a:gd name="T8" fmla="*/ 3 w 1321"/>
                <a:gd name="T9" fmla="*/ 40 h 753"/>
                <a:gd name="T10" fmla="*/ 2 w 1321"/>
                <a:gd name="T11" fmla="*/ 44 h 753"/>
                <a:gd name="T12" fmla="*/ 1 w 1321"/>
                <a:gd name="T13" fmla="*/ 49 h 753"/>
                <a:gd name="T14" fmla="*/ 0 w 1321"/>
                <a:gd name="T15" fmla="*/ 56 h 753"/>
                <a:gd name="T16" fmla="*/ 0 w 1321"/>
                <a:gd name="T17" fmla="*/ 65 h 753"/>
                <a:gd name="T18" fmla="*/ 2 w 1321"/>
                <a:gd name="T19" fmla="*/ 75 h 753"/>
                <a:gd name="T20" fmla="*/ 6 w 1321"/>
                <a:gd name="T21" fmla="*/ 85 h 753"/>
                <a:gd name="T22" fmla="*/ 13 w 1321"/>
                <a:gd name="T23" fmla="*/ 96 h 753"/>
                <a:gd name="T24" fmla="*/ 13 w 1321"/>
                <a:gd name="T25" fmla="*/ 96 h 753"/>
                <a:gd name="T26" fmla="*/ 14 w 1321"/>
                <a:gd name="T27" fmla="*/ 96 h 753"/>
                <a:gd name="T28" fmla="*/ 14 w 1321"/>
                <a:gd name="T29" fmla="*/ 96 h 753"/>
                <a:gd name="T30" fmla="*/ 14 w 1321"/>
                <a:gd name="T31" fmla="*/ 96 h 753"/>
                <a:gd name="T32" fmla="*/ 14 w 1321"/>
                <a:gd name="T33" fmla="*/ 96 h 753"/>
                <a:gd name="T34" fmla="*/ 14 w 1321"/>
                <a:gd name="T35" fmla="*/ 96 h 753"/>
                <a:gd name="T36" fmla="*/ 166 w 1321"/>
                <a:gd name="T37" fmla="*/ 189 h 753"/>
                <a:gd name="T38" fmla="*/ 166 w 1321"/>
                <a:gd name="T39" fmla="*/ 186 h 753"/>
                <a:gd name="T40" fmla="*/ 164 w 1321"/>
                <a:gd name="T41" fmla="*/ 181 h 753"/>
                <a:gd name="T42" fmla="*/ 164 w 1321"/>
                <a:gd name="T43" fmla="*/ 181 h 753"/>
                <a:gd name="T44" fmla="*/ 164 w 1321"/>
                <a:gd name="T45" fmla="*/ 181 h 753"/>
                <a:gd name="T46" fmla="*/ 163 w 1321"/>
                <a:gd name="T47" fmla="*/ 179 h 753"/>
                <a:gd name="T48" fmla="*/ 161 w 1321"/>
                <a:gd name="T49" fmla="*/ 174 h 753"/>
                <a:gd name="T50" fmla="*/ 158 w 1321"/>
                <a:gd name="T51" fmla="*/ 168 h 753"/>
                <a:gd name="T52" fmla="*/ 156 w 1321"/>
                <a:gd name="T53" fmla="*/ 160 h 753"/>
                <a:gd name="T54" fmla="*/ 155 w 1321"/>
                <a:gd name="T55" fmla="*/ 151 h 753"/>
                <a:gd name="T56" fmla="*/ 155 w 1321"/>
                <a:gd name="T57" fmla="*/ 143 h 753"/>
                <a:gd name="T58" fmla="*/ 157 w 1321"/>
                <a:gd name="T59" fmla="*/ 135 h 753"/>
                <a:gd name="T60" fmla="*/ 162 w 1321"/>
                <a:gd name="T61" fmla="*/ 128 h 75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1"/>
                <a:gd name="T94" fmla="*/ 0 h 753"/>
                <a:gd name="T95" fmla="*/ 1321 w 1321"/>
                <a:gd name="T96" fmla="*/ 753 h 75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1" h="753">
                  <a:moveTo>
                    <a:pt x="650" y="509"/>
                  </a:moveTo>
                  <a:lnTo>
                    <a:pt x="1321" y="255"/>
                  </a:lnTo>
                  <a:lnTo>
                    <a:pt x="704" y="0"/>
                  </a:lnTo>
                  <a:lnTo>
                    <a:pt x="17" y="154"/>
                  </a:lnTo>
                  <a:lnTo>
                    <a:pt x="15" y="159"/>
                  </a:lnTo>
                  <a:lnTo>
                    <a:pt x="9" y="173"/>
                  </a:lnTo>
                  <a:lnTo>
                    <a:pt x="4" y="195"/>
                  </a:lnTo>
                  <a:lnTo>
                    <a:pt x="0" y="224"/>
                  </a:lnTo>
                  <a:lnTo>
                    <a:pt x="1" y="258"/>
                  </a:lnTo>
                  <a:lnTo>
                    <a:pt x="9" y="298"/>
                  </a:lnTo>
                  <a:lnTo>
                    <a:pt x="27" y="339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57" y="383"/>
                  </a:lnTo>
                  <a:lnTo>
                    <a:pt x="58" y="384"/>
                  </a:lnTo>
                  <a:lnTo>
                    <a:pt x="666" y="753"/>
                  </a:lnTo>
                  <a:lnTo>
                    <a:pt x="666" y="743"/>
                  </a:lnTo>
                  <a:lnTo>
                    <a:pt x="657" y="721"/>
                  </a:lnTo>
                  <a:lnTo>
                    <a:pt x="654" y="714"/>
                  </a:lnTo>
                  <a:lnTo>
                    <a:pt x="645" y="696"/>
                  </a:lnTo>
                  <a:lnTo>
                    <a:pt x="635" y="670"/>
                  </a:lnTo>
                  <a:lnTo>
                    <a:pt x="626" y="638"/>
                  </a:lnTo>
                  <a:lnTo>
                    <a:pt x="620" y="604"/>
                  </a:lnTo>
                  <a:lnTo>
                    <a:pt x="621" y="569"/>
                  </a:lnTo>
                  <a:lnTo>
                    <a:pt x="629" y="537"/>
                  </a:lnTo>
                  <a:lnTo>
                    <a:pt x="650" y="5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9" name="Freeform 196"/>
            <p:cNvSpPr>
              <a:spLocks/>
            </p:cNvSpPr>
            <p:nvPr/>
          </p:nvSpPr>
          <p:spPr bwMode="auto">
            <a:xfrm>
              <a:off x="198" y="2002"/>
              <a:ext cx="593" cy="227"/>
            </a:xfrm>
            <a:custGeom>
              <a:avLst/>
              <a:gdLst>
                <a:gd name="T0" fmla="*/ 297 w 1186"/>
                <a:gd name="T1" fmla="*/ 56 h 456"/>
                <a:gd name="T2" fmla="*/ 147 w 1186"/>
                <a:gd name="T3" fmla="*/ 113 h 456"/>
                <a:gd name="T4" fmla="*/ 0 w 1186"/>
                <a:gd name="T5" fmla="*/ 36 h 456"/>
                <a:gd name="T6" fmla="*/ 159 w 1186"/>
                <a:gd name="T7" fmla="*/ 0 h 456"/>
                <a:gd name="T8" fmla="*/ 297 w 1186"/>
                <a:gd name="T9" fmla="*/ 5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6"/>
                <a:gd name="T16" fmla="*/ 0 h 456"/>
                <a:gd name="T17" fmla="*/ 1186 w 1186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6" h="456">
                  <a:moveTo>
                    <a:pt x="1186" y="226"/>
                  </a:moveTo>
                  <a:lnTo>
                    <a:pt x="586" y="456"/>
                  </a:lnTo>
                  <a:lnTo>
                    <a:pt x="0" y="144"/>
                  </a:lnTo>
                  <a:lnTo>
                    <a:pt x="639" y="0"/>
                  </a:lnTo>
                  <a:lnTo>
                    <a:pt x="1186" y="2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0" name="Freeform 197"/>
            <p:cNvSpPr>
              <a:spLocks/>
            </p:cNvSpPr>
            <p:nvPr/>
          </p:nvSpPr>
          <p:spPr bwMode="auto">
            <a:xfrm>
              <a:off x="177" y="2079"/>
              <a:ext cx="302" cy="260"/>
            </a:xfrm>
            <a:custGeom>
              <a:avLst/>
              <a:gdLst>
                <a:gd name="T0" fmla="*/ 150 w 605"/>
                <a:gd name="T1" fmla="*/ 130 h 522"/>
                <a:gd name="T2" fmla="*/ 11 w 605"/>
                <a:gd name="T3" fmla="*/ 45 h 522"/>
                <a:gd name="T4" fmla="*/ 6 w 605"/>
                <a:gd name="T5" fmla="*/ 37 h 522"/>
                <a:gd name="T6" fmla="*/ 3 w 605"/>
                <a:gd name="T7" fmla="*/ 30 h 522"/>
                <a:gd name="T8" fmla="*/ 0 w 605"/>
                <a:gd name="T9" fmla="*/ 23 h 522"/>
                <a:gd name="T10" fmla="*/ 0 w 605"/>
                <a:gd name="T11" fmla="*/ 17 h 522"/>
                <a:gd name="T12" fmla="*/ 0 w 605"/>
                <a:gd name="T13" fmla="*/ 11 h 522"/>
                <a:gd name="T14" fmla="*/ 0 w 605"/>
                <a:gd name="T15" fmla="*/ 6 h 522"/>
                <a:gd name="T16" fmla="*/ 1 w 605"/>
                <a:gd name="T17" fmla="*/ 3 h 522"/>
                <a:gd name="T18" fmla="*/ 2 w 605"/>
                <a:gd name="T19" fmla="*/ 0 h 522"/>
                <a:gd name="T20" fmla="*/ 151 w 605"/>
                <a:gd name="T21" fmla="*/ 79 h 522"/>
                <a:gd name="T22" fmla="*/ 147 w 605"/>
                <a:gd name="T23" fmla="*/ 84 h 522"/>
                <a:gd name="T24" fmla="*/ 145 w 605"/>
                <a:gd name="T25" fmla="*/ 90 h 522"/>
                <a:gd name="T26" fmla="*/ 144 w 605"/>
                <a:gd name="T27" fmla="*/ 97 h 522"/>
                <a:gd name="T28" fmla="*/ 144 w 605"/>
                <a:gd name="T29" fmla="*/ 104 h 522"/>
                <a:gd name="T30" fmla="*/ 145 w 605"/>
                <a:gd name="T31" fmla="*/ 111 h 522"/>
                <a:gd name="T32" fmla="*/ 146 w 605"/>
                <a:gd name="T33" fmla="*/ 117 h 522"/>
                <a:gd name="T34" fmla="*/ 148 w 605"/>
                <a:gd name="T35" fmla="*/ 124 h 522"/>
                <a:gd name="T36" fmla="*/ 150 w 605"/>
                <a:gd name="T37" fmla="*/ 130 h 5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5"/>
                <a:gd name="T58" fmla="*/ 0 h 522"/>
                <a:gd name="T59" fmla="*/ 605 w 605"/>
                <a:gd name="T60" fmla="*/ 522 h 5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5" h="522">
                  <a:moveTo>
                    <a:pt x="602" y="522"/>
                  </a:moveTo>
                  <a:lnTo>
                    <a:pt x="47" y="180"/>
                  </a:lnTo>
                  <a:lnTo>
                    <a:pt x="26" y="149"/>
                  </a:lnTo>
                  <a:lnTo>
                    <a:pt x="12" y="120"/>
                  </a:lnTo>
                  <a:lnTo>
                    <a:pt x="3" y="94"/>
                  </a:lnTo>
                  <a:lnTo>
                    <a:pt x="0" y="68"/>
                  </a:lnTo>
                  <a:lnTo>
                    <a:pt x="0" y="46"/>
                  </a:lnTo>
                  <a:lnTo>
                    <a:pt x="2" y="27"/>
                  </a:lnTo>
                  <a:lnTo>
                    <a:pt x="6" y="12"/>
                  </a:lnTo>
                  <a:lnTo>
                    <a:pt x="9" y="0"/>
                  </a:lnTo>
                  <a:lnTo>
                    <a:pt x="605" y="318"/>
                  </a:lnTo>
                  <a:lnTo>
                    <a:pt x="591" y="340"/>
                  </a:lnTo>
                  <a:lnTo>
                    <a:pt x="582" y="364"/>
                  </a:lnTo>
                  <a:lnTo>
                    <a:pt x="577" y="390"/>
                  </a:lnTo>
                  <a:lnTo>
                    <a:pt x="577" y="418"/>
                  </a:lnTo>
                  <a:lnTo>
                    <a:pt x="580" y="446"/>
                  </a:lnTo>
                  <a:lnTo>
                    <a:pt x="586" y="472"/>
                  </a:lnTo>
                  <a:lnTo>
                    <a:pt x="592" y="497"/>
                  </a:lnTo>
                  <a:lnTo>
                    <a:pt x="602" y="5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1" name="Freeform 198"/>
            <p:cNvSpPr>
              <a:spLocks/>
            </p:cNvSpPr>
            <p:nvPr/>
          </p:nvSpPr>
          <p:spPr bwMode="auto">
            <a:xfrm>
              <a:off x="478" y="2125"/>
              <a:ext cx="351" cy="240"/>
            </a:xfrm>
            <a:custGeom>
              <a:avLst/>
              <a:gdLst>
                <a:gd name="T0" fmla="*/ 155 w 701"/>
                <a:gd name="T1" fmla="*/ 36 h 480"/>
                <a:gd name="T2" fmla="*/ 0 w 701"/>
                <a:gd name="T3" fmla="*/ 99 h 480"/>
                <a:gd name="T4" fmla="*/ 2 w 701"/>
                <a:gd name="T5" fmla="*/ 104 h 480"/>
                <a:gd name="T6" fmla="*/ 157 w 701"/>
                <a:gd name="T7" fmla="*/ 42 h 480"/>
                <a:gd name="T8" fmla="*/ 166 w 701"/>
                <a:gd name="T9" fmla="*/ 51 h 480"/>
                <a:gd name="T10" fmla="*/ 9 w 701"/>
                <a:gd name="T11" fmla="*/ 115 h 480"/>
                <a:gd name="T12" fmla="*/ 11 w 701"/>
                <a:gd name="T13" fmla="*/ 120 h 480"/>
                <a:gd name="T14" fmla="*/ 176 w 701"/>
                <a:gd name="T15" fmla="*/ 53 h 480"/>
                <a:gd name="T16" fmla="*/ 159 w 701"/>
                <a:gd name="T17" fmla="*/ 37 h 480"/>
                <a:gd name="T18" fmla="*/ 159 w 701"/>
                <a:gd name="T19" fmla="*/ 0 h 480"/>
                <a:gd name="T20" fmla="*/ 154 w 701"/>
                <a:gd name="T21" fmla="*/ 0 h 480"/>
                <a:gd name="T22" fmla="*/ 154 w 701"/>
                <a:gd name="T23" fmla="*/ 12 h 480"/>
                <a:gd name="T24" fmla="*/ 155 w 701"/>
                <a:gd name="T25" fmla="*/ 36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1"/>
                <a:gd name="T40" fmla="*/ 0 h 480"/>
                <a:gd name="T41" fmla="*/ 701 w 701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1" h="480">
                  <a:moveTo>
                    <a:pt x="617" y="144"/>
                  </a:moveTo>
                  <a:lnTo>
                    <a:pt x="0" y="394"/>
                  </a:lnTo>
                  <a:lnTo>
                    <a:pt x="6" y="416"/>
                  </a:lnTo>
                  <a:lnTo>
                    <a:pt x="626" y="165"/>
                  </a:lnTo>
                  <a:lnTo>
                    <a:pt x="663" y="201"/>
                  </a:lnTo>
                  <a:lnTo>
                    <a:pt x="33" y="459"/>
                  </a:lnTo>
                  <a:lnTo>
                    <a:pt x="41" y="480"/>
                  </a:lnTo>
                  <a:lnTo>
                    <a:pt x="701" y="209"/>
                  </a:lnTo>
                  <a:lnTo>
                    <a:pt x="636" y="148"/>
                  </a:lnTo>
                  <a:lnTo>
                    <a:pt x="634" y="0"/>
                  </a:lnTo>
                  <a:lnTo>
                    <a:pt x="615" y="0"/>
                  </a:lnTo>
                  <a:lnTo>
                    <a:pt x="616" y="46"/>
                  </a:lnTo>
                  <a:lnTo>
                    <a:pt x="617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2" name="Freeform 199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3" name="Freeform 200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4" name="Freeform 201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5" name="Freeform 202"/>
            <p:cNvSpPr>
              <a:spLocks/>
            </p:cNvSpPr>
            <p:nvPr/>
          </p:nvSpPr>
          <p:spPr bwMode="auto">
            <a:xfrm>
              <a:off x="434" y="2042"/>
              <a:ext cx="349" cy="113"/>
            </a:xfrm>
            <a:custGeom>
              <a:avLst/>
              <a:gdLst>
                <a:gd name="T0" fmla="*/ 0 w 698"/>
                <a:gd name="T1" fmla="*/ 43 h 225"/>
                <a:gd name="T2" fmla="*/ 7 w 698"/>
                <a:gd name="T3" fmla="*/ 57 h 225"/>
                <a:gd name="T4" fmla="*/ 175 w 698"/>
                <a:gd name="T5" fmla="*/ 13 h 225"/>
                <a:gd name="T6" fmla="*/ 161 w 698"/>
                <a:gd name="T7" fmla="*/ 0 h 225"/>
                <a:gd name="T8" fmla="*/ 0 w 698"/>
                <a:gd name="T9" fmla="*/ 43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8"/>
                <a:gd name="T16" fmla="*/ 0 h 225"/>
                <a:gd name="T17" fmla="*/ 698 w 698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8" h="225">
                  <a:moveTo>
                    <a:pt x="0" y="171"/>
                  </a:moveTo>
                  <a:lnTo>
                    <a:pt x="29" y="225"/>
                  </a:lnTo>
                  <a:lnTo>
                    <a:pt x="698" y="50"/>
                  </a:lnTo>
                  <a:lnTo>
                    <a:pt x="644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6" name="Freeform 203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7" name="Freeform 204"/>
            <p:cNvSpPr>
              <a:spLocks/>
            </p:cNvSpPr>
            <p:nvPr/>
          </p:nvSpPr>
          <p:spPr bwMode="auto">
            <a:xfrm>
              <a:off x="179" y="1843"/>
              <a:ext cx="584" cy="199"/>
            </a:xfrm>
            <a:custGeom>
              <a:avLst/>
              <a:gdLst>
                <a:gd name="T0" fmla="*/ 292 w 1167"/>
                <a:gd name="T1" fmla="*/ 61 h 397"/>
                <a:gd name="T2" fmla="*/ 138 w 1167"/>
                <a:gd name="T3" fmla="*/ 100 h 397"/>
                <a:gd name="T4" fmla="*/ 0 w 1167"/>
                <a:gd name="T5" fmla="*/ 20 h 397"/>
                <a:gd name="T6" fmla="*/ 162 w 1167"/>
                <a:gd name="T7" fmla="*/ 0 h 397"/>
                <a:gd name="T8" fmla="*/ 292 w 1167"/>
                <a:gd name="T9" fmla="*/ 61 h 3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7"/>
                <a:gd name="T16" fmla="*/ 0 h 397"/>
                <a:gd name="T17" fmla="*/ 1167 w 1167"/>
                <a:gd name="T18" fmla="*/ 397 h 3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7" h="397">
                  <a:moveTo>
                    <a:pt x="1167" y="243"/>
                  </a:moveTo>
                  <a:lnTo>
                    <a:pt x="551" y="397"/>
                  </a:lnTo>
                  <a:lnTo>
                    <a:pt x="0" y="78"/>
                  </a:lnTo>
                  <a:lnTo>
                    <a:pt x="646" y="0"/>
                  </a:lnTo>
                  <a:lnTo>
                    <a:pt x="1167" y="2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8" name="Freeform 205"/>
            <p:cNvSpPr>
              <a:spLocks/>
            </p:cNvSpPr>
            <p:nvPr/>
          </p:nvSpPr>
          <p:spPr bwMode="auto">
            <a:xfrm>
              <a:off x="154" y="1885"/>
              <a:ext cx="288" cy="252"/>
            </a:xfrm>
            <a:custGeom>
              <a:avLst/>
              <a:gdLst>
                <a:gd name="T0" fmla="*/ 139 w 576"/>
                <a:gd name="T1" fmla="*/ 126 h 503"/>
                <a:gd name="T2" fmla="*/ 9 w 576"/>
                <a:gd name="T3" fmla="*/ 39 h 503"/>
                <a:gd name="T4" fmla="*/ 5 w 576"/>
                <a:gd name="T5" fmla="*/ 33 h 503"/>
                <a:gd name="T6" fmla="*/ 1 w 576"/>
                <a:gd name="T7" fmla="*/ 26 h 503"/>
                <a:gd name="T8" fmla="*/ 1 w 576"/>
                <a:gd name="T9" fmla="*/ 20 h 503"/>
                <a:gd name="T10" fmla="*/ 0 w 576"/>
                <a:gd name="T11" fmla="*/ 15 h 503"/>
                <a:gd name="T12" fmla="*/ 1 w 576"/>
                <a:gd name="T13" fmla="*/ 10 h 503"/>
                <a:gd name="T14" fmla="*/ 1 w 576"/>
                <a:gd name="T15" fmla="*/ 6 h 503"/>
                <a:gd name="T16" fmla="*/ 3 w 576"/>
                <a:gd name="T17" fmla="*/ 3 h 503"/>
                <a:gd name="T18" fmla="*/ 4 w 576"/>
                <a:gd name="T19" fmla="*/ 0 h 503"/>
                <a:gd name="T20" fmla="*/ 144 w 576"/>
                <a:gd name="T21" fmla="*/ 81 h 503"/>
                <a:gd name="T22" fmla="*/ 140 w 576"/>
                <a:gd name="T23" fmla="*/ 86 h 503"/>
                <a:gd name="T24" fmla="*/ 138 w 576"/>
                <a:gd name="T25" fmla="*/ 91 h 503"/>
                <a:gd name="T26" fmla="*/ 136 w 576"/>
                <a:gd name="T27" fmla="*/ 97 h 503"/>
                <a:gd name="T28" fmla="*/ 135 w 576"/>
                <a:gd name="T29" fmla="*/ 103 h 503"/>
                <a:gd name="T30" fmla="*/ 135 w 576"/>
                <a:gd name="T31" fmla="*/ 109 h 503"/>
                <a:gd name="T32" fmla="*/ 136 w 576"/>
                <a:gd name="T33" fmla="*/ 115 h 503"/>
                <a:gd name="T34" fmla="*/ 137 w 576"/>
                <a:gd name="T35" fmla="*/ 121 h 503"/>
                <a:gd name="T36" fmla="*/ 139 w 576"/>
                <a:gd name="T37" fmla="*/ 126 h 5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76"/>
                <a:gd name="T58" fmla="*/ 0 h 503"/>
                <a:gd name="T59" fmla="*/ 576 w 576"/>
                <a:gd name="T60" fmla="*/ 503 h 5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76" h="503">
                  <a:moveTo>
                    <a:pt x="555" y="503"/>
                  </a:moveTo>
                  <a:lnTo>
                    <a:pt x="36" y="156"/>
                  </a:lnTo>
                  <a:lnTo>
                    <a:pt x="17" y="129"/>
                  </a:lnTo>
                  <a:lnTo>
                    <a:pt x="6" y="102"/>
                  </a:lnTo>
                  <a:lnTo>
                    <a:pt x="1" y="78"/>
                  </a:lnTo>
                  <a:lnTo>
                    <a:pt x="0" y="57"/>
                  </a:lnTo>
                  <a:lnTo>
                    <a:pt x="2" y="38"/>
                  </a:lnTo>
                  <a:lnTo>
                    <a:pt x="6" y="22"/>
                  </a:lnTo>
                  <a:lnTo>
                    <a:pt x="12" y="9"/>
                  </a:lnTo>
                  <a:lnTo>
                    <a:pt x="16" y="0"/>
                  </a:lnTo>
                  <a:lnTo>
                    <a:pt x="576" y="324"/>
                  </a:lnTo>
                  <a:lnTo>
                    <a:pt x="560" y="343"/>
                  </a:lnTo>
                  <a:lnTo>
                    <a:pt x="549" y="362"/>
                  </a:lnTo>
                  <a:lnTo>
                    <a:pt x="542" y="385"/>
                  </a:lnTo>
                  <a:lnTo>
                    <a:pt x="540" y="409"/>
                  </a:lnTo>
                  <a:lnTo>
                    <a:pt x="540" y="434"/>
                  </a:lnTo>
                  <a:lnTo>
                    <a:pt x="543" y="458"/>
                  </a:lnTo>
                  <a:lnTo>
                    <a:pt x="548" y="481"/>
                  </a:lnTo>
                  <a:lnTo>
                    <a:pt x="555" y="50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9" name="Freeform 206"/>
            <p:cNvSpPr>
              <a:spLocks/>
            </p:cNvSpPr>
            <p:nvPr/>
          </p:nvSpPr>
          <p:spPr bwMode="auto">
            <a:xfrm>
              <a:off x="434" y="1973"/>
              <a:ext cx="357" cy="188"/>
            </a:xfrm>
            <a:custGeom>
              <a:avLst/>
              <a:gdLst>
                <a:gd name="T0" fmla="*/ 159 w 716"/>
                <a:gd name="T1" fmla="*/ 33 h 375"/>
                <a:gd name="T2" fmla="*/ 0 w 716"/>
                <a:gd name="T3" fmla="*/ 74 h 375"/>
                <a:gd name="T4" fmla="*/ 1 w 716"/>
                <a:gd name="T5" fmla="*/ 79 h 375"/>
                <a:gd name="T6" fmla="*/ 160 w 716"/>
                <a:gd name="T7" fmla="*/ 37 h 375"/>
                <a:gd name="T8" fmla="*/ 169 w 716"/>
                <a:gd name="T9" fmla="*/ 46 h 375"/>
                <a:gd name="T10" fmla="*/ 7 w 716"/>
                <a:gd name="T11" fmla="*/ 89 h 375"/>
                <a:gd name="T12" fmla="*/ 8 w 716"/>
                <a:gd name="T13" fmla="*/ 94 h 375"/>
                <a:gd name="T14" fmla="*/ 178 w 716"/>
                <a:gd name="T15" fmla="*/ 49 h 375"/>
                <a:gd name="T16" fmla="*/ 163 w 716"/>
                <a:gd name="T17" fmla="*/ 34 h 375"/>
                <a:gd name="T18" fmla="*/ 166 w 716"/>
                <a:gd name="T19" fmla="*/ 1 h 375"/>
                <a:gd name="T20" fmla="*/ 161 w 716"/>
                <a:gd name="T21" fmla="*/ 0 h 375"/>
                <a:gd name="T22" fmla="*/ 160 w 716"/>
                <a:gd name="T23" fmla="*/ 11 h 375"/>
                <a:gd name="T24" fmla="*/ 159 w 716"/>
                <a:gd name="T25" fmla="*/ 33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6"/>
                <a:gd name="T40" fmla="*/ 0 h 375"/>
                <a:gd name="T41" fmla="*/ 716 w 716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6" h="375">
                  <a:moveTo>
                    <a:pt x="637" y="129"/>
                  </a:moveTo>
                  <a:lnTo>
                    <a:pt x="0" y="295"/>
                  </a:lnTo>
                  <a:lnTo>
                    <a:pt x="5" y="315"/>
                  </a:lnTo>
                  <a:lnTo>
                    <a:pt x="643" y="148"/>
                  </a:lnTo>
                  <a:lnTo>
                    <a:pt x="678" y="184"/>
                  </a:lnTo>
                  <a:lnTo>
                    <a:pt x="28" y="355"/>
                  </a:lnTo>
                  <a:lnTo>
                    <a:pt x="32" y="375"/>
                  </a:lnTo>
                  <a:lnTo>
                    <a:pt x="716" y="194"/>
                  </a:lnTo>
                  <a:lnTo>
                    <a:pt x="656" y="133"/>
                  </a:lnTo>
                  <a:lnTo>
                    <a:pt x="665" y="2"/>
                  </a:lnTo>
                  <a:lnTo>
                    <a:pt x="647" y="0"/>
                  </a:lnTo>
                  <a:lnTo>
                    <a:pt x="644" y="41"/>
                  </a:lnTo>
                  <a:lnTo>
                    <a:pt x="637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0" name="Freeform 207"/>
            <p:cNvSpPr>
              <a:spLocks/>
            </p:cNvSpPr>
            <p:nvPr/>
          </p:nvSpPr>
          <p:spPr bwMode="auto">
            <a:xfrm>
              <a:off x="488" y="1756"/>
              <a:ext cx="311" cy="194"/>
            </a:xfrm>
            <a:custGeom>
              <a:avLst/>
              <a:gdLst>
                <a:gd name="T0" fmla="*/ 7 w 623"/>
                <a:gd name="T1" fmla="*/ 55 h 389"/>
                <a:gd name="T2" fmla="*/ 0 w 623"/>
                <a:gd name="T3" fmla="*/ 66 h 389"/>
                <a:gd name="T4" fmla="*/ 0 w 623"/>
                <a:gd name="T5" fmla="*/ 81 h 389"/>
                <a:gd name="T6" fmla="*/ 2 w 623"/>
                <a:gd name="T7" fmla="*/ 91 h 389"/>
                <a:gd name="T8" fmla="*/ 3 w 623"/>
                <a:gd name="T9" fmla="*/ 97 h 389"/>
                <a:gd name="T10" fmla="*/ 155 w 623"/>
                <a:gd name="T11" fmla="*/ 36 h 389"/>
                <a:gd name="T12" fmla="*/ 153 w 623"/>
                <a:gd name="T13" fmla="*/ 0 h 389"/>
                <a:gd name="T14" fmla="*/ 7 w 623"/>
                <a:gd name="T15" fmla="*/ 55 h 3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3"/>
                <a:gd name="T25" fmla="*/ 0 h 389"/>
                <a:gd name="T26" fmla="*/ 623 w 623"/>
                <a:gd name="T27" fmla="*/ 389 h 3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3" h="389">
                  <a:moveTo>
                    <a:pt x="29" y="221"/>
                  </a:moveTo>
                  <a:lnTo>
                    <a:pt x="0" y="266"/>
                  </a:lnTo>
                  <a:lnTo>
                    <a:pt x="2" y="326"/>
                  </a:lnTo>
                  <a:lnTo>
                    <a:pt x="11" y="365"/>
                  </a:lnTo>
                  <a:lnTo>
                    <a:pt x="15" y="389"/>
                  </a:lnTo>
                  <a:lnTo>
                    <a:pt x="623" y="145"/>
                  </a:lnTo>
                  <a:lnTo>
                    <a:pt x="615" y="0"/>
                  </a:lnTo>
                  <a:lnTo>
                    <a:pt x="29" y="2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1" name="Freeform 208"/>
            <p:cNvSpPr>
              <a:spLocks/>
            </p:cNvSpPr>
            <p:nvPr/>
          </p:nvSpPr>
          <p:spPr bwMode="auto">
            <a:xfrm>
              <a:off x="496" y="1830"/>
              <a:ext cx="330" cy="153"/>
            </a:xfrm>
            <a:custGeom>
              <a:avLst/>
              <a:gdLst>
                <a:gd name="T0" fmla="*/ 0 w 662"/>
                <a:gd name="T1" fmla="*/ 63 h 305"/>
                <a:gd name="T2" fmla="*/ 8 w 662"/>
                <a:gd name="T3" fmla="*/ 77 h 305"/>
                <a:gd name="T4" fmla="*/ 165 w 662"/>
                <a:gd name="T5" fmla="*/ 13 h 305"/>
                <a:gd name="T6" fmla="*/ 150 w 662"/>
                <a:gd name="T7" fmla="*/ 0 h 305"/>
                <a:gd name="T8" fmla="*/ 0 w 662"/>
                <a:gd name="T9" fmla="*/ 63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2"/>
                <a:gd name="T16" fmla="*/ 0 h 305"/>
                <a:gd name="T17" fmla="*/ 662 w 662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2" h="305">
                  <a:moveTo>
                    <a:pt x="0" y="250"/>
                  </a:moveTo>
                  <a:lnTo>
                    <a:pt x="33" y="305"/>
                  </a:lnTo>
                  <a:lnTo>
                    <a:pt x="662" y="51"/>
                  </a:lnTo>
                  <a:lnTo>
                    <a:pt x="604" y="0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2" name="Freeform 209"/>
            <p:cNvSpPr>
              <a:spLocks/>
            </p:cNvSpPr>
            <p:nvPr/>
          </p:nvSpPr>
          <p:spPr bwMode="auto">
            <a:xfrm>
              <a:off x="193" y="1624"/>
              <a:ext cx="639" cy="365"/>
            </a:xfrm>
            <a:custGeom>
              <a:avLst/>
              <a:gdLst>
                <a:gd name="T0" fmla="*/ 157 w 1279"/>
                <a:gd name="T1" fmla="*/ 123 h 731"/>
                <a:gd name="T2" fmla="*/ 319 w 1279"/>
                <a:gd name="T3" fmla="*/ 62 h 731"/>
                <a:gd name="T4" fmla="*/ 170 w 1279"/>
                <a:gd name="T5" fmla="*/ 0 h 731"/>
                <a:gd name="T6" fmla="*/ 4 w 1279"/>
                <a:gd name="T7" fmla="*/ 37 h 731"/>
                <a:gd name="T8" fmla="*/ 3 w 1279"/>
                <a:gd name="T9" fmla="*/ 39 h 731"/>
                <a:gd name="T10" fmla="*/ 2 w 1279"/>
                <a:gd name="T11" fmla="*/ 42 h 731"/>
                <a:gd name="T12" fmla="*/ 1 w 1279"/>
                <a:gd name="T13" fmla="*/ 47 h 731"/>
                <a:gd name="T14" fmla="*/ 0 w 1279"/>
                <a:gd name="T15" fmla="*/ 54 h 731"/>
                <a:gd name="T16" fmla="*/ 0 w 1279"/>
                <a:gd name="T17" fmla="*/ 62 h 731"/>
                <a:gd name="T18" fmla="*/ 2 w 1279"/>
                <a:gd name="T19" fmla="*/ 72 h 731"/>
                <a:gd name="T20" fmla="*/ 6 w 1279"/>
                <a:gd name="T21" fmla="*/ 82 h 731"/>
                <a:gd name="T22" fmla="*/ 13 w 1279"/>
                <a:gd name="T23" fmla="*/ 92 h 731"/>
                <a:gd name="T24" fmla="*/ 13 w 1279"/>
                <a:gd name="T25" fmla="*/ 92 h 731"/>
                <a:gd name="T26" fmla="*/ 13 w 1279"/>
                <a:gd name="T27" fmla="*/ 92 h 731"/>
                <a:gd name="T28" fmla="*/ 13 w 1279"/>
                <a:gd name="T29" fmla="*/ 93 h 731"/>
                <a:gd name="T30" fmla="*/ 13 w 1279"/>
                <a:gd name="T31" fmla="*/ 93 h 731"/>
                <a:gd name="T32" fmla="*/ 13 w 1279"/>
                <a:gd name="T33" fmla="*/ 93 h 731"/>
                <a:gd name="T34" fmla="*/ 13 w 1279"/>
                <a:gd name="T35" fmla="*/ 93 h 731"/>
                <a:gd name="T36" fmla="*/ 161 w 1279"/>
                <a:gd name="T37" fmla="*/ 182 h 731"/>
                <a:gd name="T38" fmla="*/ 161 w 1279"/>
                <a:gd name="T39" fmla="*/ 180 h 731"/>
                <a:gd name="T40" fmla="*/ 159 w 1279"/>
                <a:gd name="T41" fmla="*/ 175 h 731"/>
                <a:gd name="T42" fmla="*/ 159 w 1279"/>
                <a:gd name="T43" fmla="*/ 175 h 731"/>
                <a:gd name="T44" fmla="*/ 159 w 1279"/>
                <a:gd name="T45" fmla="*/ 174 h 731"/>
                <a:gd name="T46" fmla="*/ 158 w 1279"/>
                <a:gd name="T47" fmla="*/ 173 h 731"/>
                <a:gd name="T48" fmla="*/ 156 w 1279"/>
                <a:gd name="T49" fmla="*/ 169 h 731"/>
                <a:gd name="T50" fmla="*/ 154 w 1279"/>
                <a:gd name="T51" fmla="*/ 162 h 731"/>
                <a:gd name="T52" fmla="*/ 151 w 1279"/>
                <a:gd name="T53" fmla="*/ 154 h 731"/>
                <a:gd name="T54" fmla="*/ 150 w 1279"/>
                <a:gd name="T55" fmla="*/ 146 h 731"/>
                <a:gd name="T56" fmla="*/ 150 w 1279"/>
                <a:gd name="T57" fmla="*/ 138 h 731"/>
                <a:gd name="T58" fmla="*/ 152 w 1279"/>
                <a:gd name="T59" fmla="*/ 130 h 731"/>
                <a:gd name="T60" fmla="*/ 157 w 1279"/>
                <a:gd name="T61" fmla="*/ 123 h 7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79"/>
                <a:gd name="T94" fmla="*/ 0 h 731"/>
                <a:gd name="T95" fmla="*/ 1279 w 1279"/>
                <a:gd name="T96" fmla="*/ 731 h 73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79" h="731">
                  <a:moveTo>
                    <a:pt x="629" y="495"/>
                  </a:moveTo>
                  <a:lnTo>
                    <a:pt x="1279" y="248"/>
                  </a:lnTo>
                  <a:lnTo>
                    <a:pt x="681" y="0"/>
                  </a:lnTo>
                  <a:lnTo>
                    <a:pt x="16" y="150"/>
                  </a:lnTo>
                  <a:lnTo>
                    <a:pt x="14" y="156"/>
                  </a:lnTo>
                  <a:lnTo>
                    <a:pt x="8" y="169"/>
                  </a:lnTo>
                  <a:lnTo>
                    <a:pt x="4" y="190"/>
                  </a:lnTo>
                  <a:lnTo>
                    <a:pt x="0" y="219"/>
                  </a:lnTo>
                  <a:lnTo>
                    <a:pt x="0" y="251"/>
                  </a:lnTo>
                  <a:lnTo>
                    <a:pt x="8" y="289"/>
                  </a:lnTo>
                  <a:lnTo>
                    <a:pt x="26" y="329"/>
                  </a:lnTo>
                  <a:lnTo>
                    <a:pt x="53" y="371"/>
                  </a:lnTo>
                  <a:lnTo>
                    <a:pt x="54" y="371"/>
                  </a:lnTo>
                  <a:lnTo>
                    <a:pt x="54" y="372"/>
                  </a:lnTo>
                  <a:lnTo>
                    <a:pt x="644" y="731"/>
                  </a:lnTo>
                  <a:lnTo>
                    <a:pt x="646" y="721"/>
                  </a:lnTo>
                  <a:lnTo>
                    <a:pt x="636" y="700"/>
                  </a:lnTo>
                  <a:lnTo>
                    <a:pt x="636" y="699"/>
                  </a:lnTo>
                  <a:lnTo>
                    <a:pt x="633" y="692"/>
                  </a:lnTo>
                  <a:lnTo>
                    <a:pt x="625" y="676"/>
                  </a:lnTo>
                  <a:lnTo>
                    <a:pt x="616" y="650"/>
                  </a:lnTo>
                  <a:lnTo>
                    <a:pt x="606" y="619"/>
                  </a:lnTo>
                  <a:lnTo>
                    <a:pt x="601" y="586"/>
                  </a:lnTo>
                  <a:lnTo>
                    <a:pt x="601" y="553"/>
                  </a:lnTo>
                  <a:lnTo>
                    <a:pt x="610" y="521"/>
                  </a:lnTo>
                  <a:lnTo>
                    <a:pt x="629" y="4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3" name="Freeform 210"/>
            <p:cNvSpPr>
              <a:spLocks/>
            </p:cNvSpPr>
            <p:nvPr/>
          </p:nvSpPr>
          <p:spPr bwMode="auto">
            <a:xfrm>
              <a:off x="224" y="1637"/>
              <a:ext cx="574" cy="221"/>
            </a:xfrm>
            <a:custGeom>
              <a:avLst/>
              <a:gdLst>
                <a:gd name="T0" fmla="*/ 287 w 1148"/>
                <a:gd name="T1" fmla="*/ 55 h 443"/>
                <a:gd name="T2" fmla="*/ 142 w 1148"/>
                <a:gd name="T3" fmla="*/ 110 h 443"/>
                <a:gd name="T4" fmla="*/ 0 w 1148"/>
                <a:gd name="T5" fmla="*/ 35 h 443"/>
                <a:gd name="T6" fmla="*/ 154 w 1148"/>
                <a:gd name="T7" fmla="*/ 0 h 443"/>
                <a:gd name="T8" fmla="*/ 287 w 1148"/>
                <a:gd name="T9" fmla="*/ 55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8"/>
                <a:gd name="T16" fmla="*/ 0 h 443"/>
                <a:gd name="T17" fmla="*/ 1148 w 1148"/>
                <a:gd name="T18" fmla="*/ 443 h 4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8" h="443">
                  <a:moveTo>
                    <a:pt x="1148" y="220"/>
                  </a:moveTo>
                  <a:lnTo>
                    <a:pt x="567" y="443"/>
                  </a:lnTo>
                  <a:lnTo>
                    <a:pt x="0" y="140"/>
                  </a:lnTo>
                  <a:lnTo>
                    <a:pt x="619" y="0"/>
                  </a:lnTo>
                  <a:lnTo>
                    <a:pt x="1148" y="22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4" name="Freeform 211"/>
            <p:cNvSpPr>
              <a:spLocks/>
            </p:cNvSpPr>
            <p:nvPr/>
          </p:nvSpPr>
          <p:spPr bwMode="auto">
            <a:xfrm>
              <a:off x="203" y="1712"/>
              <a:ext cx="293" cy="252"/>
            </a:xfrm>
            <a:custGeom>
              <a:avLst/>
              <a:gdLst>
                <a:gd name="T0" fmla="*/ 146 w 585"/>
                <a:gd name="T1" fmla="*/ 126 h 504"/>
                <a:gd name="T2" fmla="*/ 12 w 585"/>
                <a:gd name="T3" fmla="*/ 44 h 504"/>
                <a:gd name="T4" fmla="*/ 6 w 585"/>
                <a:gd name="T5" fmla="*/ 36 h 504"/>
                <a:gd name="T6" fmla="*/ 3 w 585"/>
                <a:gd name="T7" fmla="*/ 30 h 504"/>
                <a:gd name="T8" fmla="*/ 1 w 585"/>
                <a:gd name="T9" fmla="*/ 23 h 504"/>
                <a:gd name="T10" fmla="*/ 0 w 585"/>
                <a:gd name="T11" fmla="*/ 17 h 504"/>
                <a:gd name="T12" fmla="*/ 0 w 585"/>
                <a:gd name="T13" fmla="*/ 11 h 504"/>
                <a:gd name="T14" fmla="*/ 1 w 585"/>
                <a:gd name="T15" fmla="*/ 7 h 504"/>
                <a:gd name="T16" fmla="*/ 2 w 585"/>
                <a:gd name="T17" fmla="*/ 3 h 504"/>
                <a:gd name="T18" fmla="*/ 3 w 585"/>
                <a:gd name="T19" fmla="*/ 0 h 504"/>
                <a:gd name="T20" fmla="*/ 147 w 585"/>
                <a:gd name="T21" fmla="*/ 77 h 504"/>
                <a:gd name="T22" fmla="*/ 143 w 585"/>
                <a:gd name="T23" fmla="*/ 83 h 504"/>
                <a:gd name="T24" fmla="*/ 141 w 585"/>
                <a:gd name="T25" fmla="*/ 89 h 504"/>
                <a:gd name="T26" fmla="*/ 140 w 585"/>
                <a:gd name="T27" fmla="*/ 95 h 504"/>
                <a:gd name="T28" fmla="*/ 140 w 585"/>
                <a:gd name="T29" fmla="*/ 101 h 504"/>
                <a:gd name="T30" fmla="*/ 141 w 585"/>
                <a:gd name="T31" fmla="*/ 108 h 504"/>
                <a:gd name="T32" fmla="*/ 142 w 585"/>
                <a:gd name="T33" fmla="*/ 115 h 504"/>
                <a:gd name="T34" fmla="*/ 144 w 585"/>
                <a:gd name="T35" fmla="*/ 121 h 504"/>
                <a:gd name="T36" fmla="*/ 146 w 585"/>
                <a:gd name="T37" fmla="*/ 126 h 5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5"/>
                <a:gd name="T58" fmla="*/ 0 h 504"/>
                <a:gd name="T59" fmla="*/ 585 w 585"/>
                <a:gd name="T60" fmla="*/ 504 h 5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5" h="504">
                  <a:moveTo>
                    <a:pt x="583" y="504"/>
                  </a:moveTo>
                  <a:lnTo>
                    <a:pt x="45" y="174"/>
                  </a:lnTo>
                  <a:lnTo>
                    <a:pt x="24" y="144"/>
                  </a:lnTo>
                  <a:lnTo>
                    <a:pt x="10" y="117"/>
                  </a:lnTo>
                  <a:lnTo>
                    <a:pt x="2" y="90"/>
                  </a:lnTo>
                  <a:lnTo>
                    <a:pt x="0" y="66"/>
                  </a:lnTo>
                  <a:lnTo>
                    <a:pt x="0" y="44"/>
                  </a:lnTo>
                  <a:lnTo>
                    <a:pt x="2" y="26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85" y="308"/>
                  </a:lnTo>
                  <a:lnTo>
                    <a:pt x="572" y="330"/>
                  </a:lnTo>
                  <a:lnTo>
                    <a:pt x="562" y="353"/>
                  </a:lnTo>
                  <a:lnTo>
                    <a:pt x="559" y="378"/>
                  </a:lnTo>
                  <a:lnTo>
                    <a:pt x="559" y="404"/>
                  </a:lnTo>
                  <a:lnTo>
                    <a:pt x="561" y="431"/>
                  </a:lnTo>
                  <a:lnTo>
                    <a:pt x="567" y="457"/>
                  </a:lnTo>
                  <a:lnTo>
                    <a:pt x="574" y="481"/>
                  </a:lnTo>
                  <a:lnTo>
                    <a:pt x="583" y="50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5" name="Freeform 212"/>
            <p:cNvSpPr>
              <a:spLocks/>
            </p:cNvSpPr>
            <p:nvPr/>
          </p:nvSpPr>
          <p:spPr bwMode="auto">
            <a:xfrm>
              <a:off x="495" y="1757"/>
              <a:ext cx="339" cy="232"/>
            </a:xfrm>
            <a:custGeom>
              <a:avLst/>
              <a:gdLst>
                <a:gd name="T0" fmla="*/ 149 w 680"/>
                <a:gd name="T1" fmla="*/ 34 h 465"/>
                <a:gd name="T2" fmla="*/ 0 w 680"/>
                <a:gd name="T3" fmla="*/ 95 h 465"/>
                <a:gd name="T4" fmla="*/ 1 w 680"/>
                <a:gd name="T5" fmla="*/ 100 h 465"/>
                <a:gd name="T6" fmla="*/ 151 w 680"/>
                <a:gd name="T7" fmla="*/ 39 h 465"/>
                <a:gd name="T8" fmla="*/ 160 w 680"/>
                <a:gd name="T9" fmla="*/ 48 h 465"/>
                <a:gd name="T10" fmla="*/ 8 w 680"/>
                <a:gd name="T11" fmla="*/ 111 h 465"/>
                <a:gd name="T12" fmla="*/ 10 w 680"/>
                <a:gd name="T13" fmla="*/ 116 h 465"/>
                <a:gd name="T14" fmla="*/ 169 w 680"/>
                <a:gd name="T15" fmla="*/ 50 h 465"/>
                <a:gd name="T16" fmla="*/ 154 w 680"/>
                <a:gd name="T17" fmla="*/ 35 h 465"/>
                <a:gd name="T18" fmla="*/ 153 w 680"/>
                <a:gd name="T19" fmla="*/ 0 h 465"/>
                <a:gd name="T20" fmla="*/ 149 w 680"/>
                <a:gd name="T21" fmla="*/ 0 h 465"/>
                <a:gd name="T22" fmla="*/ 149 w 680"/>
                <a:gd name="T23" fmla="*/ 11 h 465"/>
                <a:gd name="T24" fmla="*/ 149 w 680"/>
                <a:gd name="T25" fmla="*/ 34 h 4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0"/>
                <a:gd name="T40" fmla="*/ 0 h 465"/>
                <a:gd name="T41" fmla="*/ 680 w 680"/>
                <a:gd name="T42" fmla="*/ 465 h 46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0" h="465">
                  <a:moveTo>
                    <a:pt x="599" y="139"/>
                  </a:moveTo>
                  <a:lnTo>
                    <a:pt x="0" y="381"/>
                  </a:lnTo>
                  <a:lnTo>
                    <a:pt x="7" y="402"/>
                  </a:lnTo>
                  <a:lnTo>
                    <a:pt x="606" y="159"/>
                  </a:lnTo>
                  <a:lnTo>
                    <a:pt x="643" y="193"/>
                  </a:lnTo>
                  <a:lnTo>
                    <a:pt x="33" y="444"/>
                  </a:lnTo>
                  <a:lnTo>
                    <a:pt x="40" y="465"/>
                  </a:lnTo>
                  <a:lnTo>
                    <a:pt x="680" y="201"/>
                  </a:lnTo>
                  <a:lnTo>
                    <a:pt x="617" y="142"/>
                  </a:lnTo>
                  <a:lnTo>
                    <a:pt x="614" y="0"/>
                  </a:lnTo>
                  <a:lnTo>
                    <a:pt x="597" y="0"/>
                  </a:lnTo>
                  <a:lnTo>
                    <a:pt x="597" y="44"/>
                  </a:lnTo>
                  <a:lnTo>
                    <a:pt x="599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6" name="Freeform 213"/>
            <p:cNvSpPr>
              <a:spLocks/>
            </p:cNvSpPr>
            <p:nvPr/>
          </p:nvSpPr>
          <p:spPr bwMode="auto">
            <a:xfrm>
              <a:off x="442" y="1589"/>
              <a:ext cx="323" cy="148"/>
            </a:xfrm>
            <a:custGeom>
              <a:avLst/>
              <a:gdLst>
                <a:gd name="T0" fmla="*/ 9 w 647"/>
                <a:gd name="T1" fmla="*/ 37 h 296"/>
                <a:gd name="T2" fmla="*/ 1 w 647"/>
                <a:gd name="T3" fmla="*/ 46 h 296"/>
                <a:gd name="T4" fmla="*/ 0 w 647"/>
                <a:gd name="T5" fmla="*/ 59 h 296"/>
                <a:gd name="T6" fmla="*/ 1 w 647"/>
                <a:gd name="T7" fmla="*/ 69 h 296"/>
                <a:gd name="T8" fmla="*/ 2 w 647"/>
                <a:gd name="T9" fmla="*/ 74 h 296"/>
                <a:gd name="T10" fmla="*/ 160 w 647"/>
                <a:gd name="T11" fmla="*/ 33 h 296"/>
                <a:gd name="T12" fmla="*/ 161 w 647"/>
                <a:gd name="T13" fmla="*/ 0 h 296"/>
                <a:gd name="T14" fmla="*/ 9 w 647"/>
                <a:gd name="T15" fmla="*/ 37 h 2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7"/>
                <a:gd name="T25" fmla="*/ 0 h 296"/>
                <a:gd name="T26" fmla="*/ 647 w 647"/>
                <a:gd name="T27" fmla="*/ 296 h 2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7" h="296">
                  <a:moveTo>
                    <a:pt x="38" y="149"/>
                  </a:moveTo>
                  <a:lnTo>
                    <a:pt x="5" y="185"/>
                  </a:lnTo>
                  <a:lnTo>
                    <a:pt x="0" y="238"/>
                  </a:lnTo>
                  <a:lnTo>
                    <a:pt x="7" y="274"/>
                  </a:lnTo>
                  <a:lnTo>
                    <a:pt x="9" y="296"/>
                  </a:lnTo>
                  <a:lnTo>
                    <a:pt x="642" y="131"/>
                  </a:lnTo>
                  <a:lnTo>
                    <a:pt x="647" y="0"/>
                  </a:lnTo>
                  <a:lnTo>
                    <a:pt x="38" y="1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7" name="Freeform 214"/>
            <p:cNvSpPr>
              <a:spLocks/>
            </p:cNvSpPr>
            <p:nvPr/>
          </p:nvSpPr>
          <p:spPr bwMode="auto">
            <a:xfrm>
              <a:off x="446" y="1656"/>
              <a:ext cx="342" cy="111"/>
            </a:xfrm>
            <a:custGeom>
              <a:avLst/>
              <a:gdLst>
                <a:gd name="T0" fmla="*/ 0 w 685"/>
                <a:gd name="T1" fmla="*/ 43 h 221"/>
                <a:gd name="T2" fmla="*/ 7 w 685"/>
                <a:gd name="T3" fmla="*/ 56 h 221"/>
                <a:gd name="T4" fmla="*/ 171 w 685"/>
                <a:gd name="T5" fmla="*/ 13 h 221"/>
                <a:gd name="T6" fmla="*/ 157 w 685"/>
                <a:gd name="T7" fmla="*/ 0 h 221"/>
                <a:gd name="T8" fmla="*/ 0 w 685"/>
                <a:gd name="T9" fmla="*/ 43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5"/>
                <a:gd name="T16" fmla="*/ 0 h 221"/>
                <a:gd name="T17" fmla="*/ 685 w 685"/>
                <a:gd name="T18" fmla="*/ 221 h 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5" h="221">
                  <a:moveTo>
                    <a:pt x="0" y="169"/>
                  </a:moveTo>
                  <a:lnTo>
                    <a:pt x="29" y="221"/>
                  </a:lnTo>
                  <a:lnTo>
                    <a:pt x="685" y="50"/>
                  </a:lnTo>
                  <a:lnTo>
                    <a:pt x="631" y="0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8" name="Freeform 215"/>
            <p:cNvSpPr>
              <a:spLocks/>
            </p:cNvSpPr>
            <p:nvPr/>
          </p:nvSpPr>
          <p:spPr bwMode="auto">
            <a:xfrm>
              <a:off x="162" y="1450"/>
              <a:ext cx="640" cy="323"/>
            </a:xfrm>
            <a:custGeom>
              <a:avLst/>
              <a:gdLst>
                <a:gd name="T0" fmla="*/ 152 w 1281"/>
                <a:gd name="T1" fmla="*/ 109 h 644"/>
                <a:gd name="T2" fmla="*/ 320 w 1281"/>
                <a:gd name="T3" fmla="*/ 67 h 644"/>
                <a:gd name="T4" fmla="*/ 176 w 1281"/>
                <a:gd name="T5" fmla="*/ 0 h 644"/>
                <a:gd name="T6" fmla="*/ 6 w 1281"/>
                <a:gd name="T7" fmla="*/ 21 h 644"/>
                <a:gd name="T8" fmla="*/ 5 w 1281"/>
                <a:gd name="T9" fmla="*/ 21 h 644"/>
                <a:gd name="T10" fmla="*/ 4 w 1281"/>
                <a:gd name="T11" fmla="*/ 24 h 644"/>
                <a:gd name="T12" fmla="*/ 2 w 1281"/>
                <a:gd name="T13" fmla="*/ 29 h 644"/>
                <a:gd name="T14" fmla="*/ 0 w 1281"/>
                <a:gd name="T15" fmla="*/ 35 h 644"/>
                <a:gd name="T16" fmla="*/ 0 w 1281"/>
                <a:gd name="T17" fmla="*/ 42 h 644"/>
                <a:gd name="T18" fmla="*/ 1 w 1281"/>
                <a:gd name="T19" fmla="*/ 50 h 644"/>
                <a:gd name="T20" fmla="*/ 4 w 1281"/>
                <a:gd name="T21" fmla="*/ 59 h 644"/>
                <a:gd name="T22" fmla="*/ 9 w 1281"/>
                <a:gd name="T23" fmla="*/ 69 h 644"/>
                <a:gd name="T24" fmla="*/ 9 w 1281"/>
                <a:gd name="T25" fmla="*/ 69 h 644"/>
                <a:gd name="T26" fmla="*/ 10 w 1281"/>
                <a:gd name="T27" fmla="*/ 69 h 644"/>
                <a:gd name="T28" fmla="*/ 10 w 1281"/>
                <a:gd name="T29" fmla="*/ 69 h 644"/>
                <a:gd name="T30" fmla="*/ 10 w 1281"/>
                <a:gd name="T31" fmla="*/ 69 h 644"/>
                <a:gd name="T32" fmla="*/ 10 w 1281"/>
                <a:gd name="T33" fmla="*/ 69 h 644"/>
                <a:gd name="T34" fmla="*/ 10 w 1281"/>
                <a:gd name="T35" fmla="*/ 69 h 644"/>
                <a:gd name="T36" fmla="*/ 150 w 1281"/>
                <a:gd name="T37" fmla="*/ 162 h 644"/>
                <a:gd name="T38" fmla="*/ 150 w 1281"/>
                <a:gd name="T39" fmla="*/ 160 h 644"/>
                <a:gd name="T40" fmla="*/ 148 w 1281"/>
                <a:gd name="T41" fmla="*/ 155 h 644"/>
                <a:gd name="T42" fmla="*/ 148 w 1281"/>
                <a:gd name="T43" fmla="*/ 155 h 644"/>
                <a:gd name="T44" fmla="*/ 148 w 1281"/>
                <a:gd name="T45" fmla="*/ 155 h 644"/>
                <a:gd name="T46" fmla="*/ 148 w 1281"/>
                <a:gd name="T47" fmla="*/ 153 h 644"/>
                <a:gd name="T48" fmla="*/ 146 w 1281"/>
                <a:gd name="T49" fmla="*/ 149 h 644"/>
                <a:gd name="T50" fmla="*/ 144 w 1281"/>
                <a:gd name="T51" fmla="*/ 143 h 644"/>
                <a:gd name="T52" fmla="*/ 143 w 1281"/>
                <a:gd name="T53" fmla="*/ 136 h 644"/>
                <a:gd name="T54" fmla="*/ 142 w 1281"/>
                <a:gd name="T55" fmla="*/ 129 h 644"/>
                <a:gd name="T56" fmla="*/ 143 w 1281"/>
                <a:gd name="T57" fmla="*/ 121 h 644"/>
                <a:gd name="T58" fmla="*/ 146 w 1281"/>
                <a:gd name="T59" fmla="*/ 115 h 644"/>
                <a:gd name="T60" fmla="*/ 152 w 1281"/>
                <a:gd name="T61" fmla="*/ 109 h 6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81"/>
                <a:gd name="T94" fmla="*/ 0 h 644"/>
                <a:gd name="T95" fmla="*/ 1281 w 1281"/>
                <a:gd name="T96" fmla="*/ 644 h 6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81" h="644">
                  <a:moveTo>
                    <a:pt x="608" y="434"/>
                  </a:moveTo>
                  <a:lnTo>
                    <a:pt x="1281" y="267"/>
                  </a:lnTo>
                  <a:lnTo>
                    <a:pt x="705" y="0"/>
                  </a:lnTo>
                  <a:lnTo>
                    <a:pt x="26" y="81"/>
                  </a:lnTo>
                  <a:lnTo>
                    <a:pt x="22" y="84"/>
                  </a:lnTo>
                  <a:lnTo>
                    <a:pt x="16" y="95"/>
                  </a:lnTo>
                  <a:lnTo>
                    <a:pt x="8" y="114"/>
                  </a:lnTo>
                  <a:lnTo>
                    <a:pt x="3" y="138"/>
                  </a:lnTo>
                  <a:lnTo>
                    <a:pt x="0" y="167"/>
                  </a:lnTo>
                  <a:lnTo>
                    <a:pt x="4" y="200"/>
                  </a:lnTo>
                  <a:lnTo>
                    <a:pt x="16" y="236"/>
                  </a:lnTo>
                  <a:lnTo>
                    <a:pt x="39" y="275"/>
                  </a:lnTo>
                  <a:lnTo>
                    <a:pt x="41" y="275"/>
                  </a:lnTo>
                  <a:lnTo>
                    <a:pt x="41" y="276"/>
                  </a:lnTo>
                  <a:lnTo>
                    <a:pt x="42" y="276"/>
                  </a:lnTo>
                  <a:lnTo>
                    <a:pt x="600" y="644"/>
                  </a:lnTo>
                  <a:lnTo>
                    <a:pt x="602" y="636"/>
                  </a:lnTo>
                  <a:lnTo>
                    <a:pt x="595" y="617"/>
                  </a:lnTo>
                  <a:lnTo>
                    <a:pt x="594" y="616"/>
                  </a:lnTo>
                  <a:lnTo>
                    <a:pt x="592" y="610"/>
                  </a:lnTo>
                  <a:lnTo>
                    <a:pt x="585" y="594"/>
                  </a:lnTo>
                  <a:lnTo>
                    <a:pt x="578" y="571"/>
                  </a:lnTo>
                  <a:lnTo>
                    <a:pt x="572" y="543"/>
                  </a:lnTo>
                  <a:lnTo>
                    <a:pt x="570" y="513"/>
                  </a:lnTo>
                  <a:lnTo>
                    <a:pt x="573" y="483"/>
                  </a:lnTo>
                  <a:lnTo>
                    <a:pt x="585" y="456"/>
                  </a:lnTo>
                  <a:lnTo>
                    <a:pt x="608" y="4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9" name="Freeform 216"/>
            <p:cNvSpPr>
              <a:spLocks/>
            </p:cNvSpPr>
            <p:nvPr/>
          </p:nvSpPr>
          <p:spPr bwMode="auto">
            <a:xfrm>
              <a:off x="197" y="1462"/>
              <a:ext cx="571" cy="194"/>
            </a:xfrm>
            <a:custGeom>
              <a:avLst/>
              <a:gdLst>
                <a:gd name="T0" fmla="*/ 285 w 1143"/>
                <a:gd name="T1" fmla="*/ 59 h 389"/>
                <a:gd name="T2" fmla="*/ 135 w 1143"/>
                <a:gd name="T3" fmla="*/ 97 h 389"/>
                <a:gd name="T4" fmla="*/ 0 w 1143"/>
                <a:gd name="T5" fmla="*/ 19 h 389"/>
                <a:gd name="T6" fmla="*/ 158 w 1143"/>
                <a:gd name="T7" fmla="*/ 0 h 389"/>
                <a:gd name="T8" fmla="*/ 285 w 1143"/>
                <a:gd name="T9" fmla="*/ 59 h 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3"/>
                <a:gd name="T16" fmla="*/ 0 h 389"/>
                <a:gd name="T17" fmla="*/ 1143 w 1143"/>
                <a:gd name="T18" fmla="*/ 389 h 3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3" h="389">
                  <a:moveTo>
                    <a:pt x="1143" y="237"/>
                  </a:moveTo>
                  <a:lnTo>
                    <a:pt x="540" y="389"/>
                  </a:lnTo>
                  <a:lnTo>
                    <a:pt x="0" y="76"/>
                  </a:lnTo>
                  <a:lnTo>
                    <a:pt x="633" y="0"/>
                  </a:lnTo>
                  <a:lnTo>
                    <a:pt x="1143" y="237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0" name="Freeform 217"/>
            <p:cNvSpPr>
              <a:spLocks/>
            </p:cNvSpPr>
            <p:nvPr/>
          </p:nvSpPr>
          <p:spPr bwMode="auto">
            <a:xfrm>
              <a:off x="172" y="1503"/>
              <a:ext cx="282" cy="246"/>
            </a:xfrm>
            <a:custGeom>
              <a:avLst/>
              <a:gdLst>
                <a:gd name="T0" fmla="*/ 136 w 565"/>
                <a:gd name="T1" fmla="*/ 123 h 492"/>
                <a:gd name="T2" fmla="*/ 8 w 565"/>
                <a:gd name="T3" fmla="*/ 39 h 492"/>
                <a:gd name="T4" fmla="*/ 4 w 565"/>
                <a:gd name="T5" fmla="*/ 31 h 492"/>
                <a:gd name="T6" fmla="*/ 1 w 565"/>
                <a:gd name="T7" fmla="*/ 26 h 492"/>
                <a:gd name="T8" fmla="*/ 0 w 565"/>
                <a:gd name="T9" fmla="*/ 20 h 492"/>
                <a:gd name="T10" fmla="*/ 0 w 565"/>
                <a:gd name="T11" fmla="*/ 14 h 492"/>
                <a:gd name="T12" fmla="*/ 0 w 565"/>
                <a:gd name="T13" fmla="*/ 10 h 492"/>
                <a:gd name="T14" fmla="*/ 1 w 565"/>
                <a:gd name="T15" fmla="*/ 6 h 492"/>
                <a:gd name="T16" fmla="*/ 2 w 565"/>
                <a:gd name="T17" fmla="*/ 3 h 492"/>
                <a:gd name="T18" fmla="*/ 4 w 565"/>
                <a:gd name="T19" fmla="*/ 0 h 492"/>
                <a:gd name="T20" fmla="*/ 141 w 565"/>
                <a:gd name="T21" fmla="*/ 80 h 492"/>
                <a:gd name="T22" fmla="*/ 137 w 565"/>
                <a:gd name="T23" fmla="*/ 84 h 492"/>
                <a:gd name="T24" fmla="*/ 134 w 565"/>
                <a:gd name="T25" fmla="*/ 89 h 492"/>
                <a:gd name="T26" fmla="*/ 132 w 565"/>
                <a:gd name="T27" fmla="*/ 95 h 492"/>
                <a:gd name="T28" fmla="*/ 132 w 565"/>
                <a:gd name="T29" fmla="*/ 101 h 492"/>
                <a:gd name="T30" fmla="*/ 132 w 565"/>
                <a:gd name="T31" fmla="*/ 106 h 492"/>
                <a:gd name="T32" fmla="*/ 133 w 565"/>
                <a:gd name="T33" fmla="*/ 112 h 492"/>
                <a:gd name="T34" fmla="*/ 134 w 565"/>
                <a:gd name="T35" fmla="*/ 118 h 492"/>
                <a:gd name="T36" fmla="*/ 136 w 565"/>
                <a:gd name="T37" fmla="*/ 123 h 4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5"/>
                <a:gd name="T58" fmla="*/ 0 h 492"/>
                <a:gd name="T59" fmla="*/ 565 w 565"/>
                <a:gd name="T60" fmla="*/ 492 h 4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5" h="492">
                  <a:moveTo>
                    <a:pt x="544" y="492"/>
                  </a:moveTo>
                  <a:lnTo>
                    <a:pt x="34" y="154"/>
                  </a:lnTo>
                  <a:lnTo>
                    <a:pt x="17" y="126"/>
                  </a:lnTo>
                  <a:lnTo>
                    <a:pt x="7" y="101"/>
                  </a:lnTo>
                  <a:lnTo>
                    <a:pt x="1" y="78"/>
                  </a:lnTo>
                  <a:lnTo>
                    <a:pt x="0" y="56"/>
                  </a:lnTo>
                  <a:lnTo>
                    <a:pt x="2" y="38"/>
                  </a:lnTo>
                  <a:lnTo>
                    <a:pt x="7" y="22"/>
                  </a:lnTo>
                  <a:lnTo>
                    <a:pt x="11" y="9"/>
                  </a:lnTo>
                  <a:lnTo>
                    <a:pt x="16" y="0"/>
                  </a:lnTo>
                  <a:lnTo>
                    <a:pt x="565" y="318"/>
                  </a:lnTo>
                  <a:lnTo>
                    <a:pt x="549" y="336"/>
                  </a:lnTo>
                  <a:lnTo>
                    <a:pt x="538" y="356"/>
                  </a:lnTo>
                  <a:lnTo>
                    <a:pt x="531" y="378"/>
                  </a:lnTo>
                  <a:lnTo>
                    <a:pt x="529" y="401"/>
                  </a:lnTo>
                  <a:lnTo>
                    <a:pt x="529" y="424"/>
                  </a:lnTo>
                  <a:lnTo>
                    <a:pt x="532" y="448"/>
                  </a:lnTo>
                  <a:lnTo>
                    <a:pt x="537" y="471"/>
                  </a:lnTo>
                  <a:lnTo>
                    <a:pt x="544" y="49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1" name="Freeform 218"/>
            <p:cNvSpPr>
              <a:spLocks/>
            </p:cNvSpPr>
            <p:nvPr/>
          </p:nvSpPr>
          <p:spPr bwMode="auto">
            <a:xfrm>
              <a:off x="446" y="1589"/>
              <a:ext cx="350" cy="184"/>
            </a:xfrm>
            <a:custGeom>
              <a:avLst/>
              <a:gdLst>
                <a:gd name="T0" fmla="*/ 156 w 701"/>
                <a:gd name="T1" fmla="*/ 26 h 367"/>
                <a:gd name="T2" fmla="*/ 156 w 701"/>
                <a:gd name="T3" fmla="*/ 32 h 367"/>
                <a:gd name="T4" fmla="*/ 0 w 701"/>
                <a:gd name="T5" fmla="*/ 73 h 367"/>
                <a:gd name="T6" fmla="*/ 1 w 701"/>
                <a:gd name="T7" fmla="*/ 78 h 367"/>
                <a:gd name="T8" fmla="*/ 157 w 701"/>
                <a:gd name="T9" fmla="*/ 37 h 367"/>
                <a:gd name="T10" fmla="*/ 166 w 701"/>
                <a:gd name="T11" fmla="*/ 45 h 367"/>
                <a:gd name="T12" fmla="*/ 7 w 701"/>
                <a:gd name="T13" fmla="*/ 88 h 367"/>
                <a:gd name="T14" fmla="*/ 8 w 701"/>
                <a:gd name="T15" fmla="*/ 92 h 367"/>
                <a:gd name="T16" fmla="*/ 175 w 701"/>
                <a:gd name="T17" fmla="*/ 48 h 367"/>
                <a:gd name="T18" fmla="*/ 160 w 701"/>
                <a:gd name="T19" fmla="*/ 33 h 367"/>
                <a:gd name="T20" fmla="*/ 162 w 701"/>
                <a:gd name="T21" fmla="*/ 1 h 367"/>
                <a:gd name="T22" fmla="*/ 158 w 701"/>
                <a:gd name="T23" fmla="*/ 0 h 367"/>
                <a:gd name="T24" fmla="*/ 157 w 701"/>
                <a:gd name="T25" fmla="*/ 11 h 367"/>
                <a:gd name="T26" fmla="*/ 156 w 701"/>
                <a:gd name="T27" fmla="*/ 26 h 3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1"/>
                <a:gd name="T43" fmla="*/ 0 h 367"/>
                <a:gd name="T44" fmla="*/ 701 w 701"/>
                <a:gd name="T45" fmla="*/ 367 h 3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1" h="367">
                  <a:moveTo>
                    <a:pt x="626" y="104"/>
                  </a:moveTo>
                  <a:lnTo>
                    <a:pt x="625" y="127"/>
                  </a:lnTo>
                  <a:lnTo>
                    <a:pt x="0" y="289"/>
                  </a:lnTo>
                  <a:lnTo>
                    <a:pt x="5" y="309"/>
                  </a:lnTo>
                  <a:lnTo>
                    <a:pt x="631" y="146"/>
                  </a:lnTo>
                  <a:lnTo>
                    <a:pt x="664" y="180"/>
                  </a:lnTo>
                  <a:lnTo>
                    <a:pt x="28" y="349"/>
                  </a:lnTo>
                  <a:lnTo>
                    <a:pt x="33" y="367"/>
                  </a:lnTo>
                  <a:lnTo>
                    <a:pt x="701" y="190"/>
                  </a:lnTo>
                  <a:lnTo>
                    <a:pt x="642" y="131"/>
                  </a:lnTo>
                  <a:lnTo>
                    <a:pt x="651" y="3"/>
                  </a:lnTo>
                  <a:lnTo>
                    <a:pt x="634" y="0"/>
                  </a:lnTo>
                  <a:lnTo>
                    <a:pt x="631" y="41"/>
                  </a:lnTo>
                  <a:lnTo>
                    <a:pt x="626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2" name="Freeform 219"/>
            <p:cNvSpPr>
              <a:spLocks/>
            </p:cNvSpPr>
            <p:nvPr/>
          </p:nvSpPr>
          <p:spPr bwMode="auto">
            <a:xfrm>
              <a:off x="480" y="1376"/>
              <a:ext cx="301" cy="188"/>
            </a:xfrm>
            <a:custGeom>
              <a:avLst/>
              <a:gdLst>
                <a:gd name="T0" fmla="*/ 7 w 603"/>
                <a:gd name="T1" fmla="*/ 53 h 376"/>
                <a:gd name="T2" fmla="*/ 0 w 603"/>
                <a:gd name="T3" fmla="*/ 64 h 376"/>
                <a:gd name="T4" fmla="*/ 0 w 603"/>
                <a:gd name="T5" fmla="*/ 79 h 376"/>
                <a:gd name="T6" fmla="*/ 2 w 603"/>
                <a:gd name="T7" fmla="*/ 89 h 376"/>
                <a:gd name="T8" fmla="*/ 3 w 603"/>
                <a:gd name="T9" fmla="*/ 94 h 376"/>
                <a:gd name="T10" fmla="*/ 150 w 603"/>
                <a:gd name="T11" fmla="*/ 35 h 376"/>
                <a:gd name="T12" fmla="*/ 148 w 603"/>
                <a:gd name="T13" fmla="*/ 0 h 376"/>
                <a:gd name="T14" fmla="*/ 7 w 603"/>
                <a:gd name="T15" fmla="*/ 53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376"/>
                <a:gd name="T26" fmla="*/ 603 w 603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376">
                  <a:moveTo>
                    <a:pt x="28" y="212"/>
                  </a:moveTo>
                  <a:lnTo>
                    <a:pt x="0" y="256"/>
                  </a:lnTo>
                  <a:lnTo>
                    <a:pt x="1" y="314"/>
                  </a:lnTo>
                  <a:lnTo>
                    <a:pt x="11" y="353"/>
                  </a:lnTo>
                  <a:lnTo>
                    <a:pt x="14" y="376"/>
                  </a:lnTo>
                  <a:lnTo>
                    <a:pt x="603" y="139"/>
                  </a:lnTo>
                  <a:lnTo>
                    <a:pt x="595" y="0"/>
                  </a:lnTo>
                  <a:lnTo>
                    <a:pt x="28" y="2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3" name="Freeform 220"/>
            <p:cNvSpPr>
              <a:spLocks/>
            </p:cNvSpPr>
            <p:nvPr/>
          </p:nvSpPr>
          <p:spPr bwMode="auto">
            <a:xfrm>
              <a:off x="487" y="1448"/>
              <a:ext cx="320" cy="147"/>
            </a:xfrm>
            <a:custGeom>
              <a:avLst/>
              <a:gdLst>
                <a:gd name="T0" fmla="*/ 0 w 641"/>
                <a:gd name="T1" fmla="*/ 60 h 296"/>
                <a:gd name="T2" fmla="*/ 8 w 641"/>
                <a:gd name="T3" fmla="*/ 73 h 296"/>
                <a:gd name="T4" fmla="*/ 160 w 641"/>
                <a:gd name="T5" fmla="*/ 12 h 296"/>
                <a:gd name="T6" fmla="*/ 146 w 641"/>
                <a:gd name="T7" fmla="*/ 0 h 296"/>
                <a:gd name="T8" fmla="*/ 0 w 641"/>
                <a:gd name="T9" fmla="*/ 60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1"/>
                <a:gd name="T16" fmla="*/ 0 h 296"/>
                <a:gd name="T17" fmla="*/ 641 w 641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1" h="296">
                  <a:moveTo>
                    <a:pt x="0" y="242"/>
                  </a:moveTo>
                  <a:lnTo>
                    <a:pt x="32" y="296"/>
                  </a:lnTo>
                  <a:lnTo>
                    <a:pt x="641" y="49"/>
                  </a:lnTo>
                  <a:lnTo>
                    <a:pt x="586" y="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4" name="Freeform 221"/>
            <p:cNvSpPr>
              <a:spLocks/>
            </p:cNvSpPr>
            <p:nvPr/>
          </p:nvSpPr>
          <p:spPr bwMode="auto">
            <a:xfrm>
              <a:off x="193" y="1248"/>
              <a:ext cx="619" cy="353"/>
            </a:xfrm>
            <a:custGeom>
              <a:avLst/>
              <a:gdLst>
                <a:gd name="T0" fmla="*/ 153 w 1238"/>
                <a:gd name="T1" fmla="*/ 119 h 706"/>
                <a:gd name="T2" fmla="*/ 310 w 1238"/>
                <a:gd name="T3" fmla="*/ 59 h 706"/>
                <a:gd name="T4" fmla="*/ 165 w 1238"/>
                <a:gd name="T5" fmla="*/ 0 h 706"/>
                <a:gd name="T6" fmla="*/ 4 w 1238"/>
                <a:gd name="T7" fmla="*/ 36 h 706"/>
                <a:gd name="T8" fmla="*/ 3 w 1238"/>
                <a:gd name="T9" fmla="*/ 37 h 706"/>
                <a:gd name="T10" fmla="*/ 2 w 1238"/>
                <a:gd name="T11" fmla="*/ 41 h 706"/>
                <a:gd name="T12" fmla="*/ 1 w 1238"/>
                <a:gd name="T13" fmla="*/ 46 h 706"/>
                <a:gd name="T14" fmla="*/ 0 w 1238"/>
                <a:gd name="T15" fmla="*/ 52 h 706"/>
                <a:gd name="T16" fmla="*/ 1 w 1238"/>
                <a:gd name="T17" fmla="*/ 60 h 706"/>
                <a:gd name="T18" fmla="*/ 2 w 1238"/>
                <a:gd name="T19" fmla="*/ 70 h 706"/>
                <a:gd name="T20" fmla="*/ 6 w 1238"/>
                <a:gd name="T21" fmla="*/ 80 h 706"/>
                <a:gd name="T22" fmla="*/ 13 w 1238"/>
                <a:gd name="T23" fmla="*/ 89 h 706"/>
                <a:gd name="T24" fmla="*/ 13 w 1238"/>
                <a:gd name="T25" fmla="*/ 89 h 706"/>
                <a:gd name="T26" fmla="*/ 13 w 1238"/>
                <a:gd name="T27" fmla="*/ 90 h 706"/>
                <a:gd name="T28" fmla="*/ 13 w 1238"/>
                <a:gd name="T29" fmla="*/ 90 h 706"/>
                <a:gd name="T30" fmla="*/ 156 w 1238"/>
                <a:gd name="T31" fmla="*/ 177 h 706"/>
                <a:gd name="T32" fmla="*/ 156 w 1238"/>
                <a:gd name="T33" fmla="*/ 175 h 706"/>
                <a:gd name="T34" fmla="*/ 154 w 1238"/>
                <a:gd name="T35" fmla="*/ 170 h 706"/>
                <a:gd name="T36" fmla="*/ 154 w 1238"/>
                <a:gd name="T37" fmla="*/ 170 h 706"/>
                <a:gd name="T38" fmla="*/ 154 w 1238"/>
                <a:gd name="T39" fmla="*/ 170 h 706"/>
                <a:gd name="T40" fmla="*/ 153 w 1238"/>
                <a:gd name="T41" fmla="*/ 168 h 706"/>
                <a:gd name="T42" fmla="*/ 152 w 1238"/>
                <a:gd name="T43" fmla="*/ 164 h 706"/>
                <a:gd name="T44" fmla="*/ 149 w 1238"/>
                <a:gd name="T45" fmla="*/ 158 h 706"/>
                <a:gd name="T46" fmla="*/ 147 w 1238"/>
                <a:gd name="T47" fmla="*/ 150 h 706"/>
                <a:gd name="T48" fmla="*/ 146 w 1238"/>
                <a:gd name="T49" fmla="*/ 142 h 706"/>
                <a:gd name="T50" fmla="*/ 146 w 1238"/>
                <a:gd name="T51" fmla="*/ 134 h 706"/>
                <a:gd name="T52" fmla="*/ 148 w 1238"/>
                <a:gd name="T53" fmla="*/ 126 h 706"/>
                <a:gd name="T54" fmla="*/ 153 w 1238"/>
                <a:gd name="T55" fmla="*/ 119 h 70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8"/>
                <a:gd name="T85" fmla="*/ 0 h 706"/>
                <a:gd name="T86" fmla="*/ 1238 w 1238"/>
                <a:gd name="T87" fmla="*/ 706 h 70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8" h="706">
                  <a:moveTo>
                    <a:pt x="610" y="479"/>
                  </a:moveTo>
                  <a:lnTo>
                    <a:pt x="1238" y="239"/>
                  </a:lnTo>
                  <a:lnTo>
                    <a:pt x="661" y="0"/>
                  </a:lnTo>
                  <a:lnTo>
                    <a:pt x="16" y="144"/>
                  </a:lnTo>
                  <a:lnTo>
                    <a:pt x="14" y="148"/>
                  </a:lnTo>
                  <a:lnTo>
                    <a:pt x="10" y="162"/>
                  </a:lnTo>
                  <a:lnTo>
                    <a:pt x="4" y="184"/>
                  </a:lnTo>
                  <a:lnTo>
                    <a:pt x="0" y="211"/>
                  </a:lnTo>
                  <a:lnTo>
                    <a:pt x="2" y="243"/>
                  </a:lnTo>
                  <a:lnTo>
                    <a:pt x="10" y="278"/>
                  </a:lnTo>
                  <a:lnTo>
                    <a:pt x="26" y="318"/>
                  </a:lnTo>
                  <a:lnTo>
                    <a:pt x="52" y="358"/>
                  </a:lnTo>
                  <a:lnTo>
                    <a:pt x="53" y="359"/>
                  </a:lnTo>
                  <a:lnTo>
                    <a:pt x="53" y="360"/>
                  </a:lnTo>
                  <a:lnTo>
                    <a:pt x="54" y="360"/>
                  </a:lnTo>
                  <a:lnTo>
                    <a:pt x="624" y="706"/>
                  </a:lnTo>
                  <a:lnTo>
                    <a:pt x="625" y="697"/>
                  </a:lnTo>
                  <a:lnTo>
                    <a:pt x="616" y="677"/>
                  </a:lnTo>
                  <a:lnTo>
                    <a:pt x="612" y="670"/>
                  </a:lnTo>
                  <a:lnTo>
                    <a:pt x="605" y="653"/>
                  </a:lnTo>
                  <a:lnTo>
                    <a:pt x="596" y="629"/>
                  </a:lnTo>
                  <a:lnTo>
                    <a:pt x="587" y="599"/>
                  </a:lnTo>
                  <a:lnTo>
                    <a:pt x="582" y="567"/>
                  </a:lnTo>
                  <a:lnTo>
                    <a:pt x="582" y="535"/>
                  </a:lnTo>
                  <a:lnTo>
                    <a:pt x="590" y="504"/>
                  </a:lnTo>
                  <a:lnTo>
                    <a:pt x="610" y="4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5" name="Freeform 222"/>
            <p:cNvSpPr>
              <a:spLocks/>
            </p:cNvSpPr>
            <p:nvPr/>
          </p:nvSpPr>
          <p:spPr bwMode="auto">
            <a:xfrm>
              <a:off x="224" y="1261"/>
              <a:ext cx="555" cy="214"/>
            </a:xfrm>
            <a:custGeom>
              <a:avLst/>
              <a:gdLst>
                <a:gd name="T0" fmla="*/ 277 w 1112"/>
                <a:gd name="T1" fmla="*/ 54 h 428"/>
                <a:gd name="T2" fmla="*/ 137 w 1112"/>
                <a:gd name="T3" fmla="*/ 107 h 428"/>
                <a:gd name="T4" fmla="*/ 0 w 1112"/>
                <a:gd name="T5" fmla="*/ 34 h 428"/>
                <a:gd name="T6" fmla="*/ 149 w 1112"/>
                <a:gd name="T7" fmla="*/ 0 h 428"/>
                <a:gd name="T8" fmla="*/ 277 w 1112"/>
                <a:gd name="T9" fmla="*/ 54 h 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2"/>
                <a:gd name="T16" fmla="*/ 0 h 428"/>
                <a:gd name="T17" fmla="*/ 1112 w 1112"/>
                <a:gd name="T18" fmla="*/ 428 h 4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2" h="428">
                  <a:moveTo>
                    <a:pt x="1112" y="213"/>
                  </a:moveTo>
                  <a:lnTo>
                    <a:pt x="549" y="428"/>
                  </a:lnTo>
                  <a:lnTo>
                    <a:pt x="0" y="136"/>
                  </a:lnTo>
                  <a:lnTo>
                    <a:pt x="598" y="0"/>
                  </a:lnTo>
                  <a:lnTo>
                    <a:pt x="1112" y="213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6" name="Freeform 223"/>
            <p:cNvSpPr>
              <a:spLocks/>
            </p:cNvSpPr>
            <p:nvPr/>
          </p:nvSpPr>
          <p:spPr bwMode="auto">
            <a:xfrm>
              <a:off x="203" y="1334"/>
              <a:ext cx="284" cy="244"/>
            </a:xfrm>
            <a:custGeom>
              <a:avLst/>
              <a:gdLst>
                <a:gd name="T0" fmla="*/ 142 w 568"/>
                <a:gd name="T1" fmla="*/ 122 h 488"/>
                <a:gd name="T2" fmla="*/ 11 w 568"/>
                <a:gd name="T3" fmla="*/ 42 h 488"/>
                <a:gd name="T4" fmla="*/ 6 w 568"/>
                <a:gd name="T5" fmla="*/ 35 h 488"/>
                <a:gd name="T6" fmla="*/ 2 w 568"/>
                <a:gd name="T7" fmla="*/ 28 h 488"/>
                <a:gd name="T8" fmla="*/ 1 w 568"/>
                <a:gd name="T9" fmla="*/ 22 h 488"/>
                <a:gd name="T10" fmla="*/ 1 w 568"/>
                <a:gd name="T11" fmla="*/ 16 h 488"/>
                <a:gd name="T12" fmla="*/ 0 w 568"/>
                <a:gd name="T13" fmla="*/ 11 h 488"/>
                <a:gd name="T14" fmla="*/ 1 w 568"/>
                <a:gd name="T15" fmla="*/ 7 h 488"/>
                <a:gd name="T16" fmla="*/ 1 w 568"/>
                <a:gd name="T17" fmla="*/ 3 h 488"/>
                <a:gd name="T18" fmla="*/ 2 w 568"/>
                <a:gd name="T19" fmla="*/ 0 h 488"/>
                <a:gd name="T20" fmla="*/ 142 w 568"/>
                <a:gd name="T21" fmla="*/ 75 h 488"/>
                <a:gd name="T22" fmla="*/ 139 w 568"/>
                <a:gd name="T23" fmla="*/ 80 h 488"/>
                <a:gd name="T24" fmla="*/ 137 w 568"/>
                <a:gd name="T25" fmla="*/ 86 h 488"/>
                <a:gd name="T26" fmla="*/ 136 w 568"/>
                <a:gd name="T27" fmla="*/ 92 h 488"/>
                <a:gd name="T28" fmla="*/ 136 w 568"/>
                <a:gd name="T29" fmla="*/ 98 h 488"/>
                <a:gd name="T30" fmla="*/ 136 w 568"/>
                <a:gd name="T31" fmla="*/ 105 h 488"/>
                <a:gd name="T32" fmla="*/ 138 w 568"/>
                <a:gd name="T33" fmla="*/ 111 h 488"/>
                <a:gd name="T34" fmla="*/ 140 w 568"/>
                <a:gd name="T35" fmla="*/ 117 h 488"/>
                <a:gd name="T36" fmla="*/ 142 w 568"/>
                <a:gd name="T37" fmla="*/ 122 h 4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8"/>
                <a:gd name="T58" fmla="*/ 0 h 488"/>
                <a:gd name="T59" fmla="*/ 568 w 568"/>
                <a:gd name="T60" fmla="*/ 488 h 4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8" h="488">
                  <a:moveTo>
                    <a:pt x="565" y="488"/>
                  </a:moveTo>
                  <a:lnTo>
                    <a:pt x="45" y="168"/>
                  </a:lnTo>
                  <a:lnTo>
                    <a:pt x="25" y="140"/>
                  </a:lnTo>
                  <a:lnTo>
                    <a:pt x="11" y="112"/>
                  </a:lnTo>
                  <a:lnTo>
                    <a:pt x="5" y="87"/>
                  </a:lnTo>
                  <a:lnTo>
                    <a:pt x="1" y="64"/>
                  </a:lnTo>
                  <a:lnTo>
                    <a:pt x="0" y="43"/>
                  </a:lnTo>
                  <a:lnTo>
                    <a:pt x="2" y="25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68" y="297"/>
                  </a:lnTo>
                  <a:lnTo>
                    <a:pt x="554" y="318"/>
                  </a:lnTo>
                  <a:lnTo>
                    <a:pt x="546" y="341"/>
                  </a:lnTo>
                  <a:lnTo>
                    <a:pt x="542" y="365"/>
                  </a:lnTo>
                  <a:lnTo>
                    <a:pt x="542" y="390"/>
                  </a:lnTo>
                  <a:lnTo>
                    <a:pt x="544" y="417"/>
                  </a:lnTo>
                  <a:lnTo>
                    <a:pt x="550" y="442"/>
                  </a:lnTo>
                  <a:lnTo>
                    <a:pt x="557" y="466"/>
                  </a:lnTo>
                  <a:lnTo>
                    <a:pt x="565" y="488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7" name="Freeform 224"/>
            <p:cNvSpPr>
              <a:spLocks/>
            </p:cNvSpPr>
            <p:nvPr/>
          </p:nvSpPr>
          <p:spPr bwMode="auto">
            <a:xfrm>
              <a:off x="486" y="1377"/>
              <a:ext cx="329" cy="224"/>
            </a:xfrm>
            <a:custGeom>
              <a:avLst/>
              <a:gdLst>
                <a:gd name="T0" fmla="*/ 145 w 658"/>
                <a:gd name="T1" fmla="*/ 28 h 448"/>
                <a:gd name="T2" fmla="*/ 145 w 658"/>
                <a:gd name="T3" fmla="*/ 34 h 448"/>
                <a:gd name="T4" fmla="*/ 0 w 658"/>
                <a:gd name="T5" fmla="*/ 92 h 448"/>
                <a:gd name="T6" fmla="*/ 1 w 658"/>
                <a:gd name="T7" fmla="*/ 97 h 448"/>
                <a:gd name="T8" fmla="*/ 147 w 658"/>
                <a:gd name="T9" fmla="*/ 39 h 448"/>
                <a:gd name="T10" fmla="*/ 156 w 658"/>
                <a:gd name="T11" fmla="*/ 47 h 448"/>
                <a:gd name="T12" fmla="*/ 7 w 658"/>
                <a:gd name="T13" fmla="*/ 108 h 448"/>
                <a:gd name="T14" fmla="*/ 10 w 658"/>
                <a:gd name="T15" fmla="*/ 112 h 448"/>
                <a:gd name="T16" fmla="*/ 165 w 658"/>
                <a:gd name="T17" fmla="*/ 49 h 448"/>
                <a:gd name="T18" fmla="*/ 150 w 658"/>
                <a:gd name="T19" fmla="*/ 35 h 448"/>
                <a:gd name="T20" fmla="*/ 149 w 658"/>
                <a:gd name="T21" fmla="*/ 0 h 448"/>
                <a:gd name="T22" fmla="*/ 145 w 658"/>
                <a:gd name="T23" fmla="*/ 0 h 448"/>
                <a:gd name="T24" fmla="*/ 145 w 658"/>
                <a:gd name="T25" fmla="*/ 11 h 448"/>
                <a:gd name="T26" fmla="*/ 145 w 658"/>
                <a:gd name="T27" fmla="*/ 28 h 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8"/>
                <a:gd name="T43" fmla="*/ 0 h 448"/>
                <a:gd name="T44" fmla="*/ 658 w 658"/>
                <a:gd name="T45" fmla="*/ 448 h 4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8" h="448">
                  <a:moveTo>
                    <a:pt x="578" y="109"/>
                  </a:moveTo>
                  <a:lnTo>
                    <a:pt x="580" y="134"/>
                  </a:lnTo>
                  <a:lnTo>
                    <a:pt x="0" y="368"/>
                  </a:lnTo>
                  <a:lnTo>
                    <a:pt x="6" y="387"/>
                  </a:lnTo>
                  <a:lnTo>
                    <a:pt x="587" y="153"/>
                  </a:lnTo>
                  <a:lnTo>
                    <a:pt x="622" y="186"/>
                  </a:lnTo>
                  <a:lnTo>
                    <a:pt x="31" y="429"/>
                  </a:lnTo>
                  <a:lnTo>
                    <a:pt x="38" y="448"/>
                  </a:lnTo>
                  <a:lnTo>
                    <a:pt x="658" y="194"/>
                  </a:lnTo>
                  <a:lnTo>
                    <a:pt x="597" y="137"/>
                  </a:lnTo>
                  <a:lnTo>
                    <a:pt x="595" y="0"/>
                  </a:lnTo>
                  <a:lnTo>
                    <a:pt x="577" y="0"/>
                  </a:lnTo>
                  <a:lnTo>
                    <a:pt x="577" y="41"/>
                  </a:lnTo>
                  <a:lnTo>
                    <a:pt x="578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21" name="Прямоугольник 256"/>
          <p:cNvSpPr>
            <a:spLocks noChangeArrowheads="1"/>
          </p:cNvSpPr>
          <p:nvPr/>
        </p:nvSpPr>
        <p:spPr bwMode="auto">
          <a:xfrm>
            <a:off x="2286000" y="2413000"/>
            <a:ext cx="58864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cs typeface="Arial" charset="0"/>
              </a:rPr>
              <a:t>Математика. 5 класс: учеб. для </a:t>
            </a:r>
            <a:r>
              <a:rPr lang="ru-RU" dirty="0" err="1">
                <a:cs typeface="Arial" charset="0"/>
              </a:rPr>
              <a:t>общеобразоват</a:t>
            </a:r>
            <a:r>
              <a:rPr lang="ru-RU" dirty="0">
                <a:cs typeface="Arial" charset="0"/>
              </a:rPr>
              <a:t>. учреждений/ Н.Я. </a:t>
            </a:r>
            <a:r>
              <a:rPr lang="ru-RU" dirty="0" err="1">
                <a:cs typeface="Arial" charset="0"/>
              </a:rPr>
              <a:t>Виленкин</a:t>
            </a:r>
            <a:r>
              <a:rPr lang="ru-RU" dirty="0">
                <a:cs typeface="Arial" charset="0"/>
              </a:rPr>
              <a:t> и др. – М</a:t>
            </a:r>
            <a:r>
              <a:rPr lang="ru-RU" dirty="0" smtClean="0">
                <a:cs typeface="Arial" charset="0"/>
              </a:rPr>
              <a:t>.: Мнемозина</a:t>
            </a:r>
            <a:r>
              <a:rPr lang="ru-RU">
                <a:cs typeface="Arial" charset="0"/>
              </a:rPr>
              <a:t>, </a:t>
            </a:r>
            <a:r>
              <a:rPr lang="ru-RU" smtClean="0">
                <a:cs typeface="Arial" charset="0"/>
              </a:rPr>
              <a:t>2007.</a:t>
            </a:r>
            <a:endParaRPr lang="ru-RU" dirty="0">
              <a:cs typeface="Arial" charset="0"/>
            </a:endParaRPr>
          </a:p>
          <a:p>
            <a:r>
              <a:rPr lang="ru-RU" dirty="0">
                <a:cs typeface="Arial" charset="0"/>
              </a:rPr>
              <a:t>Чесноков А. С., </a:t>
            </a:r>
            <a:r>
              <a:rPr lang="ru-RU" dirty="0" err="1">
                <a:cs typeface="Arial" charset="0"/>
              </a:rPr>
              <a:t>Нешков</a:t>
            </a:r>
            <a:r>
              <a:rPr lang="ru-RU" dirty="0">
                <a:cs typeface="Arial" charset="0"/>
              </a:rPr>
              <a:t> К.И. Дидактические материалы по математике для 5 класса. – М</a:t>
            </a:r>
            <a:r>
              <a:rPr lang="ru-RU" dirty="0" smtClean="0">
                <a:cs typeface="Arial" charset="0"/>
              </a:rPr>
              <a:t>.: Просвещение</a:t>
            </a:r>
            <a:r>
              <a:rPr lang="ru-RU" dirty="0">
                <a:cs typeface="Arial" charset="0"/>
              </a:rPr>
              <a:t>, </a:t>
            </a:r>
            <a:r>
              <a:rPr lang="ru-RU" dirty="0" smtClean="0">
                <a:cs typeface="Arial" charset="0"/>
              </a:rPr>
              <a:t>2011.</a:t>
            </a:r>
            <a:endParaRPr lang="ru-RU" dirty="0"/>
          </a:p>
        </p:txBody>
      </p:sp>
      <p:sp>
        <p:nvSpPr>
          <p:cNvPr id="13322" name="Заголовок 257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714202"/>
          </a:xfrm>
        </p:spPr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</a:t>
            </a:r>
            <a:r>
              <a:rPr lang="ru-RU" sz="2000" dirty="0" smtClean="0">
                <a:latin typeface="+mn-lt"/>
              </a:rPr>
              <a:t>Литература:</a:t>
            </a:r>
          </a:p>
        </p:txBody>
      </p:sp>
      <p:sp>
        <p:nvSpPr>
          <p:cNvPr id="13323" name="Содержимое 258"/>
          <p:cNvSpPr>
            <a:spLocks noGrp="1"/>
          </p:cNvSpPr>
          <p:nvPr>
            <p:ph idx="1"/>
          </p:nvPr>
        </p:nvSpPr>
        <p:spPr>
          <a:xfrm>
            <a:off x="1547813" y="2132857"/>
            <a:ext cx="7138987" cy="1584176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/>
              <a:t> </a:t>
            </a:r>
          </a:p>
          <a:p>
            <a:pPr>
              <a:buFontTx/>
              <a:buNone/>
            </a:pPr>
            <a:r>
              <a:rPr lang="ru-RU" dirty="0" smtClean="0"/>
              <a:t> </a:t>
            </a:r>
          </a:p>
          <a:p>
            <a:pPr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r>
              <a:rPr lang="ru-RU" sz="2000" dirty="0" smtClean="0"/>
              <a:t>Иллюстрации:</a:t>
            </a:r>
          </a:p>
          <a:p>
            <a:pPr algn="ctr">
              <a:buFontTx/>
              <a:buNone/>
            </a:pPr>
            <a:r>
              <a:rPr lang="en-US" sz="2000" dirty="0" smtClean="0">
                <a:hlinkClick r:id="rId3"/>
              </a:rPr>
              <a:t>http://office.microsoft.com/ru-ru/templates/TC006090007.aspx</a:t>
            </a:r>
            <a:endParaRPr lang="ru-RU" sz="2000" dirty="0" smtClean="0"/>
          </a:p>
          <a:p>
            <a:pPr algn="ctr">
              <a:buFontTx/>
              <a:buNone/>
            </a:pPr>
            <a:r>
              <a:rPr lang="ru-RU" sz="2000" dirty="0" smtClean="0"/>
              <a:t>рамка -шаблон</a:t>
            </a:r>
          </a:p>
          <a:p>
            <a:pPr>
              <a:buFontTx/>
              <a:buNone/>
            </a:pPr>
            <a:r>
              <a:rPr lang="ru-RU" sz="2000" dirty="0" smtClean="0"/>
              <a:t>                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4 Answers,D,60,16,5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129"/>
          <p:cNvSpPr/>
          <p:nvPr/>
        </p:nvSpPr>
        <p:spPr>
          <a:xfrm>
            <a:off x="1835696" y="1412776"/>
            <a:ext cx="6768752" cy="1295400"/>
          </a:xfrm>
          <a:prstGeom prst="rect">
            <a:avLst/>
          </a:prstGeom>
          <a:solidFill>
            <a:srgbClr val="B8E6C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077" name="Group 35" descr="Stack of books"/>
          <p:cNvGrpSpPr>
            <a:grpSpLocks noChangeAspect="1"/>
          </p:cNvGrpSpPr>
          <p:nvPr/>
        </p:nvGrpSpPr>
        <p:grpSpPr bwMode="auto">
          <a:xfrm>
            <a:off x="250825" y="1989138"/>
            <a:ext cx="1196975" cy="4525962"/>
            <a:chOff x="96" y="1248"/>
            <a:chExt cx="754" cy="2851"/>
          </a:xfrm>
        </p:grpSpPr>
        <p:sp>
          <p:nvSpPr>
            <p:cNvPr id="3092" name="AutoShape 36"/>
            <p:cNvSpPr>
              <a:spLocks noChangeAspect="1" noChangeArrowheads="1" noTextEdit="1"/>
            </p:cNvSpPr>
            <p:nvPr/>
          </p:nvSpPr>
          <p:spPr bwMode="auto">
            <a:xfrm>
              <a:off x="96" y="1248"/>
              <a:ext cx="754" cy="2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3" name="Freeform 37"/>
            <p:cNvSpPr>
              <a:spLocks/>
            </p:cNvSpPr>
            <p:nvPr/>
          </p:nvSpPr>
          <p:spPr bwMode="auto">
            <a:xfrm>
              <a:off x="450" y="3902"/>
              <a:ext cx="347" cy="158"/>
            </a:xfrm>
            <a:custGeom>
              <a:avLst/>
              <a:gdLst>
                <a:gd name="T0" fmla="*/ 10 w 693"/>
                <a:gd name="T1" fmla="*/ 39 h 318"/>
                <a:gd name="T2" fmla="*/ 1 w 693"/>
                <a:gd name="T3" fmla="*/ 49 h 318"/>
                <a:gd name="T4" fmla="*/ 0 w 693"/>
                <a:gd name="T5" fmla="*/ 64 h 318"/>
                <a:gd name="T6" fmla="*/ 2 w 693"/>
                <a:gd name="T7" fmla="*/ 73 h 318"/>
                <a:gd name="T8" fmla="*/ 2 w 693"/>
                <a:gd name="T9" fmla="*/ 79 h 318"/>
                <a:gd name="T10" fmla="*/ 173 w 693"/>
                <a:gd name="T11" fmla="*/ 35 h 318"/>
                <a:gd name="T12" fmla="*/ 174 w 693"/>
                <a:gd name="T13" fmla="*/ 0 h 318"/>
                <a:gd name="T14" fmla="*/ 10 w 693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3"/>
                <a:gd name="T25" fmla="*/ 0 h 318"/>
                <a:gd name="T26" fmla="*/ 693 w 693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3" h="318">
                  <a:moveTo>
                    <a:pt x="39" y="159"/>
                  </a:moveTo>
                  <a:lnTo>
                    <a:pt x="4" y="199"/>
                  </a:lnTo>
                  <a:lnTo>
                    <a:pt x="0" y="257"/>
                  </a:lnTo>
                  <a:lnTo>
                    <a:pt x="5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3" y="0"/>
                  </a:lnTo>
                  <a:lnTo>
                    <a:pt x="39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4" name="Freeform 38"/>
            <p:cNvSpPr>
              <a:spLocks/>
            </p:cNvSpPr>
            <p:nvPr/>
          </p:nvSpPr>
          <p:spPr bwMode="auto">
            <a:xfrm>
              <a:off x="454" y="3974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5" name="Freeform 39"/>
            <p:cNvSpPr>
              <a:spLocks/>
            </p:cNvSpPr>
            <p:nvPr/>
          </p:nvSpPr>
          <p:spPr bwMode="auto">
            <a:xfrm>
              <a:off x="148" y="3753"/>
              <a:ext cx="689" cy="346"/>
            </a:xfrm>
            <a:custGeom>
              <a:avLst/>
              <a:gdLst>
                <a:gd name="T0" fmla="*/ 164 w 1378"/>
                <a:gd name="T1" fmla="*/ 116 h 693"/>
                <a:gd name="T2" fmla="*/ 345 w 1378"/>
                <a:gd name="T3" fmla="*/ 71 h 693"/>
                <a:gd name="T4" fmla="*/ 189 w 1378"/>
                <a:gd name="T5" fmla="*/ 0 h 693"/>
                <a:gd name="T6" fmla="*/ 6 w 1378"/>
                <a:gd name="T7" fmla="*/ 21 h 693"/>
                <a:gd name="T8" fmla="*/ 6 w 1378"/>
                <a:gd name="T9" fmla="*/ 22 h 693"/>
                <a:gd name="T10" fmla="*/ 5 w 1378"/>
                <a:gd name="T11" fmla="*/ 26 h 693"/>
                <a:gd name="T12" fmla="*/ 3 w 1378"/>
                <a:gd name="T13" fmla="*/ 30 h 693"/>
                <a:gd name="T14" fmla="*/ 1 w 1378"/>
                <a:gd name="T15" fmla="*/ 37 h 693"/>
                <a:gd name="T16" fmla="*/ 0 w 1378"/>
                <a:gd name="T17" fmla="*/ 45 h 693"/>
                <a:gd name="T18" fmla="*/ 1 w 1378"/>
                <a:gd name="T19" fmla="*/ 54 h 693"/>
                <a:gd name="T20" fmla="*/ 5 w 1378"/>
                <a:gd name="T21" fmla="*/ 63 h 693"/>
                <a:gd name="T22" fmla="*/ 11 w 1378"/>
                <a:gd name="T23" fmla="*/ 73 h 693"/>
                <a:gd name="T24" fmla="*/ 11 w 1378"/>
                <a:gd name="T25" fmla="*/ 74 h 693"/>
                <a:gd name="T26" fmla="*/ 11 w 1378"/>
                <a:gd name="T27" fmla="*/ 74 h 693"/>
                <a:gd name="T28" fmla="*/ 11 w 1378"/>
                <a:gd name="T29" fmla="*/ 74 h 693"/>
                <a:gd name="T30" fmla="*/ 162 w 1378"/>
                <a:gd name="T31" fmla="*/ 173 h 693"/>
                <a:gd name="T32" fmla="*/ 162 w 1378"/>
                <a:gd name="T33" fmla="*/ 171 h 693"/>
                <a:gd name="T34" fmla="*/ 160 w 1378"/>
                <a:gd name="T35" fmla="*/ 165 h 693"/>
                <a:gd name="T36" fmla="*/ 160 w 1378"/>
                <a:gd name="T37" fmla="*/ 165 h 693"/>
                <a:gd name="T38" fmla="*/ 160 w 1378"/>
                <a:gd name="T39" fmla="*/ 165 h 693"/>
                <a:gd name="T40" fmla="*/ 159 w 1378"/>
                <a:gd name="T41" fmla="*/ 163 h 693"/>
                <a:gd name="T42" fmla="*/ 158 w 1378"/>
                <a:gd name="T43" fmla="*/ 159 h 693"/>
                <a:gd name="T44" fmla="*/ 156 w 1378"/>
                <a:gd name="T45" fmla="*/ 153 h 693"/>
                <a:gd name="T46" fmla="*/ 154 w 1378"/>
                <a:gd name="T47" fmla="*/ 146 h 693"/>
                <a:gd name="T48" fmla="*/ 154 w 1378"/>
                <a:gd name="T49" fmla="*/ 137 h 693"/>
                <a:gd name="T50" fmla="*/ 154 w 1378"/>
                <a:gd name="T51" fmla="*/ 129 h 693"/>
                <a:gd name="T52" fmla="*/ 158 w 1378"/>
                <a:gd name="T53" fmla="*/ 122 h 693"/>
                <a:gd name="T54" fmla="*/ 164 w 1378"/>
                <a:gd name="T55" fmla="*/ 116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8"/>
                <a:gd name="T85" fmla="*/ 0 h 693"/>
                <a:gd name="T86" fmla="*/ 1378 w 1378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8" h="693">
                  <a:moveTo>
                    <a:pt x="653" y="467"/>
                  </a:moveTo>
                  <a:lnTo>
                    <a:pt x="1378" y="287"/>
                  </a:lnTo>
                  <a:lnTo>
                    <a:pt x="759" y="0"/>
                  </a:lnTo>
                  <a:lnTo>
                    <a:pt x="27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3"/>
                  </a:lnTo>
                  <a:lnTo>
                    <a:pt x="42" y="295"/>
                  </a:lnTo>
                  <a:lnTo>
                    <a:pt x="43" y="296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7" y="684"/>
                  </a:lnTo>
                  <a:lnTo>
                    <a:pt x="639" y="663"/>
                  </a:lnTo>
                  <a:lnTo>
                    <a:pt x="639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2" y="614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1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6" name="Freeform 40"/>
            <p:cNvSpPr>
              <a:spLocks/>
            </p:cNvSpPr>
            <p:nvPr/>
          </p:nvSpPr>
          <p:spPr bwMode="auto">
            <a:xfrm>
              <a:off x="186" y="3765"/>
              <a:ext cx="615" cy="209"/>
            </a:xfrm>
            <a:custGeom>
              <a:avLst/>
              <a:gdLst>
                <a:gd name="T0" fmla="*/ 308 w 1228"/>
                <a:gd name="T1" fmla="*/ 64 h 416"/>
                <a:gd name="T2" fmla="*/ 145 w 1228"/>
                <a:gd name="T3" fmla="*/ 105 h 416"/>
                <a:gd name="T4" fmla="*/ 0 w 1228"/>
                <a:gd name="T5" fmla="*/ 20 h 416"/>
                <a:gd name="T6" fmla="*/ 170 w 1228"/>
                <a:gd name="T7" fmla="*/ 0 h 416"/>
                <a:gd name="T8" fmla="*/ 308 w 1228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6"/>
                <a:gd name="T17" fmla="*/ 1228 w 1228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6">
                  <a:moveTo>
                    <a:pt x="1228" y="254"/>
                  </a:moveTo>
                  <a:lnTo>
                    <a:pt x="579" y="416"/>
                  </a:lnTo>
                  <a:lnTo>
                    <a:pt x="0" y="80"/>
                  </a:lnTo>
                  <a:lnTo>
                    <a:pt x="679" y="0"/>
                  </a:lnTo>
                  <a:lnTo>
                    <a:pt x="1228" y="25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7" name="Freeform 41"/>
            <p:cNvSpPr>
              <a:spLocks/>
            </p:cNvSpPr>
            <p:nvPr/>
          </p:nvSpPr>
          <p:spPr bwMode="auto">
            <a:xfrm>
              <a:off x="159" y="3809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10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1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3 w 607"/>
                <a:gd name="T31" fmla="*/ 115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9" y="136"/>
                  </a:lnTo>
                  <a:lnTo>
                    <a:pt x="6" y="108"/>
                  </a:lnTo>
                  <a:lnTo>
                    <a:pt x="1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1" y="406"/>
                  </a:lnTo>
                  <a:lnTo>
                    <a:pt x="568" y="432"/>
                  </a:lnTo>
                  <a:lnTo>
                    <a:pt x="569" y="457"/>
                  </a:lnTo>
                  <a:lnTo>
                    <a:pt x="571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Freeform 42"/>
            <p:cNvSpPr>
              <a:spLocks/>
            </p:cNvSpPr>
            <p:nvPr/>
          </p:nvSpPr>
          <p:spPr bwMode="auto">
            <a:xfrm>
              <a:off x="454" y="3902"/>
              <a:ext cx="376" cy="197"/>
            </a:xfrm>
            <a:custGeom>
              <a:avLst/>
              <a:gdLst>
                <a:gd name="T0" fmla="*/ 167 w 754"/>
                <a:gd name="T1" fmla="*/ 34 h 395"/>
                <a:gd name="T2" fmla="*/ 0 w 754"/>
                <a:gd name="T3" fmla="*/ 77 h 395"/>
                <a:gd name="T4" fmla="*/ 1 w 754"/>
                <a:gd name="T5" fmla="*/ 83 h 395"/>
                <a:gd name="T6" fmla="*/ 169 w 754"/>
                <a:gd name="T7" fmla="*/ 39 h 395"/>
                <a:gd name="T8" fmla="*/ 178 w 754"/>
                <a:gd name="T9" fmla="*/ 48 h 395"/>
                <a:gd name="T10" fmla="*/ 7 w 754"/>
                <a:gd name="T11" fmla="*/ 93 h 395"/>
                <a:gd name="T12" fmla="*/ 8 w 754"/>
                <a:gd name="T13" fmla="*/ 98 h 395"/>
                <a:gd name="T14" fmla="*/ 188 w 754"/>
                <a:gd name="T15" fmla="*/ 51 h 395"/>
                <a:gd name="T16" fmla="*/ 172 w 754"/>
                <a:gd name="T17" fmla="*/ 35 h 395"/>
                <a:gd name="T18" fmla="*/ 175 w 754"/>
                <a:gd name="T19" fmla="*/ 0 h 395"/>
                <a:gd name="T20" fmla="*/ 170 w 754"/>
                <a:gd name="T21" fmla="*/ 0 h 395"/>
                <a:gd name="T22" fmla="*/ 169 w 754"/>
                <a:gd name="T23" fmla="*/ 11 h 395"/>
                <a:gd name="T24" fmla="*/ 167 w 754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5"/>
                <a:gd name="T41" fmla="*/ 754 w 754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5">
                  <a:moveTo>
                    <a:pt x="671" y="137"/>
                  </a:moveTo>
                  <a:lnTo>
                    <a:pt x="0" y="311"/>
                  </a:lnTo>
                  <a:lnTo>
                    <a:pt x="5" y="332"/>
                  </a:lnTo>
                  <a:lnTo>
                    <a:pt x="678" y="157"/>
                  </a:lnTo>
                  <a:lnTo>
                    <a:pt x="714" y="194"/>
                  </a:lnTo>
                  <a:lnTo>
                    <a:pt x="29" y="375"/>
                  </a:lnTo>
                  <a:lnTo>
                    <a:pt x="35" y="395"/>
                  </a:lnTo>
                  <a:lnTo>
                    <a:pt x="754" y="205"/>
                  </a:lnTo>
                  <a:lnTo>
                    <a:pt x="691" y="141"/>
                  </a:lnTo>
                  <a:lnTo>
                    <a:pt x="701" y="3"/>
                  </a:lnTo>
                  <a:lnTo>
                    <a:pt x="681" y="0"/>
                  </a:lnTo>
                  <a:lnTo>
                    <a:pt x="678" y="44"/>
                  </a:lnTo>
                  <a:lnTo>
                    <a:pt x="671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9" name="Freeform 43"/>
            <p:cNvSpPr>
              <a:spLocks/>
            </p:cNvSpPr>
            <p:nvPr/>
          </p:nvSpPr>
          <p:spPr bwMode="auto">
            <a:xfrm>
              <a:off x="469" y="3700"/>
              <a:ext cx="334" cy="209"/>
            </a:xfrm>
            <a:custGeom>
              <a:avLst/>
              <a:gdLst>
                <a:gd name="T0" fmla="*/ 7 w 670"/>
                <a:gd name="T1" fmla="*/ 59 h 417"/>
                <a:gd name="T2" fmla="*/ 0 w 670"/>
                <a:gd name="T3" fmla="*/ 72 h 417"/>
                <a:gd name="T4" fmla="*/ 0 w 670"/>
                <a:gd name="T5" fmla="*/ 87 h 417"/>
                <a:gd name="T6" fmla="*/ 3 w 670"/>
                <a:gd name="T7" fmla="*/ 98 h 417"/>
                <a:gd name="T8" fmla="*/ 4 w 670"/>
                <a:gd name="T9" fmla="*/ 105 h 417"/>
                <a:gd name="T10" fmla="*/ 167 w 670"/>
                <a:gd name="T11" fmla="*/ 39 h 417"/>
                <a:gd name="T12" fmla="*/ 165 w 670"/>
                <a:gd name="T13" fmla="*/ 0 h 417"/>
                <a:gd name="T14" fmla="*/ 7 w 670"/>
                <a:gd name="T15" fmla="*/ 59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1" y="235"/>
                  </a:moveTo>
                  <a:lnTo>
                    <a:pt x="0" y="285"/>
                  </a:lnTo>
                  <a:lnTo>
                    <a:pt x="2" y="348"/>
                  </a:lnTo>
                  <a:lnTo>
                    <a:pt x="12" y="391"/>
                  </a:lnTo>
                  <a:lnTo>
                    <a:pt x="16" y="417"/>
                  </a:lnTo>
                  <a:lnTo>
                    <a:pt x="670" y="154"/>
                  </a:lnTo>
                  <a:lnTo>
                    <a:pt x="662" y="0"/>
                  </a:lnTo>
                  <a:lnTo>
                    <a:pt x="31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0" name="Freeform 44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1" name="Freeform 45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" name="Freeform 46"/>
            <p:cNvSpPr>
              <a:spLocks/>
            </p:cNvSpPr>
            <p:nvPr/>
          </p:nvSpPr>
          <p:spPr bwMode="auto">
            <a:xfrm>
              <a:off x="151" y="3557"/>
              <a:ext cx="687" cy="393"/>
            </a:xfrm>
            <a:custGeom>
              <a:avLst/>
              <a:gdLst>
                <a:gd name="T0" fmla="*/ 169 w 1376"/>
                <a:gd name="T1" fmla="*/ 133 h 786"/>
                <a:gd name="T2" fmla="*/ 343 w 1376"/>
                <a:gd name="T3" fmla="*/ 67 h 786"/>
                <a:gd name="T4" fmla="*/ 183 w 1376"/>
                <a:gd name="T5" fmla="*/ 0 h 786"/>
                <a:gd name="T6" fmla="*/ 4 w 1376"/>
                <a:gd name="T7" fmla="*/ 40 h 786"/>
                <a:gd name="T8" fmla="*/ 3 w 1376"/>
                <a:gd name="T9" fmla="*/ 42 h 786"/>
                <a:gd name="T10" fmla="*/ 2 w 1376"/>
                <a:gd name="T11" fmla="*/ 46 h 786"/>
                <a:gd name="T12" fmla="*/ 1 w 1376"/>
                <a:gd name="T13" fmla="*/ 51 h 786"/>
                <a:gd name="T14" fmla="*/ 0 w 1376"/>
                <a:gd name="T15" fmla="*/ 58 h 786"/>
                <a:gd name="T16" fmla="*/ 0 w 1376"/>
                <a:gd name="T17" fmla="*/ 68 h 786"/>
                <a:gd name="T18" fmla="*/ 2 w 1376"/>
                <a:gd name="T19" fmla="*/ 78 h 786"/>
                <a:gd name="T20" fmla="*/ 7 w 1376"/>
                <a:gd name="T21" fmla="*/ 89 h 786"/>
                <a:gd name="T22" fmla="*/ 14 w 1376"/>
                <a:gd name="T23" fmla="*/ 99 h 786"/>
                <a:gd name="T24" fmla="*/ 14 w 1376"/>
                <a:gd name="T25" fmla="*/ 99 h 786"/>
                <a:gd name="T26" fmla="*/ 14 w 1376"/>
                <a:gd name="T27" fmla="*/ 99 h 786"/>
                <a:gd name="T28" fmla="*/ 15 w 1376"/>
                <a:gd name="T29" fmla="*/ 100 h 786"/>
                <a:gd name="T30" fmla="*/ 173 w 1376"/>
                <a:gd name="T31" fmla="*/ 197 h 786"/>
                <a:gd name="T32" fmla="*/ 173 w 1376"/>
                <a:gd name="T33" fmla="*/ 194 h 786"/>
                <a:gd name="T34" fmla="*/ 171 w 1376"/>
                <a:gd name="T35" fmla="*/ 188 h 786"/>
                <a:gd name="T36" fmla="*/ 171 w 1376"/>
                <a:gd name="T37" fmla="*/ 188 h 786"/>
                <a:gd name="T38" fmla="*/ 171 w 1376"/>
                <a:gd name="T39" fmla="*/ 188 h 786"/>
                <a:gd name="T40" fmla="*/ 170 w 1376"/>
                <a:gd name="T41" fmla="*/ 187 h 786"/>
                <a:gd name="T42" fmla="*/ 168 w 1376"/>
                <a:gd name="T43" fmla="*/ 182 h 786"/>
                <a:gd name="T44" fmla="*/ 165 w 1376"/>
                <a:gd name="T45" fmla="*/ 175 h 786"/>
                <a:gd name="T46" fmla="*/ 163 w 1376"/>
                <a:gd name="T47" fmla="*/ 167 h 786"/>
                <a:gd name="T48" fmla="*/ 161 w 1376"/>
                <a:gd name="T49" fmla="*/ 158 h 786"/>
                <a:gd name="T50" fmla="*/ 161 w 1376"/>
                <a:gd name="T51" fmla="*/ 149 h 786"/>
                <a:gd name="T52" fmla="*/ 164 w 1376"/>
                <a:gd name="T53" fmla="*/ 141 h 786"/>
                <a:gd name="T54" fmla="*/ 169 w 1376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6"/>
                <a:gd name="T85" fmla="*/ 0 h 786"/>
                <a:gd name="T86" fmla="*/ 1376 w 1376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6" h="786">
                  <a:moveTo>
                    <a:pt x="678" y="532"/>
                  </a:moveTo>
                  <a:lnTo>
                    <a:pt x="1376" y="266"/>
                  </a:lnTo>
                  <a:lnTo>
                    <a:pt x="734" y="0"/>
                  </a:lnTo>
                  <a:lnTo>
                    <a:pt x="18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4" y="204"/>
                  </a:lnTo>
                  <a:lnTo>
                    <a:pt x="0" y="234"/>
                  </a:lnTo>
                  <a:lnTo>
                    <a:pt x="1" y="271"/>
                  </a:lnTo>
                  <a:lnTo>
                    <a:pt x="9" y="310"/>
                  </a:lnTo>
                  <a:lnTo>
                    <a:pt x="28" y="353"/>
                  </a:lnTo>
                  <a:lnTo>
                    <a:pt x="58" y="398"/>
                  </a:lnTo>
                  <a:lnTo>
                    <a:pt x="59" y="399"/>
                  </a:lnTo>
                  <a:lnTo>
                    <a:pt x="60" y="401"/>
                  </a:lnTo>
                  <a:lnTo>
                    <a:pt x="694" y="786"/>
                  </a:lnTo>
                  <a:lnTo>
                    <a:pt x="694" y="775"/>
                  </a:lnTo>
                  <a:lnTo>
                    <a:pt x="685" y="751"/>
                  </a:lnTo>
                  <a:lnTo>
                    <a:pt x="681" y="745"/>
                  </a:lnTo>
                  <a:lnTo>
                    <a:pt x="673" y="726"/>
                  </a:lnTo>
                  <a:lnTo>
                    <a:pt x="663" y="699"/>
                  </a:lnTo>
                  <a:lnTo>
                    <a:pt x="652" y="666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7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3" name="Freeform 47"/>
            <p:cNvSpPr>
              <a:spLocks/>
            </p:cNvSpPr>
            <p:nvPr/>
          </p:nvSpPr>
          <p:spPr bwMode="auto">
            <a:xfrm>
              <a:off x="184" y="3571"/>
              <a:ext cx="618" cy="238"/>
            </a:xfrm>
            <a:custGeom>
              <a:avLst/>
              <a:gdLst>
                <a:gd name="T0" fmla="*/ 309 w 1235"/>
                <a:gd name="T1" fmla="*/ 59 h 475"/>
                <a:gd name="T2" fmla="*/ 153 w 1235"/>
                <a:gd name="T3" fmla="*/ 119 h 475"/>
                <a:gd name="T4" fmla="*/ 0 w 1235"/>
                <a:gd name="T5" fmla="*/ 38 h 475"/>
                <a:gd name="T6" fmla="*/ 167 w 1235"/>
                <a:gd name="T7" fmla="*/ 0 h 475"/>
                <a:gd name="T8" fmla="*/ 309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4" name="Freeform 48"/>
            <p:cNvSpPr>
              <a:spLocks/>
            </p:cNvSpPr>
            <p:nvPr/>
          </p:nvSpPr>
          <p:spPr bwMode="auto">
            <a:xfrm>
              <a:off x="162" y="3652"/>
              <a:ext cx="315" cy="272"/>
            </a:xfrm>
            <a:custGeom>
              <a:avLst/>
              <a:gdLst>
                <a:gd name="T0" fmla="*/ 157 w 630"/>
                <a:gd name="T1" fmla="*/ 136 h 543"/>
                <a:gd name="T2" fmla="*/ 12 w 630"/>
                <a:gd name="T3" fmla="*/ 47 h 543"/>
                <a:gd name="T4" fmla="*/ 7 w 630"/>
                <a:gd name="T5" fmla="*/ 39 h 543"/>
                <a:gd name="T6" fmla="*/ 3 w 630"/>
                <a:gd name="T7" fmla="*/ 31 h 543"/>
                <a:gd name="T8" fmla="*/ 1 w 630"/>
                <a:gd name="T9" fmla="*/ 24 h 543"/>
                <a:gd name="T10" fmla="*/ 1 w 630"/>
                <a:gd name="T11" fmla="*/ 18 h 543"/>
                <a:gd name="T12" fmla="*/ 0 w 630"/>
                <a:gd name="T13" fmla="*/ 12 h 543"/>
                <a:gd name="T14" fmla="*/ 1 w 630"/>
                <a:gd name="T15" fmla="*/ 7 h 543"/>
                <a:gd name="T16" fmla="*/ 1 w 630"/>
                <a:gd name="T17" fmla="*/ 3 h 543"/>
                <a:gd name="T18" fmla="*/ 2 w 630"/>
                <a:gd name="T19" fmla="*/ 0 h 543"/>
                <a:gd name="T20" fmla="*/ 158 w 630"/>
                <a:gd name="T21" fmla="*/ 83 h 543"/>
                <a:gd name="T22" fmla="*/ 154 w 630"/>
                <a:gd name="T23" fmla="*/ 89 h 543"/>
                <a:gd name="T24" fmla="*/ 152 w 630"/>
                <a:gd name="T25" fmla="*/ 95 h 543"/>
                <a:gd name="T26" fmla="*/ 151 w 630"/>
                <a:gd name="T27" fmla="*/ 102 h 543"/>
                <a:gd name="T28" fmla="*/ 151 w 630"/>
                <a:gd name="T29" fmla="*/ 109 h 543"/>
                <a:gd name="T30" fmla="*/ 152 w 630"/>
                <a:gd name="T31" fmla="*/ 116 h 543"/>
                <a:gd name="T32" fmla="*/ 153 w 630"/>
                <a:gd name="T33" fmla="*/ 123 h 543"/>
                <a:gd name="T34" fmla="*/ 155 w 630"/>
                <a:gd name="T35" fmla="*/ 130 h 543"/>
                <a:gd name="T36" fmla="*/ 157 w 630"/>
                <a:gd name="T37" fmla="*/ 136 h 5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0"/>
                <a:gd name="T58" fmla="*/ 0 h 543"/>
                <a:gd name="T59" fmla="*/ 630 w 630"/>
                <a:gd name="T60" fmla="*/ 543 h 5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0" h="543">
                  <a:moveTo>
                    <a:pt x="628" y="543"/>
                  </a:moveTo>
                  <a:lnTo>
                    <a:pt x="50" y="186"/>
                  </a:lnTo>
                  <a:lnTo>
                    <a:pt x="28" y="154"/>
                  </a:lnTo>
                  <a:lnTo>
                    <a:pt x="13" y="124"/>
                  </a:lnTo>
                  <a:lnTo>
                    <a:pt x="5" y="96"/>
                  </a:lnTo>
                  <a:lnTo>
                    <a:pt x="1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0" y="0"/>
                  </a:lnTo>
                  <a:lnTo>
                    <a:pt x="630" y="330"/>
                  </a:lnTo>
                  <a:lnTo>
                    <a:pt x="616" y="353"/>
                  </a:lnTo>
                  <a:lnTo>
                    <a:pt x="606" y="379"/>
                  </a:lnTo>
                  <a:lnTo>
                    <a:pt x="603" y="406"/>
                  </a:lnTo>
                  <a:lnTo>
                    <a:pt x="602" y="434"/>
                  </a:lnTo>
                  <a:lnTo>
                    <a:pt x="605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5" name="Freeform 49"/>
            <p:cNvSpPr>
              <a:spLocks/>
            </p:cNvSpPr>
            <p:nvPr/>
          </p:nvSpPr>
          <p:spPr bwMode="auto">
            <a:xfrm>
              <a:off x="476" y="3700"/>
              <a:ext cx="365" cy="250"/>
            </a:xfrm>
            <a:custGeom>
              <a:avLst/>
              <a:gdLst>
                <a:gd name="T0" fmla="*/ 160 w 731"/>
                <a:gd name="T1" fmla="*/ 38 h 500"/>
                <a:gd name="T2" fmla="*/ 0 w 731"/>
                <a:gd name="T3" fmla="*/ 103 h 500"/>
                <a:gd name="T4" fmla="*/ 1 w 731"/>
                <a:gd name="T5" fmla="*/ 108 h 500"/>
                <a:gd name="T6" fmla="*/ 162 w 731"/>
                <a:gd name="T7" fmla="*/ 43 h 500"/>
                <a:gd name="T8" fmla="*/ 172 w 731"/>
                <a:gd name="T9" fmla="*/ 52 h 500"/>
                <a:gd name="T10" fmla="*/ 8 w 731"/>
                <a:gd name="T11" fmla="*/ 120 h 500"/>
                <a:gd name="T12" fmla="*/ 10 w 731"/>
                <a:gd name="T13" fmla="*/ 125 h 500"/>
                <a:gd name="T14" fmla="*/ 182 w 731"/>
                <a:gd name="T15" fmla="*/ 54 h 500"/>
                <a:gd name="T16" fmla="*/ 165 w 731"/>
                <a:gd name="T17" fmla="*/ 39 h 500"/>
                <a:gd name="T18" fmla="*/ 165 w 731"/>
                <a:gd name="T19" fmla="*/ 1 h 500"/>
                <a:gd name="T20" fmla="*/ 160 w 731"/>
                <a:gd name="T21" fmla="*/ 0 h 500"/>
                <a:gd name="T22" fmla="*/ 160 w 731"/>
                <a:gd name="T23" fmla="*/ 12 h 500"/>
                <a:gd name="T24" fmla="*/ 160 w 731"/>
                <a:gd name="T25" fmla="*/ 38 h 5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1"/>
                <a:gd name="T40" fmla="*/ 0 h 500"/>
                <a:gd name="T41" fmla="*/ 731 w 731"/>
                <a:gd name="T42" fmla="*/ 500 h 5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1" h="500">
                  <a:moveTo>
                    <a:pt x="643" y="149"/>
                  </a:moveTo>
                  <a:lnTo>
                    <a:pt x="0" y="409"/>
                  </a:lnTo>
                  <a:lnTo>
                    <a:pt x="6" y="432"/>
                  </a:lnTo>
                  <a:lnTo>
                    <a:pt x="651" y="171"/>
                  </a:lnTo>
                  <a:lnTo>
                    <a:pt x="690" y="208"/>
                  </a:lnTo>
                  <a:lnTo>
                    <a:pt x="35" y="477"/>
                  </a:lnTo>
                  <a:lnTo>
                    <a:pt x="43" y="500"/>
                  </a:lnTo>
                  <a:lnTo>
                    <a:pt x="731" y="216"/>
                  </a:lnTo>
                  <a:lnTo>
                    <a:pt x="663" y="153"/>
                  </a:lnTo>
                  <a:lnTo>
                    <a:pt x="661" y="1"/>
                  </a:lnTo>
                  <a:lnTo>
                    <a:pt x="641" y="0"/>
                  </a:lnTo>
                  <a:lnTo>
                    <a:pt x="642" y="47"/>
                  </a:lnTo>
                  <a:lnTo>
                    <a:pt x="643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6" name="Freeform 50"/>
            <p:cNvSpPr>
              <a:spLocks/>
            </p:cNvSpPr>
            <p:nvPr/>
          </p:nvSpPr>
          <p:spPr bwMode="auto">
            <a:xfrm>
              <a:off x="427" y="3550"/>
              <a:ext cx="347" cy="158"/>
            </a:xfrm>
            <a:custGeom>
              <a:avLst/>
              <a:gdLst>
                <a:gd name="T0" fmla="*/ 10 w 695"/>
                <a:gd name="T1" fmla="*/ 39 h 318"/>
                <a:gd name="T2" fmla="*/ 1 w 695"/>
                <a:gd name="T3" fmla="*/ 49 h 318"/>
                <a:gd name="T4" fmla="*/ 0 w 695"/>
                <a:gd name="T5" fmla="*/ 63 h 318"/>
                <a:gd name="T6" fmla="*/ 1 w 695"/>
                <a:gd name="T7" fmla="*/ 73 h 318"/>
                <a:gd name="T8" fmla="*/ 2 w 695"/>
                <a:gd name="T9" fmla="*/ 79 h 318"/>
                <a:gd name="T10" fmla="*/ 172 w 695"/>
                <a:gd name="T11" fmla="*/ 35 h 318"/>
                <a:gd name="T12" fmla="*/ 173 w 695"/>
                <a:gd name="T13" fmla="*/ 0 h 318"/>
                <a:gd name="T14" fmla="*/ 10 w 695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1" y="159"/>
                  </a:moveTo>
                  <a:lnTo>
                    <a:pt x="5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1" y="141"/>
                  </a:lnTo>
                  <a:lnTo>
                    <a:pt x="695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7" name="Freeform 51"/>
            <p:cNvSpPr>
              <a:spLocks/>
            </p:cNvSpPr>
            <p:nvPr/>
          </p:nvSpPr>
          <p:spPr bwMode="auto">
            <a:xfrm>
              <a:off x="431" y="3622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8" name="Freeform 52"/>
            <p:cNvSpPr>
              <a:spLocks/>
            </p:cNvSpPr>
            <p:nvPr/>
          </p:nvSpPr>
          <p:spPr bwMode="auto">
            <a:xfrm>
              <a:off x="125" y="3400"/>
              <a:ext cx="689" cy="347"/>
            </a:xfrm>
            <a:custGeom>
              <a:avLst/>
              <a:gdLst>
                <a:gd name="T0" fmla="*/ 163 w 1377"/>
                <a:gd name="T1" fmla="*/ 116 h 694"/>
                <a:gd name="T2" fmla="*/ 345 w 1377"/>
                <a:gd name="T3" fmla="*/ 72 h 694"/>
                <a:gd name="T4" fmla="*/ 190 w 1377"/>
                <a:gd name="T5" fmla="*/ 0 h 694"/>
                <a:gd name="T6" fmla="*/ 7 w 1377"/>
                <a:gd name="T7" fmla="*/ 22 h 694"/>
                <a:gd name="T8" fmla="*/ 6 w 1377"/>
                <a:gd name="T9" fmla="*/ 22 h 694"/>
                <a:gd name="T10" fmla="*/ 5 w 1377"/>
                <a:gd name="T11" fmla="*/ 26 h 694"/>
                <a:gd name="T12" fmla="*/ 3 w 1377"/>
                <a:gd name="T13" fmla="*/ 30 h 694"/>
                <a:gd name="T14" fmla="*/ 1 w 1377"/>
                <a:gd name="T15" fmla="*/ 38 h 694"/>
                <a:gd name="T16" fmla="*/ 0 w 1377"/>
                <a:gd name="T17" fmla="*/ 45 h 694"/>
                <a:gd name="T18" fmla="*/ 1 w 1377"/>
                <a:gd name="T19" fmla="*/ 53 h 694"/>
                <a:gd name="T20" fmla="*/ 5 w 1377"/>
                <a:gd name="T21" fmla="*/ 63 h 694"/>
                <a:gd name="T22" fmla="*/ 11 w 1377"/>
                <a:gd name="T23" fmla="*/ 74 h 694"/>
                <a:gd name="T24" fmla="*/ 11 w 1377"/>
                <a:gd name="T25" fmla="*/ 74 h 694"/>
                <a:gd name="T26" fmla="*/ 11 w 1377"/>
                <a:gd name="T27" fmla="*/ 74 h 694"/>
                <a:gd name="T28" fmla="*/ 11 w 1377"/>
                <a:gd name="T29" fmla="*/ 75 h 694"/>
                <a:gd name="T30" fmla="*/ 11 w 1377"/>
                <a:gd name="T31" fmla="*/ 75 h 694"/>
                <a:gd name="T32" fmla="*/ 11 w 1377"/>
                <a:gd name="T33" fmla="*/ 75 h 694"/>
                <a:gd name="T34" fmla="*/ 12 w 1377"/>
                <a:gd name="T35" fmla="*/ 75 h 694"/>
                <a:gd name="T36" fmla="*/ 161 w 1377"/>
                <a:gd name="T37" fmla="*/ 174 h 694"/>
                <a:gd name="T38" fmla="*/ 162 w 1377"/>
                <a:gd name="T39" fmla="*/ 172 h 694"/>
                <a:gd name="T40" fmla="*/ 160 w 1377"/>
                <a:gd name="T41" fmla="*/ 166 h 694"/>
                <a:gd name="T42" fmla="*/ 160 w 1377"/>
                <a:gd name="T43" fmla="*/ 166 h 694"/>
                <a:gd name="T44" fmla="*/ 160 w 1377"/>
                <a:gd name="T45" fmla="*/ 166 h 694"/>
                <a:gd name="T46" fmla="*/ 159 w 1377"/>
                <a:gd name="T47" fmla="*/ 164 h 694"/>
                <a:gd name="T48" fmla="*/ 158 w 1377"/>
                <a:gd name="T49" fmla="*/ 160 h 694"/>
                <a:gd name="T50" fmla="*/ 156 w 1377"/>
                <a:gd name="T51" fmla="*/ 154 h 694"/>
                <a:gd name="T52" fmla="*/ 154 w 1377"/>
                <a:gd name="T53" fmla="*/ 146 h 694"/>
                <a:gd name="T54" fmla="*/ 153 w 1377"/>
                <a:gd name="T55" fmla="*/ 138 h 694"/>
                <a:gd name="T56" fmla="*/ 154 w 1377"/>
                <a:gd name="T57" fmla="*/ 130 h 694"/>
                <a:gd name="T58" fmla="*/ 157 w 1377"/>
                <a:gd name="T59" fmla="*/ 122 h 694"/>
                <a:gd name="T60" fmla="*/ 163 w 1377"/>
                <a:gd name="T61" fmla="*/ 11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4"/>
                <a:gd name="T95" fmla="*/ 1377 w 1377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4">
                  <a:moveTo>
                    <a:pt x="652" y="467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7" y="86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6"/>
                  </a:lnTo>
                  <a:lnTo>
                    <a:pt x="43" y="296"/>
                  </a:lnTo>
                  <a:lnTo>
                    <a:pt x="43" y="297"/>
                  </a:lnTo>
                  <a:lnTo>
                    <a:pt x="45" y="298"/>
                  </a:lnTo>
                  <a:lnTo>
                    <a:pt x="644" y="694"/>
                  </a:lnTo>
                  <a:lnTo>
                    <a:pt x="646" y="685"/>
                  </a:lnTo>
                  <a:lnTo>
                    <a:pt x="638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1" y="614"/>
                  </a:lnTo>
                  <a:lnTo>
                    <a:pt x="614" y="583"/>
                  </a:lnTo>
                  <a:lnTo>
                    <a:pt x="612" y="551"/>
                  </a:lnTo>
                  <a:lnTo>
                    <a:pt x="615" y="519"/>
                  </a:lnTo>
                  <a:lnTo>
                    <a:pt x="628" y="490"/>
                  </a:lnTo>
                  <a:lnTo>
                    <a:pt x="652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9" name="Freeform 53"/>
            <p:cNvSpPr>
              <a:spLocks/>
            </p:cNvSpPr>
            <p:nvPr/>
          </p:nvSpPr>
          <p:spPr bwMode="auto">
            <a:xfrm>
              <a:off x="163" y="3413"/>
              <a:ext cx="614" cy="209"/>
            </a:xfrm>
            <a:custGeom>
              <a:avLst/>
              <a:gdLst>
                <a:gd name="T0" fmla="*/ 307 w 1229"/>
                <a:gd name="T1" fmla="*/ 64 h 418"/>
                <a:gd name="T2" fmla="*/ 145 w 1229"/>
                <a:gd name="T3" fmla="*/ 105 h 418"/>
                <a:gd name="T4" fmla="*/ 0 w 1229"/>
                <a:gd name="T5" fmla="*/ 21 h 418"/>
                <a:gd name="T6" fmla="*/ 170 w 1229"/>
                <a:gd name="T7" fmla="*/ 0 h 418"/>
                <a:gd name="T8" fmla="*/ 307 w 1229"/>
                <a:gd name="T9" fmla="*/ 64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8"/>
                <a:gd name="T17" fmla="*/ 1229 w 1229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8">
                  <a:moveTo>
                    <a:pt x="1229" y="256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29" y="25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0" name="Freeform 54"/>
            <p:cNvSpPr>
              <a:spLocks/>
            </p:cNvSpPr>
            <p:nvPr/>
          </p:nvSpPr>
          <p:spPr bwMode="auto">
            <a:xfrm>
              <a:off x="136" y="3457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9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0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2 w 607"/>
                <a:gd name="T31" fmla="*/ 114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5" y="108"/>
                  </a:lnTo>
                  <a:lnTo>
                    <a:pt x="0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6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0" y="405"/>
                  </a:lnTo>
                  <a:lnTo>
                    <a:pt x="568" y="430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1" name="Freeform 55"/>
            <p:cNvSpPr>
              <a:spLocks/>
            </p:cNvSpPr>
            <p:nvPr/>
          </p:nvSpPr>
          <p:spPr bwMode="auto">
            <a:xfrm>
              <a:off x="431" y="3550"/>
              <a:ext cx="376" cy="197"/>
            </a:xfrm>
            <a:custGeom>
              <a:avLst/>
              <a:gdLst>
                <a:gd name="T0" fmla="*/ 167 w 753"/>
                <a:gd name="T1" fmla="*/ 34 h 395"/>
                <a:gd name="T2" fmla="*/ 0 w 753"/>
                <a:gd name="T3" fmla="*/ 77 h 395"/>
                <a:gd name="T4" fmla="*/ 1 w 753"/>
                <a:gd name="T5" fmla="*/ 83 h 395"/>
                <a:gd name="T6" fmla="*/ 169 w 753"/>
                <a:gd name="T7" fmla="*/ 39 h 395"/>
                <a:gd name="T8" fmla="*/ 178 w 753"/>
                <a:gd name="T9" fmla="*/ 48 h 395"/>
                <a:gd name="T10" fmla="*/ 7 w 753"/>
                <a:gd name="T11" fmla="*/ 93 h 395"/>
                <a:gd name="T12" fmla="*/ 8 w 753"/>
                <a:gd name="T13" fmla="*/ 98 h 395"/>
                <a:gd name="T14" fmla="*/ 188 w 753"/>
                <a:gd name="T15" fmla="*/ 51 h 395"/>
                <a:gd name="T16" fmla="*/ 172 w 753"/>
                <a:gd name="T17" fmla="*/ 35 h 395"/>
                <a:gd name="T18" fmla="*/ 175 w 753"/>
                <a:gd name="T19" fmla="*/ 0 h 395"/>
                <a:gd name="T20" fmla="*/ 170 w 753"/>
                <a:gd name="T21" fmla="*/ 0 h 395"/>
                <a:gd name="T22" fmla="*/ 169 w 753"/>
                <a:gd name="T23" fmla="*/ 10 h 395"/>
                <a:gd name="T24" fmla="*/ 167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4"/>
                  </a:lnTo>
                  <a:lnTo>
                    <a:pt x="689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2" name="Freeform 56"/>
            <p:cNvSpPr>
              <a:spLocks/>
            </p:cNvSpPr>
            <p:nvPr/>
          </p:nvSpPr>
          <p:spPr bwMode="auto">
            <a:xfrm>
              <a:off x="459" y="3382"/>
              <a:ext cx="347" cy="159"/>
            </a:xfrm>
            <a:custGeom>
              <a:avLst/>
              <a:gdLst>
                <a:gd name="T0" fmla="*/ 10 w 695"/>
                <a:gd name="T1" fmla="*/ 40 h 318"/>
                <a:gd name="T2" fmla="*/ 1 w 695"/>
                <a:gd name="T3" fmla="*/ 49 h 318"/>
                <a:gd name="T4" fmla="*/ 0 w 695"/>
                <a:gd name="T5" fmla="*/ 64 h 318"/>
                <a:gd name="T6" fmla="*/ 1 w 695"/>
                <a:gd name="T7" fmla="*/ 74 h 318"/>
                <a:gd name="T8" fmla="*/ 2 w 695"/>
                <a:gd name="T9" fmla="*/ 80 h 318"/>
                <a:gd name="T10" fmla="*/ 172 w 695"/>
                <a:gd name="T11" fmla="*/ 36 h 318"/>
                <a:gd name="T12" fmla="*/ 173 w 695"/>
                <a:gd name="T13" fmla="*/ 0 h 318"/>
                <a:gd name="T14" fmla="*/ 10 w 695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0" y="159"/>
                  </a:moveTo>
                  <a:lnTo>
                    <a:pt x="4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5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3" name="Freeform 57"/>
            <p:cNvSpPr>
              <a:spLocks/>
            </p:cNvSpPr>
            <p:nvPr/>
          </p:nvSpPr>
          <p:spPr bwMode="auto">
            <a:xfrm>
              <a:off x="462" y="3455"/>
              <a:ext cx="368" cy="118"/>
            </a:xfrm>
            <a:custGeom>
              <a:avLst/>
              <a:gdLst>
                <a:gd name="T0" fmla="*/ 0 w 736"/>
                <a:gd name="T1" fmla="*/ 45 h 237"/>
                <a:gd name="T2" fmla="*/ 7 w 736"/>
                <a:gd name="T3" fmla="*/ 59 h 237"/>
                <a:gd name="T4" fmla="*/ 184 w 736"/>
                <a:gd name="T5" fmla="*/ 13 h 237"/>
                <a:gd name="T6" fmla="*/ 170 w 736"/>
                <a:gd name="T7" fmla="*/ 0 h 237"/>
                <a:gd name="T8" fmla="*/ 0 w 736"/>
                <a:gd name="T9" fmla="*/ 45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6"/>
                <a:gd name="T16" fmla="*/ 0 h 237"/>
                <a:gd name="T17" fmla="*/ 736 w 736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6" h="237">
                  <a:moveTo>
                    <a:pt x="0" y="181"/>
                  </a:moveTo>
                  <a:lnTo>
                    <a:pt x="30" y="237"/>
                  </a:lnTo>
                  <a:lnTo>
                    <a:pt x="736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4" name="Freeform 58"/>
            <p:cNvSpPr>
              <a:spLocks/>
            </p:cNvSpPr>
            <p:nvPr/>
          </p:nvSpPr>
          <p:spPr bwMode="auto">
            <a:xfrm>
              <a:off x="158" y="3233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1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1 w 1377"/>
                <a:gd name="T25" fmla="*/ 74 h 693"/>
                <a:gd name="T26" fmla="*/ 11 w 1377"/>
                <a:gd name="T27" fmla="*/ 75 h 693"/>
                <a:gd name="T28" fmla="*/ 11 w 1377"/>
                <a:gd name="T29" fmla="*/ 75 h 693"/>
                <a:gd name="T30" fmla="*/ 161 w 1377"/>
                <a:gd name="T31" fmla="*/ 174 h 693"/>
                <a:gd name="T32" fmla="*/ 161 w 1377"/>
                <a:gd name="T33" fmla="*/ 171 h 693"/>
                <a:gd name="T34" fmla="*/ 159 w 1377"/>
                <a:gd name="T35" fmla="*/ 166 h 693"/>
                <a:gd name="T36" fmla="*/ 159 w 1377"/>
                <a:gd name="T37" fmla="*/ 166 h 693"/>
                <a:gd name="T38" fmla="*/ 159 w 1377"/>
                <a:gd name="T39" fmla="*/ 166 h 693"/>
                <a:gd name="T40" fmla="*/ 159 w 1377"/>
                <a:gd name="T41" fmla="*/ 164 h 693"/>
                <a:gd name="T42" fmla="*/ 157 w 1377"/>
                <a:gd name="T43" fmla="*/ 160 h 693"/>
                <a:gd name="T44" fmla="*/ 155 w 1377"/>
                <a:gd name="T45" fmla="*/ 154 h 693"/>
                <a:gd name="T46" fmla="*/ 153 w 1377"/>
                <a:gd name="T47" fmla="*/ 146 h 693"/>
                <a:gd name="T48" fmla="*/ 153 w 1377"/>
                <a:gd name="T49" fmla="*/ 138 h 693"/>
                <a:gd name="T50" fmla="*/ 153 w 1377"/>
                <a:gd name="T51" fmla="*/ 130 h 693"/>
                <a:gd name="T52" fmla="*/ 157 w 1377"/>
                <a:gd name="T53" fmla="*/ 123 h 693"/>
                <a:gd name="T54" fmla="*/ 163 w 1377"/>
                <a:gd name="T55" fmla="*/ 117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7"/>
                <a:gd name="T85" fmla="*/ 0 h 693"/>
                <a:gd name="T86" fmla="*/ 1377 w 1377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7" h="693">
                  <a:moveTo>
                    <a:pt x="652" y="466"/>
                  </a:moveTo>
                  <a:lnTo>
                    <a:pt x="1377" y="287"/>
                  </a:lnTo>
                  <a:lnTo>
                    <a:pt x="758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3"/>
                  </a:lnTo>
                  <a:lnTo>
                    <a:pt x="9" y="122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4" y="214"/>
                  </a:lnTo>
                  <a:lnTo>
                    <a:pt x="17" y="254"/>
                  </a:lnTo>
                  <a:lnTo>
                    <a:pt x="43" y="295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644" y="693"/>
                  </a:lnTo>
                  <a:lnTo>
                    <a:pt x="647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89"/>
                  </a:lnTo>
                  <a:lnTo>
                    <a:pt x="652" y="4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5" name="Freeform 59"/>
            <p:cNvSpPr>
              <a:spLocks/>
            </p:cNvSpPr>
            <p:nvPr/>
          </p:nvSpPr>
          <p:spPr bwMode="auto">
            <a:xfrm>
              <a:off x="195" y="3245"/>
              <a:ext cx="614" cy="209"/>
            </a:xfrm>
            <a:custGeom>
              <a:avLst/>
              <a:gdLst>
                <a:gd name="T0" fmla="*/ 307 w 1228"/>
                <a:gd name="T1" fmla="*/ 64 h 417"/>
                <a:gd name="T2" fmla="*/ 146 w 1228"/>
                <a:gd name="T3" fmla="*/ 105 h 417"/>
                <a:gd name="T4" fmla="*/ 0 w 1228"/>
                <a:gd name="T5" fmla="*/ 21 h 417"/>
                <a:gd name="T6" fmla="*/ 170 w 1228"/>
                <a:gd name="T7" fmla="*/ 0 h 417"/>
                <a:gd name="T8" fmla="*/ 307 w 1228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7"/>
                <a:gd name="T17" fmla="*/ 1228 w 1228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7">
                  <a:moveTo>
                    <a:pt x="1228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0" y="0"/>
                  </a:lnTo>
                  <a:lnTo>
                    <a:pt x="1228" y="25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6" name="Freeform 60"/>
            <p:cNvSpPr>
              <a:spLocks/>
            </p:cNvSpPr>
            <p:nvPr/>
          </p:nvSpPr>
          <p:spPr bwMode="auto">
            <a:xfrm>
              <a:off x="168" y="3290"/>
              <a:ext cx="304" cy="264"/>
            </a:xfrm>
            <a:custGeom>
              <a:avLst/>
              <a:gdLst>
                <a:gd name="T0" fmla="*/ 146 w 607"/>
                <a:gd name="T1" fmla="*/ 132 h 529"/>
                <a:gd name="T2" fmla="*/ 10 w 607"/>
                <a:gd name="T3" fmla="*/ 41 h 529"/>
                <a:gd name="T4" fmla="*/ 5 w 607"/>
                <a:gd name="T5" fmla="*/ 33 h 529"/>
                <a:gd name="T6" fmla="*/ 2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5 h 529"/>
                <a:gd name="T16" fmla="*/ 3 w 607"/>
                <a:gd name="T17" fmla="*/ 2 h 529"/>
                <a:gd name="T18" fmla="*/ 5 w 607"/>
                <a:gd name="T19" fmla="*/ 0 h 529"/>
                <a:gd name="T20" fmla="*/ 152 w 607"/>
                <a:gd name="T21" fmla="*/ 85 h 529"/>
                <a:gd name="T22" fmla="*/ 148 w 607"/>
                <a:gd name="T23" fmla="*/ 90 h 529"/>
                <a:gd name="T24" fmla="*/ 145 w 607"/>
                <a:gd name="T25" fmla="*/ 95 h 529"/>
                <a:gd name="T26" fmla="*/ 143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3 w 607"/>
                <a:gd name="T33" fmla="*/ 120 h 529"/>
                <a:gd name="T34" fmla="*/ 145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6" y="108"/>
                  </a:lnTo>
                  <a:lnTo>
                    <a:pt x="0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9" y="382"/>
                  </a:lnTo>
                  <a:lnTo>
                    <a:pt x="570" y="406"/>
                  </a:lnTo>
                  <a:lnTo>
                    <a:pt x="568" y="431"/>
                  </a:lnTo>
                  <a:lnTo>
                    <a:pt x="568" y="457"/>
                  </a:lnTo>
                  <a:lnTo>
                    <a:pt x="572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7" name="Freeform 61"/>
            <p:cNvSpPr>
              <a:spLocks/>
            </p:cNvSpPr>
            <p:nvPr/>
          </p:nvSpPr>
          <p:spPr bwMode="auto">
            <a:xfrm>
              <a:off x="462" y="3382"/>
              <a:ext cx="377" cy="198"/>
            </a:xfrm>
            <a:custGeom>
              <a:avLst/>
              <a:gdLst>
                <a:gd name="T0" fmla="*/ 168 w 753"/>
                <a:gd name="T1" fmla="*/ 34 h 395"/>
                <a:gd name="T2" fmla="*/ 0 w 753"/>
                <a:gd name="T3" fmla="*/ 78 h 395"/>
                <a:gd name="T4" fmla="*/ 1 w 753"/>
                <a:gd name="T5" fmla="*/ 83 h 395"/>
                <a:gd name="T6" fmla="*/ 170 w 753"/>
                <a:gd name="T7" fmla="*/ 40 h 395"/>
                <a:gd name="T8" fmla="*/ 179 w 753"/>
                <a:gd name="T9" fmla="*/ 49 h 395"/>
                <a:gd name="T10" fmla="*/ 7 w 753"/>
                <a:gd name="T11" fmla="*/ 94 h 395"/>
                <a:gd name="T12" fmla="*/ 9 w 753"/>
                <a:gd name="T13" fmla="*/ 99 h 395"/>
                <a:gd name="T14" fmla="*/ 189 w 753"/>
                <a:gd name="T15" fmla="*/ 52 h 395"/>
                <a:gd name="T16" fmla="*/ 173 w 753"/>
                <a:gd name="T17" fmla="*/ 36 h 395"/>
                <a:gd name="T18" fmla="*/ 175 w 753"/>
                <a:gd name="T19" fmla="*/ 1 h 395"/>
                <a:gd name="T20" fmla="*/ 171 w 753"/>
                <a:gd name="T21" fmla="*/ 0 h 395"/>
                <a:gd name="T22" fmla="*/ 170 w 753"/>
                <a:gd name="T23" fmla="*/ 11 h 395"/>
                <a:gd name="T24" fmla="*/ 168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5"/>
                  </a:lnTo>
                  <a:lnTo>
                    <a:pt x="690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8" name="Freeform 62"/>
            <p:cNvSpPr>
              <a:spLocks/>
            </p:cNvSpPr>
            <p:nvPr/>
          </p:nvSpPr>
          <p:spPr bwMode="auto">
            <a:xfrm>
              <a:off x="478" y="3180"/>
              <a:ext cx="334" cy="209"/>
            </a:xfrm>
            <a:custGeom>
              <a:avLst/>
              <a:gdLst>
                <a:gd name="T0" fmla="*/ 7 w 668"/>
                <a:gd name="T1" fmla="*/ 59 h 416"/>
                <a:gd name="T2" fmla="*/ 0 w 668"/>
                <a:gd name="T3" fmla="*/ 72 h 416"/>
                <a:gd name="T4" fmla="*/ 1 w 668"/>
                <a:gd name="T5" fmla="*/ 88 h 416"/>
                <a:gd name="T6" fmla="*/ 3 w 668"/>
                <a:gd name="T7" fmla="*/ 98 h 416"/>
                <a:gd name="T8" fmla="*/ 3 w 668"/>
                <a:gd name="T9" fmla="*/ 105 h 416"/>
                <a:gd name="T10" fmla="*/ 167 w 668"/>
                <a:gd name="T11" fmla="*/ 39 h 416"/>
                <a:gd name="T12" fmla="*/ 165 w 668"/>
                <a:gd name="T13" fmla="*/ 0 h 416"/>
                <a:gd name="T14" fmla="*/ 7 w 668"/>
                <a:gd name="T15" fmla="*/ 59 h 4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8"/>
                <a:gd name="T25" fmla="*/ 0 h 416"/>
                <a:gd name="T26" fmla="*/ 668 w 668"/>
                <a:gd name="T27" fmla="*/ 416 h 4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8" h="416">
                  <a:moveTo>
                    <a:pt x="30" y="235"/>
                  </a:moveTo>
                  <a:lnTo>
                    <a:pt x="0" y="285"/>
                  </a:lnTo>
                  <a:lnTo>
                    <a:pt x="1" y="348"/>
                  </a:lnTo>
                  <a:lnTo>
                    <a:pt x="11" y="391"/>
                  </a:lnTo>
                  <a:lnTo>
                    <a:pt x="15" y="416"/>
                  </a:lnTo>
                  <a:lnTo>
                    <a:pt x="668" y="154"/>
                  </a:lnTo>
                  <a:lnTo>
                    <a:pt x="660" y="0"/>
                  </a:lnTo>
                  <a:lnTo>
                    <a:pt x="30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9" name="Freeform 63"/>
            <p:cNvSpPr>
              <a:spLocks/>
            </p:cNvSpPr>
            <p:nvPr/>
          </p:nvSpPr>
          <p:spPr bwMode="auto">
            <a:xfrm>
              <a:off x="485" y="3260"/>
              <a:ext cx="356" cy="163"/>
            </a:xfrm>
            <a:custGeom>
              <a:avLst/>
              <a:gdLst>
                <a:gd name="T0" fmla="*/ 0 w 712"/>
                <a:gd name="T1" fmla="*/ 66 h 327"/>
                <a:gd name="T2" fmla="*/ 9 w 712"/>
                <a:gd name="T3" fmla="*/ 81 h 327"/>
                <a:gd name="T4" fmla="*/ 178 w 712"/>
                <a:gd name="T5" fmla="*/ 13 h 327"/>
                <a:gd name="T6" fmla="*/ 163 w 712"/>
                <a:gd name="T7" fmla="*/ 0 h 327"/>
                <a:gd name="T8" fmla="*/ 0 w 712"/>
                <a:gd name="T9" fmla="*/ 66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7"/>
                <a:gd name="T17" fmla="*/ 712 w 712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7">
                  <a:moveTo>
                    <a:pt x="0" y="267"/>
                  </a:moveTo>
                  <a:lnTo>
                    <a:pt x="35" y="327"/>
                  </a:lnTo>
                  <a:lnTo>
                    <a:pt x="712" y="53"/>
                  </a:lnTo>
                  <a:lnTo>
                    <a:pt x="650" y="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0" name="Freeform 64"/>
            <p:cNvSpPr>
              <a:spLocks/>
            </p:cNvSpPr>
            <p:nvPr/>
          </p:nvSpPr>
          <p:spPr bwMode="auto">
            <a:xfrm>
              <a:off x="160" y="3038"/>
              <a:ext cx="687" cy="392"/>
            </a:xfrm>
            <a:custGeom>
              <a:avLst/>
              <a:gdLst>
                <a:gd name="T0" fmla="*/ 169 w 1374"/>
                <a:gd name="T1" fmla="*/ 133 h 784"/>
                <a:gd name="T2" fmla="*/ 344 w 1374"/>
                <a:gd name="T3" fmla="*/ 67 h 784"/>
                <a:gd name="T4" fmla="*/ 183 w 1374"/>
                <a:gd name="T5" fmla="*/ 0 h 784"/>
                <a:gd name="T6" fmla="*/ 5 w 1374"/>
                <a:gd name="T7" fmla="*/ 40 h 784"/>
                <a:gd name="T8" fmla="*/ 3 w 1374"/>
                <a:gd name="T9" fmla="*/ 42 h 784"/>
                <a:gd name="T10" fmla="*/ 3 w 1374"/>
                <a:gd name="T11" fmla="*/ 46 h 784"/>
                <a:gd name="T12" fmla="*/ 1 w 1374"/>
                <a:gd name="T13" fmla="*/ 51 h 784"/>
                <a:gd name="T14" fmla="*/ 0 w 1374"/>
                <a:gd name="T15" fmla="*/ 58 h 784"/>
                <a:gd name="T16" fmla="*/ 1 w 1374"/>
                <a:gd name="T17" fmla="*/ 68 h 784"/>
                <a:gd name="T18" fmla="*/ 3 w 1374"/>
                <a:gd name="T19" fmla="*/ 78 h 784"/>
                <a:gd name="T20" fmla="*/ 6 w 1374"/>
                <a:gd name="T21" fmla="*/ 88 h 784"/>
                <a:gd name="T22" fmla="*/ 14 w 1374"/>
                <a:gd name="T23" fmla="*/ 99 h 784"/>
                <a:gd name="T24" fmla="*/ 14 w 1374"/>
                <a:gd name="T25" fmla="*/ 99 h 784"/>
                <a:gd name="T26" fmla="*/ 14 w 1374"/>
                <a:gd name="T27" fmla="*/ 99 h 784"/>
                <a:gd name="T28" fmla="*/ 14 w 1374"/>
                <a:gd name="T29" fmla="*/ 99 h 784"/>
                <a:gd name="T30" fmla="*/ 173 w 1374"/>
                <a:gd name="T31" fmla="*/ 196 h 784"/>
                <a:gd name="T32" fmla="*/ 173 w 1374"/>
                <a:gd name="T33" fmla="*/ 194 h 784"/>
                <a:gd name="T34" fmla="*/ 171 w 1374"/>
                <a:gd name="T35" fmla="*/ 188 h 784"/>
                <a:gd name="T36" fmla="*/ 171 w 1374"/>
                <a:gd name="T37" fmla="*/ 188 h 784"/>
                <a:gd name="T38" fmla="*/ 171 w 1374"/>
                <a:gd name="T39" fmla="*/ 188 h 784"/>
                <a:gd name="T40" fmla="*/ 170 w 1374"/>
                <a:gd name="T41" fmla="*/ 186 h 784"/>
                <a:gd name="T42" fmla="*/ 168 w 1374"/>
                <a:gd name="T43" fmla="*/ 181 h 784"/>
                <a:gd name="T44" fmla="*/ 166 w 1374"/>
                <a:gd name="T45" fmla="*/ 175 h 784"/>
                <a:gd name="T46" fmla="*/ 163 w 1374"/>
                <a:gd name="T47" fmla="*/ 166 h 784"/>
                <a:gd name="T48" fmla="*/ 162 w 1374"/>
                <a:gd name="T49" fmla="*/ 158 h 784"/>
                <a:gd name="T50" fmla="*/ 162 w 1374"/>
                <a:gd name="T51" fmla="*/ 149 h 784"/>
                <a:gd name="T52" fmla="*/ 164 w 1374"/>
                <a:gd name="T53" fmla="*/ 140 h 784"/>
                <a:gd name="T54" fmla="*/ 169 w 1374"/>
                <a:gd name="T55" fmla="*/ 133 h 7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4"/>
                <a:gd name="T85" fmla="*/ 0 h 784"/>
                <a:gd name="T86" fmla="*/ 1374 w 1374"/>
                <a:gd name="T87" fmla="*/ 784 h 7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4" h="784">
                  <a:moveTo>
                    <a:pt x="676" y="531"/>
                  </a:moveTo>
                  <a:lnTo>
                    <a:pt x="1374" y="266"/>
                  </a:lnTo>
                  <a:lnTo>
                    <a:pt x="732" y="0"/>
                  </a:lnTo>
                  <a:lnTo>
                    <a:pt x="17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3" y="204"/>
                  </a:lnTo>
                  <a:lnTo>
                    <a:pt x="0" y="234"/>
                  </a:lnTo>
                  <a:lnTo>
                    <a:pt x="1" y="270"/>
                  </a:lnTo>
                  <a:lnTo>
                    <a:pt x="9" y="309"/>
                  </a:lnTo>
                  <a:lnTo>
                    <a:pt x="26" y="351"/>
                  </a:lnTo>
                  <a:lnTo>
                    <a:pt x="56" y="396"/>
                  </a:lnTo>
                  <a:lnTo>
                    <a:pt x="57" y="399"/>
                  </a:lnTo>
                  <a:lnTo>
                    <a:pt x="58" y="399"/>
                  </a:lnTo>
                  <a:lnTo>
                    <a:pt x="692" y="784"/>
                  </a:lnTo>
                  <a:lnTo>
                    <a:pt x="693" y="774"/>
                  </a:lnTo>
                  <a:lnTo>
                    <a:pt x="683" y="751"/>
                  </a:lnTo>
                  <a:lnTo>
                    <a:pt x="679" y="744"/>
                  </a:lnTo>
                  <a:lnTo>
                    <a:pt x="671" y="724"/>
                  </a:lnTo>
                  <a:lnTo>
                    <a:pt x="661" y="698"/>
                  </a:lnTo>
                  <a:lnTo>
                    <a:pt x="651" y="664"/>
                  </a:lnTo>
                  <a:lnTo>
                    <a:pt x="645" y="629"/>
                  </a:lnTo>
                  <a:lnTo>
                    <a:pt x="645" y="593"/>
                  </a:lnTo>
                  <a:lnTo>
                    <a:pt x="655" y="560"/>
                  </a:lnTo>
                  <a:lnTo>
                    <a:pt x="676" y="5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1" name="Freeform 65"/>
            <p:cNvSpPr>
              <a:spLocks/>
            </p:cNvSpPr>
            <p:nvPr/>
          </p:nvSpPr>
          <p:spPr bwMode="auto">
            <a:xfrm>
              <a:off x="193" y="3052"/>
              <a:ext cx="618" cy="238"/>
            </a:xfrm>
            <a:custGeom>
              <a:avLst/>
              <a:gdLst>
                <a:gd name="T0" fmla="*/ 309 w 1236"/>
                <a:gd name="T1" fmla="*/ 59 h 475"/>
                <a:gd name="T2" fmla="*/ 153 w 1236"/>
                <a:gd name="T3" fmla="*/ 119 h 475"/>
                <a:gd name="T4" fmla="*/ 0 w 1236"/>
                <a:gd name="T5" fmla="*/ 38 h 475"/>
                <a:gd name="T6" fmla="*/ 166 w 1236"/>
                <a:gd name="T7" fmla="*/ 0 h 475"/>
                <a:gd name="T8" fmla="*/ 309 w 1236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6"/>
                <a:gd name="T16" fmla="*/ 0 h 475"/>
                <a:gd name="T17" fmla="*/ 1236 w 1236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6" h="475">
                  <a:moveTo>
                    <a:pt x="1236" y="236"/>
                  </a:moveTo>
                  <a:lnTo>
                    <a:pt x="610" y="475"/>
                  </a:lnTo>
                  <a:lnTo>
                    <a:pt x="0" y="151"/>
                  </a:lnTo>
                  <a:lnTo>
                    <a:pt x="665" y="0"/>
                  </a:lnTo>
                  <a:lnTo>
                    <a:pt x="1236" y="236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2" name="Freeform 66"/>
            <p:cNvSpPr>
              <a:spLocks/>
            </p:cNvSpPr>
            <p:nvPr/>
          </p:nvSpPr>
          <p:spPr bwMode="auto">
            <a:xfrm>
              <a:off x="170" y="3133"/>
              <a:ext cx="316" cy="271"/>
            </a:xfrm>
            <a:custGeom>
              <a:avLst/>
              <a:gdLst>
                <a:gd name="T0" fmla="*/ 157 w 632"/>
                <a:gd name="T1" fmla="*/ 136 h 541"/>
                <a:gd name="T2" fmla="*/ 12 w 632"/>
                <a:gd name="T3" fmla="*/ 47 h 541"/>
                <a:gd name="T4" fmla="*/ 7 w 632"/>
                <a:gd name="T5" fmla="*/ 39 h 541"/>
                <a:gd name="T6" fmla="*/ 3 w 632"/>
                <a:gd name="T7" fmla="*/ 32 h 541"/>
                <a:gd name="T8" fmla="*/ 1 w 632"/>
                <a:gd name="T9" fmla="*/ 24 h 541"/>
                <a:gd name="T10" fmla="*/ 1 w 632"/>
                <a:gd name="T11" fmla="*/ 18 h 541"/>
                <a:gd name="T12" fmla="*/ 0 w 632"/>
                <a:gd name="T13" fmla="*/ 12 h 541"/>
                <a:gd name="T14" fmla="*/ 1 w 632"/>
                <a:gd name="T15" fmla="*/ 7 h 541"/>
                <a:gd name="T16" fmla="*/ 1 w 632"/>
                <a:gd name="T17" fmla="*/ 3 h 541"/>
                <a:gd name="T18" fmla="*/ 2 w 632"/>
                <a:gd name="T19" fmla="*/ 0 h 541"/>
                <a:gd name="T20" fmla="*/ 158 w 632"/>
                <a:gd name="T21" fmla="*/ 83 h 541"/>
                <a:gd name="T22" fmla="*/ 155 w 632"/>
                <a:gd name="T23" fmla="*/ 88 h 541"/>
                <a:gd name="T24" fmla="*/ 152 w 632"/>
                <a:gd name="T25" fmla="*/ 95 h 541"/>
                <a:gd name="T26" fmla="*/ 151 w 632"/>
                <a:gd name="T27" fmla="*/ 102 h 541"/>
                <a:gd name="T28" fmla="*/ 151 w 632"/>
                <a:gd name="T29" fmla="*/ 109 h 541"/>
                <a:gd name="T30" fmla="*/ 152 w 632"/>
                <a:gd name="T31" fmla="*/ 116 h 541"/>
                <a:gd name="T32" fmla="*/ 153 w 632"/>
                <a:gd name="T33" fmla="*/ 123 h 541"/>
                <a:gd name="T34" fmla="*/ 155 w 632"/>
                <a:gd name="T35" fmla="*/ 130 h 541"/>
                <a:gd name="T36" fmla="*/ 157 w 632"/>
                <a:gd name="T37" fmla="*/ 136 h 5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2"/>
                <a:gd name="T58" fmla="*/ 0 h 541"/>
                <a:gd name="T59" fmla="*/ 632 w 632"/>
                <a:gd name="T60" fmla="*/ 541 h 5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2" h="541">
                  <a:moveTo>
                    <a:pt x="628" y="541"/>
                  </a:moveTo>
                  <a:lnTo>
                    <a:pt x="50" y="187"/>
                  </a:lnTo>
                  <a:lnTo>
                    <a:pt x="28" y="154"/>
                  </a:lnTo>
                  <a:lnTo>
                    <a:pt x="13" y="125"/>
                  </a:lnTo>
                  <a:lnTo>
                    <a:pt x="5" y="96"/>
                  </a:lnTo>
                  <a:lnTo>
                    <a:pt x="2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1" y="0"/>
                  </a:lnTo>
                  <a:lnTo>
                    <a:pt x="632" y="329"/>
                  </a:lnTo>
                  <a:lnTo>
                    <a:pt x="617" y="352"/>
                  </a:lnTo>
                  <a:lnTo>
                    <a:pt x="608" y="378"/>
                  </a:lnTo>
                  <a:lnTo>
                    <a:pt x="603" y="405"/>
                  </a:lnTo>
                  <a:lnTo>
                    <a:pt x="603" y="433"/>
                  </a:lnTo>
                  <a:lnTo>
                    <a:pt x="605" y="462"/>
                  </a:lnTo>
                  <a:lnTo>
                    <a:pt x="611" y="489"/>
                  </a:lnTo>
                  <a:lnTo>
                    <a:pt x="619" y="517"/>
                  </a:lnTo>
                  <a:lnTo>
                    <a:pt x="628" y="541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3" name="Freeform 67"/>
            <p:cNvSpPr>
              <a:spLocks/>
            </p:cNvSpPr>
            <p:nvPr/>
          </p:nvSpPr>
          <p:spPr bwMode="auto">
            <a:xfrm>
              <a:off x="485" y="3181"/>
              <a:ext cx="365" cy="249"/>
            </a:xfrm>
            <a:custGeom>
              <a:avLst/>
              <a:gdLst>
                <a:gd name="T0" fmla="*/ 161 w 730"/>
                <a:gd name="T1" fmla="*/ 37 h 498"/>
                <a:gd name="T2" fmla="*/ 0 w 730"/>
                <a:gd name="T3" fmla="*/ 102 h 498"/>
                <a:gd name="T4" fmla="*/ 1 w 730"/>
                <a:gd name="T5" fmla="*/ 108 h 498"/>
                <a:gd name="T6" fmla="*/ 163 w 730"/>
                <a:gd name="T7" fmla="*/ 43 h 498"/>
                <a:gd name="T8" fmla="*/ 173 w 730"/>
                <a:gd name="T9" fmla="*/ 52 h 498"/>
                <a:gd name="T10" fmla="*/ 9 w 730"/>
                <a:gd name="T11" fmla="*/ 119 h 498"/>
                <a:gd name="T12" fmla="*/ 11 w 730"/>
                <a:gd name="T13" fmla="*/ 125 h 498"/>
                <a:gd name="T14" fmla="*/ 183 w 730"/>
                <a:gd name="T15" fmla="*/ 54 h 498"/>
                <a:gd name="T16" fmla="*/ 166 w 730"/>
                <a:gd name="T17" fmla="*/ 38 h 498"/>
                <a:gd name="T18" fmla="*/ 165 w 730"/>
                <a:gd name="T19" fmla="*/ 0 h 498"/>
                <a:gd name="T20" fmla="*/ 160 w 730"/>
                <a:gd name="T21" fmla="*/ 0 h 498"/>
                <a:gd name="T22" fmla="*/ 161 w 730"/>
                <a:gd name="T23" fmla="*/ 12 h 498"/>
                <a:gd name="T24" fmla="*/ 161 w 730"/>
                <a:gd name="T25" fmla="*/ 37 h 4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498"/>
                <a:gd name="T41" fmla="*/ 730 w 730"/>
                <a:gd name="T42" fmla="*/ 498 h 4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498">
                  <a:moveTo>
                    <a:pt x="643" y="148"/>
                  </a:moveTo>
                  <a:lnTo>
                    <a:pt x="0" y="408"/>
                  </a:lnTo>
                  <a:lnTo>
                    <a:pt x="6" y="430"/>
                  </a:lnTo>
                  <a:lnTo>
                    <a:pt x="651" y="170"/>
                  </a:lnTo>
                  <a:lnTo>
                    <a:pt x="691" y="207"/>
                  </a:lnTo>
                  <a:lnTo>
                    <a:pt x="34" y="476"/>
                  </a:lnTo>
                  <a:lnTo>
                    <a:pt x="42" y="498"/>
                  </a:lnTo>
                  <a:lnTo>
                    <a:pt x="730" y="215"/>
                  </a:lnTo>
                  <a:lnTo>
                    <a:pt x="662" y="152"/>
                  </a:lnTo>
                  <a:lnTo>
                    <a:pt x="660" y="0"/>
                  </a:lnTo>
                  <a:lnTo>
                    <a:pt x="640" y="0"/>
                  </a:lnTo>
                  <a:lnTo>
                    <a:pt x="641" y="47"/>
                  </a:lnTo>
                  <a:lnTo>
                    <a:pt x="643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4" name="Freeform 68"/>
            <p:cNvSpPr>
              <a:spLocks/>
            </p:cNvSpPr>
            <p:nvPr/>
          </p:nvSpPr>
          <p:spPr bwMode="auto">
            <a:xfrm>
              <a:off x="435" y="3031"/>
              <a:ext cx="348" cy="159"/>
            </a:xfrm>
            <a:custGeom>
              <a:avLst/>
              <a:gdLst>
                <a:gd name="T0" fmla="*/ 10 w 694"/>
                <a:gd name="T1" fmla="*/ 40 h 318"/>
                <a:gd name="T2" fmla="*/ 2 w 694"/>
                <a:gd name="T3" fmla="*/ 50 h 318"/>
                <a:gd name="T4" fmla="*/ 0 w 694"/>
                <a:gd name="T5" fmla="*/ 64 h 318"/>
                <a:gd name="T6" fmla="*/ 2 w 694"/>
                <a:gd name="T7" fmla="*/ 74 h 318"/>
                <a:gd name="T8" fmla="*/ 2 w 694"/>
                <a:gd name="T9" fmla="*/ 80 h 318"/>
                <a:gd name="T10" fmla="*/ 173 w 694"/>
                <a:gd name="T11" fmla="*/ 36 h 318"/>
                <a:gd name="T12" fmla="*/ 175 w 694"/>
                <a:gd name="T13" fmla="*/ 0 h 318"/>
                <a:gd name="T14" fmla="*/ 10 w 694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0" y="159"/>
                  </a:moveTo>
                  <a:lnTo>
                    <a:pt x="5" y="200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0" y="141"/>
                  </a:lnTo>
                  <a:lnTo>
                    <a:pt x="694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5" name="Freeform 69"/>
            <p:cNvSpPr>
              <a:spLocks/>
            </p:cNvSpPr>
            <p:nvPr/>
          </p:nvSpPr>
          <p:spPr bwMode="auto">
            <a:xfrm>
              <a:off x="439" y="3103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2"/>
                  </a:moveTo>
                  <a:lnTo>
                    <a:pt x="30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6" name="Freeform 70"/>
            <p:cNvSpPr>
              <a:spLocks/>
            </p:cNvSpPr>
            <p:nvPr/>
          </p:nvSpPr>
          <p:spPr bwMode="auto">
            <a:xfrm>
              <a:off x="134" y="2881"/>
              <a:ext cx="688" cy="346"/>
            </a:xfrm>
            <a:custGeom>
              <a:avLst/>
              <a:gdLst>
                <a:gd name="T0" fmla="*/ 163 w 1377"/>
                <a:gd name="T1" fmla="*/ 116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0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3 h 693"/>
                <a:gd name="T20" fmla="*/ 4 w 1377"/>
                <a:gd name="T21" fmla="*/ 63 h 693"/>
                <a:gd name="T22" fmla="*/ 10 w 1377"/>
                <a:gd name="T23" fmla="*/ 74 h 693"/>
                <a:gd name="T24" fmla="*/ 10 w 1377"/>
                <a:gd name="T25" fmla="*/ 74 h 693"/>
                <a:gd name="T26" fmla="*/ 11 w 1377"/>
                <a:gd name="T27" fmla="*/ 74 h 693"/>
                <a:gd name="T28" fmla="*/ 11 w 1377"/>
                <a:gd name="T29" fmla="*/ 74 h 693"/>
                <a:gd name="T30" fmla="*/ 11 w 1377"/>
                <a:gd name="T31" fmla="*/ 74 h 693"/>
                <a:gd name="T32" fmla="*/ 11 w 1377"/>
                <a:gd name="T33" fmla="*/ 74 h 693"/>
                <a:gd name="T34" fmla="*/ 11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9 w 1377"/>
                <a:gd name="T47" fmla="*/ 164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7 h 693"/>
                <a:gd name="T56" fmla="*/ 154 w 1377"/>
                <a:gd name="T57" fmla="*/ 129 h 693"/>
                <a:gd name="T58" fmla="*/ 157 w 1377"/>
                <a:gd name="T59" fmla="*/ 122 h 693"/>
                <a:gd name="T60" fmla="*/ 163 w 1377"/>
                <a:gd name="T61" fmla="*/ 116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8"/>
                  </a:lnTo>
                  <a:lnTo>
                    <a:pt x="759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5"/>
                  </a:lnTo>
                  <a:lnTo>
                    <a:pt x="42" y="296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6" y="685"/>
                  </a:lnTo>
                  <a:lnTo>
                    <a:pt x="639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2" y="615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7" name="Freeform 71"/>
            <p:cNvSpPr>
              <a:spLocks/>
            </p:cNvSpPr>
            <p:nvPr/>
          </p:nvSpPr>
          <p:spPr bwMode="auto">
            <a:xfrm>
              <a:off x="171" y="2894"/>
              <a:ext cx="615" cy="209"/>
            </a:xfrm>
            <a:custGeom>
              <a:avLst/>
              <a:gdLst>
                <a:gd name="T0" fmla="*/ 308 w 1229"/>
                <a:gd name="T1" fmla="*/ 64 h 417"/>
                <a:gd name="T2" fmla="*/ 146 w 1229"/>
                <a:gd name="T3" fmla="*/ 105 h 417"/>
                <a:gd name="T4" fmla="*/ 0 w 1229"/>
                <a:gd name="T5" fmla="*/ 21 h 417"/>
                <a:gd name="T6" fmla="*/ 171 w 1229"/>
                <a:gd name="T7" fmla="*/ 0 h 417"/>
                <a:gd name="T8" fmla="*/ 308 w 1229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7"/>
                <a:gd name="T17" fmla="*/ 1229 w 1229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7">
                  <a:moveTo>
                    <a:pt x="1229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1" y="0"/>
                  </a:lnTo>
                  <a:lnTo>
                    <a:pt x="1229" y="2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8" name="Freeform 72"/>
            <p:cNvSpPr>
              <a:spLocks/>
            </p:cNvSpPr>
            <p:nvPr/>
          </p:nvSpPr>
          <p:spPr bwMode="auto">
            <a:xfrm>
              <a:off x="145" y="2938"/>
              <a:ext cx="304" cy="264"/>
            </a:xfrm>
            <a:custGeom>
              <a:avLst/>
              <a:gdLst>
                <a:gd name="T0" fmla="*/ 146 w 607"/>
                <a:gd name="T1" fmla="*/ 132 h 528"/>
                <a:gd name="T2" fmla="*/ 10 w 607"/>
                <a:gd name="T3" fmla="*/ 41 h 528"/>
                <a:gd name="T4" fmla="*/ 5 w 607"/>
                <a:gd name="T5" fmla="*/ 33 h 528"/>
                <a:gd name="T6" fmla="*/ 2 w 607"/>
                <a:gd name="T7" fmla="*/ 27 h 528"/>
                <a:gd name="T8" fmla="*/ 1 w 607"/>
                <a:gd name="T9" fmla="*/ 20 h 528"/>
                <a:gd name="T10" fmla="*/ 0 w 607"/>
                <a:gd name="T11" fmla="*/ 15 h 528"/>
                <a:gd name="T12" fmla="*/ 1 w 607"/>
                <a:gd name="T13" fmla="*/ 9 h 528"/>
                <a:gd name="T14" fmla="*/ 2 w 607"/>
                <a:gd name="T15" fmla="*/ 5 h 528"/>
                <a:gd name="T16" fmla="*/ 3 w 607"/>
                <a:gd name="T17" fmla="*/ 2 h 528"/>
                <a:gd name="T18" fmla="*/ 5 w 607"/>
                <a:gd name="T19" fmla="*/ 0 h 528"/>
                <a:gd name="T20" fmla="*/ 152 w 607"/>
                <a:gd name="T21" fmla="*/ 85 h 528"/>
                <a:gd name="T22" fmla="*/ 148 w 607"/>
                <a:gd name="T23" fmla="*/ 89 h 528"/>
                <a:gd name="T24" fmla="*/ 145 w 607"/>
                <a:gd name="T25" fmla="*/ 95 h 528"/>
                <a:gd name="T26" fmla="*/ 143 w 607"/>
                <a:gd name="T27" fmla="*/ 101 h 528"/>
                <a:gd name="T28" fmla="*/ 142 w 607"/>
                <a:gd name="T29" fmla="*/ 107 h 528"/>
                <a:gd name="T30" fmla="*/ 142 w 607"/>
                <a:gd name="T31" fmla="*/ 114 h 528"/>
                <a:gd name="T32" fmla="*/ 143 w 607"/>
                <a:gd name="T33" fmla="*/ 120 h 528"/>
                <a:gd name="T34" fmla="*/ 145 w 607"/>
                <a:gd name="T35" fmla="*/ 126 h 528"/>
                <a:gd name="T36" fmla="*/ 146 w 607"/>
                <a:gd name="T37" fmla="*/ 132 h 5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8"/>
                <a:gd name="T59" fmla="*/ 607 w 607"/>
                <a:gd name="T60" fmla="*/ 528 h 5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8">
                  <a:moveTo>
                    <a:pt x="584" y="528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7" y="108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5"/>
                  </a:lnTo>
                  <a:lnTo>
                    <a:pt x="584" y="5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9" name="Freeform 73"/>
            <p:cNvSpPr>
              <a:spLocks/>
            </p:cNvSpPr>
            <p:nvPr/>
          </p:nvSpPr>
          <p:spPr bwMode="auto">
            <a:xfrm>
              <a:off x="439" y="3031"/>
              <a:ext cx="377" cy="196"/>
            </a:xfrm>
            <a:custGeom>
              <a:avLst/>
              <a:gdLst>
                <a:gd name="T0" fmla="*/ 168 w 753"/>
                <a:gd name="T1" fmla="*/ 34 h 394"/>
                <a:gd name="T2" fmla="*/ 0 w 753"/>
                <a:gd name="T3" fmla="*/ 77 h 394"/>
                <a:gd name="T4" fmla="*/ 1 w 753"/>
                <a:gd name="T5" fmla="*/ 82 h 394"/>
                <a:gd name="T6" fmla="*/ 170 w 753"/>
                <a:gd name="T7" fmla="*/ 39 h 394"/>
                <a:gd name="T8" fmla="*/ 179 w 753"/>
                <a:gd name="T9" fmla="*/ 48 h 394"/>
                <a:gd name="T10" fmla="*/ 7 w 753"/>
                <a:gd name="T11" fmla="*/ 93 h 394"/>
                <a:gd name="T12" fmla="*/ 9 w 753"/>
                <a:gd name="T13" fmla="*/ 98 h 394"/>
                <a:gd name="T14" fmla="*/ 189 w 753"/>
                <a:gd name="T15" fmla="*/ 50 h 394"/>
                <a:gd name="T16" fmla="*/ 173 w 753"/>
                <a:gd name="T17" fmla="*/ 35 h 394"/>
                <a:gd name="T18" fmla="*/ 175 w 753"/>
                <a:gd name="T19" fmla="*/ 0 h 394"/>
                <a:gd name="T20" fmla="*/ 171 w 753"/>
                <a:gd name="T21" fmla="*/ 0 h 394"/>
                <a:gd name="T22" fmla="*/ 170 w 753"/>
                <a:gd name="T23" fmla="*/ 10 h 394"/>
                <a:gd name="T24" fmla="*/ 168 w 753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4"/>
                <a:gd name="T41" fmla="*/ 753 w 753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4">
                  <a:moveTo>
                    <a:pt x="670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6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3" y="204"/>
                  </a:lnTo>
                  <a:lnTo>
                    <a:pt x="690" y="141"/>
                  </a:lnTo>
                  <a:lnTo>
                    <a:pt x="700" y="2"/>
                  </a:lnTo>
                  <a:lnTo>
                    <a:pt x="681" y="0"/>
                  </a:lnTo>
                  <a:lnTo>
                    <a:pt x="677" y="43"/>
                  </a:lnTo>
                  <a:lnTo>
                    <a:pt x="670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0" name="Freeform 74"/>
            <p:cNvSpPr>
              <a:spLocks/>
            </p:cNvSpPr>
            <p:nvPr/>
          </p:nvSpPr>
          <p:spPr bwMode="auto">
            <a:xfrm>
              <a:off x="442" y="2844"/>
              <a:ext cx="348" cy="159"/>
            </a:xfrm>
            <a:custGeom>
              <a:avLst/>
              <a:gdLst>
                <a:gd name="T0" fmla="*/ 11 w 695"/>
                <a:gd name="T1" fmla="*/ 40 h 317"/>
                <a:gd name="T2" fmla="*/ 2 w 695"/>
                <a:gd name="T3" fmla="*/ 50 h 317"/>
                <a:gd name="T4" fmla="*/ 0 w 695"/>
                <a:gd name="T5" fmla="*/ 64 h 317"/>
                <a:gd name="T6" fmla="*/ 2 w 695"/>
                <a:gd name="T7" fmla="*/ 74 h 317"/>
                <a:gd name="T8" fmla="*/ 3 w 695"/>
                <a:gd name="T9" fmla="*/ 80 h 317"/>
                <a:gd name="T10" fmla="*/ 173 w 695"/>
                <a:gd name="T11" fmla="*/ 35 h 317"/>
                <a:gd name="T12" fmla="*/ 174 w 695"/>
                <a:gd name="T13" fmla="*/ 0 h 317"/>
                <a:gd name="T14" fmla="*/ 11 w 695"/>
                <a:gd name="T15" fmla="*/ 40 h 3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7"/>
                <a:gd name="T26" fmla="*/ 695 w 695"/>
                <a:gd name="T27" fmla="*/ 317 h 3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7">
                  <a:moveTo>
                    <a:pt x="41" y="158"/>
                  </a:moveTo>
                  <a:lnTo>
                    <a:pt x="5" y="199"/>
                  </a:lnTo>
                  <a:lnTo>
                    <a:pt x="0" y="255"/>
                  </a:lnTo>
                  <a:lnTo>
                    <a:pt x="7" y="294"/>
                  </a:lnTo>
                  <a:lnTo>
                    <a:pt x="9" y="317"/>
                  </a:lnTo>
                  <a:lnTo>
                    <a:pt x="691" y="140"/>
                  </a:lnTo>
                  <a:lnTo>
                    <a:pt x="695" y="0"/>
                  </a:lnTo>
                  <a:lnTo>
                    <a:pt x="41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1" name="Freeform 75"/>
            <p:cNvSpPr>
              <a:spLocks/>
            </p:cNvSpPr>
            <p:nvPr/>
          </p:nvSpPr>
          <p:spPr bwMode="auto">
            <a:xfrm>
              <a:off x="446" y="2916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1"/>
                  </a:moveTo>
                  <a:lnTo>
                    <a:pt x="29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2" name="Freeform 76"/>
            <p:cNvSpPr>
              <a:spLocks/>
            </p:cNvSpPr>
            <p:nvPr/>
          </p:nvSpPr>
          <p:spPr bwMode="auto">
            <a:xfrm>
              <a:off x="141" y="2695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0 w 1377"/>
                <a:gd name="T25" fmla="*/ 74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1 w 1377"/>
                <a:gd name="T35" fmla="*/ 75 h 693"/>
                <a:gd name="T36" fmla="*/ 161 w 1377"/>
                <a:gd name="T37" fmla="*/ 174 h 693"/>
                <a:gd name="T38" fmla="*/ 161 w 1377"/>
                <a:gd name="T39" fmla="*/ 171 h 693"/>
                <a:gd name="T40" fmla="*/ 159 w 1377"/>
                <a:gd name="T41" fmla="*/ 166 h 693"/>
                <a:gd name="T42" fmla="*/ 159 w 1377"/>
                <a:gd name="T43" fmla="*/ 166 h 693"/>
                <a:gd name="T44" fmla="*/ 159 w 1377"/>
                <a:gd name="T45" fmla="*/ 166 h 693"/>
                <a:gd name="T46" fmla="*/ 159 w 1377"/>
                <a:gd name="T47" fmla="*/ 164 h 693"/>
                <a:gd name="T48" fmla="*/ 157 w 1377"/>
                <a:gd name="T49" fmla="*/ 160 h 693"/>
                <a:gd name="T50" fmla="*/ 155 w 1377"/>
                <a:gd name="T51" fmla="*/ 154 h 693"/>
                <a:gd name="T52" fmla="*/ 153 w 1377"/>
                <a:gd name="T53" fmla="*/ 146 h 693"/>
                <a:gd name="T54" fmla="*/ 153 w 1377"/>
                <a:gd name="T55" fmla="*/ 138 h 693"/>
                <a:gd name="T56" fmla="*/ 154 w 1377"/>
                <a:gd name="T57" fmla="*/ 130 h 693"/>
                <a:gd name="T58" fmla="*/ 157 w 1377"/>
                <a:gd name="T59" fmla="*/ 123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7"/>
                  </a:lnTo>
                  <a:lnTo>
                    <a:pt x="759" y="0"/>
                  </a:lnTo>
                  <a:lnTo>
                    <a:pt x="27" y="86"/>
                  </a:lnTo>
                  <a:lnTo>
                    <a:pt x="24" y="90"/>
                  </a:lnTo>
                  <a:lnTo>
                    <a:pt x="17" y="103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3" y="295"/>
                  </a:lnTo>
                  <a:lnTo>
                    <a:pt x="43" y="296"/>
                  </a:lnTo>
                  <a:lnTo>
                    <a:pt x="45" y="298"/>
                  </a:lnTo>
                  <a:lnTo>
                    <a:pt x="645" y="693"/>
                  </a:lnTo>
                  <a:lnTo>
                    <a:pt x="646" y="684"/>
                  </a:lnTo>
                  <a:lnTo>
                    <a:pt x="639" y="662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5" y="583"/>
                  </a:lnTo>
                  <a:lnTo>
                    <a:pt x="612" y="551"/>
                  </a:lnTo>
                  <a:lnTo>
                    <a:pt x="616" y="518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3" name="Freeform 77"/>
            <p:cNvSpPr>
              <a:spLocks/>
            </p:cNvSpPr>
            <p:nvPr/>
          </p:nvSpPr>
          <p:spPr bwMode="auto">
            <a:xfrm>
              <a:off x="178" y="2707"/>
              <a:ext cx="615" cy="209"/>
            </a:xfrm>
            <a:custGeom>
              <a:avLst/>
              <a:gdLst>
                <a:gd name="T0" fmla="*/ 308 w 1230"/>
                <a:gd name="T1" fmla="*/ 63 h 418"/>
                <a:gd name="T2" fmla="*/ 146 w 1230"/>
                <a:gd name="T3" fmla="*/ 105 h 418"/>
                <a:gd name="T4" fmla="*/ 0 w 1230"/>
                <a:gd name="T5" fmla="*/ 21 h 418"/>
                <a:gd name="T6" fmla="*/ 170 w 1230"/>
                <a:gd name="T7" fmla="*/ 0 h 418"/>
                <a:gd name="T8" fmla="*/ 308 w 1230"/>
                <a:gd name="T9" fmla="*/ 63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0"/>
                <a:gd name="T16" fmla="*/ 0 h 418"/>
                <a:gd name="T17" fmla="*/ 1230 w 1230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0" h="418">
                  <a:moveTo>
                    <a:pt x="1230" y="255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30" y="25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4" name="Freeform 78"/>
            <p:cNvSpPr>
              <a:spLocks/>
            </p:cNvSpPr>
            <p:nvPr/>
          </p:nvSpPr>
          <p:spPr bwMode="auto">
            <a:xfrm>
              <a:off x="152" y="2752"/>
              <a:ext cx="303" cy="264"/>
            </a:xfrm>
            <a:custGeom>
              <a:avLst/>
              <a:gdLst>
                <a:gd name="T0" fmla="*/ 146 w 607"/>
                <a:gd name="T1" fmla="*/ 132 h 529"/>
                <a:gd name="T2" fmla="*/ 9 w 607"/>
                <a:gd name="T3" fmla="*/ 41 h 529"/>
                <a:gd name="T4" fmla="*/ 4 w 607"/>
                <a:gd name="T5" fmla="*/ 33 h 529"/>
                <a:gd name="T6" fmla="*/ 1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0 w 607"/>
                <a:gd name="T13" fmla="*/ 10 h 529"/>
                <a:gd name="T14" fmla="*/ 1 w 607"/>
                <a:gd name="T15" fmla="*/ 5 h 529"/>
                <a:gd name="T16" fmla="*/ 2 w 607"/>
                <a:gd name="T17" fmla="*/ 2 h 529"/>
                <a:gd name="T18" fmla="*/ 4 w 607"/>
                <a:gd name="T19" fmla="*/ 0 h 529"/>
                <a:gd name="T20" fmla="*/ 151 w 607"/>
                <a:gd name="T21" fmla="*/ 85 h 529"/>
                <a:gd name="T22" fmla="*/ 147 w 607"/>
                <a:gd name="T23" fmla="*/ 89 h 529"/>
                <a:gd name="T24" fmla="*/ 144 w 607"/>
                <a:gd name="T25" fmla="*/ 95 h 529"/>
                <a:gd name="T26" fmla="*/ 142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2 w 607"/>
                <a:gd name="T33" fmla="*/ 120 h 529"/>
                <a:gd name="T34" fmla="*/ 144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6" y="109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1" y="10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5" name="Freeform 79"/>
            <p:cNvSpPr>
              <a:spLocks/>
            </p:cNvSpPr>
            <p:nvPr/>
          </p:nvSpPr>
          <p:spPr bwMode="auto">
            <a:xfrm>
              <a:off x="446" y="2844"/>
              <a:ext cx="376" cy="198"/>
            </a:xfrm>
            <a:custGeom>
              <a:avLst/>
              <a:gdLst>
                <a:gd name="T0" fmla="*/ 168 w 752"/>
                <a:gd name="T1" fmla="*/ 34 h 394"/>
                <a:gd name="T2" fmla="*/ 0 w 752"/>
                <a:gd name="T3" fmla="*/ 78 h 394"/>
                <a:gd name="T4" fmla="*/ 1 w 752"/>
                <a:gd name="T5" fmla="*/ 83 h 394"/>
                <a:gd name="T6" fmla="*/ 169 w 752"/>
                <a:gd name="T7" fmla="*/ 39 h 394"/>
                <a:gd name="T8" fmla="*/ 179 w 752"/>
                <a:gd name="T9" fmla="*/ 49 h 394"/>
                <a:gd name="T10" fmla="*/ 7 w 752"/>
                <a:gd name="T11" fmla="*/ 94 h 394"/>
                <a:gd name="T12" fmla="*/ 9 w 752"/>
                <a:gd name="T13" fmla="*/ 100 h 394"/>
                <a:gd name="T14" fmla="*/ 188 w 752"/>
                <a:gd name="T15" fmla="*/ 51 h 394"/>
                <a:gd name="T16" fmla="*/ 173 w 752"/>
                <a:gd name="T17" fmla="*/ 35 h 394"/>
                <a:gd name="T18" fmla="*/ 175 w 752"/>
                <a:gd name="T19" fmla="*/ 1 h 394"/>
                <a:gd name="T20" fmla="*/ 170 w 752"/>
                <a:gd name="T21" fmla="*/ 0 h 394"/>
                <a:gd name="T22" fmla="*/ 170 w 752"/>
                <a:gd name="T23" fmla="*/ 10 h 394"/>
                <a:gd name="T24" fmla="*/ 168 w 752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2"/>
                <a:gd name="T40" fmla="*/ 0 h 394"/>
                <a:gd name="T41" fmla="*/ 752 w 752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2" h="394">
                  <a:moveTo>
                    <a:pt x="670" y="135"/>
                  </a:moveTo>
                  <a:lnTo>
                    <a:pt x="0" y="310"/>
                  </a:lnTo>
                  <a:lnTo>
                    <a:pt x="4" y="331"/>
                  </a:lnTo>
                  <a:lnTo>
                    <a:pt x="676" y="155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2" y="203"/>
                  </a:lnTo>
                  <a:lnTo>
                    <a:pt x="690" y="140"/>
                  </a:lnTo>
                  <a:lnTo>
                    <a:pt x="699" y="1"/>
                  </a:lnTo>
                  <a:lnTo>
                    <a:pt x="680" y="0"/>
                  </a:lnTo>
                  <a:lnTo>
                    <a:pt x="677" y="39"/>
                  </a:lnTo>
                  <a:lnTo>
                    <a:pt x="670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6" name="Freeform 80"/>
            <p:cNvSpPr>
              <a:spLocks/>
            </p:cNvSpPr>
            <p:nvPr/>
          </p:nvSpPr>
          <p:spPr bwMode="auto">
            <a:xfrm>
              <a:off x="461" y="2642"/>
              <a:ext cx="335" cy="209"/>
            </a:xfrm>
            <a:custGeom>
              <a:avLst/>
              <a:gdLst>
                <a:gd name="T0" fmla="*/ 7 w 670"/>
                <a:gd name="T1" fmla="*/ 60 h 417"/>
                <a:gd name="T2" fmla="*/ 0 w 670"/>
                <a:gd name="T3" fmla="*/ 72 h 417"/>
                <a:gd name="T4" fmla="*/ 1 w 670"/>
                <a:gd name="T5" fmla="*/ 88 h 417"/>
                <a:gd name="T6" fmla="*/ 3 w 670"/>
                <a:gd name="T7" fmla="*/ 98 h 417"/>
                <a:gd name="T8" fmla="*/ 3 w 670"/>
                <a:gd name="T9" fmla="*/ 105 h 417"/>
                <a:gd name="T10" fmla="*/ 168 w 670"/>
                <a:gd name="T11" fmla="*/ 39 h 417"/>
                <a:gd name="T12" fmla="*/ 166 w 670"/>
                <a:gd name="T13" fmla="*/ 0 h 417"/>
                <a:gd name="T14" fmla="*/ 7 w 670"/>
                <a:gd name="T15" fmla="*/ 6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0" y="237"/>
                  </a:moveTo>
                  <a:lnTo>
                    <a:pt x="0" y="285"/>
                  </a:lnTo>
                  <a:lnTo>
                    <a:pt x="2" y="349"/>
                  </a:lnTo>
                  <a:lnTo>
                    <a:pt x="12" y="392"/>
                  </a:lnTo>
                  <a:lnTo>
                    <a:pt x="15" y="417"/>
                  </a:lnTo>
                  <a:lnTo>
                    <a:pt x="670" y="155"/>
                  </a:lnTo>
                  <a:lnTo>
                    <a:pt x="662" y="0"/>
                  </a:lnTo>
                  <a:lnTo>
                    <a:pt x="30" y="2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7" name="Freeform 81"/>
            <p:cNvSpPr>
              <a:spLocks/>
            </p:cNvSpPr>
            <p:nvPr/>
          </p:nvSpPr>
          <p:spPr bwMode="auto">
            <a:xfrm>
              <a:off x="469" y="2721"/>
              <a:ext cx="356" cy="164"/>
            </a:xfrm>
            <a:custGeom>
              <a:avLst/>
              <a:gdLst>
                <a:gd name="T0" fmla="*/ 0 w 710"/>
                <a:gd name="T1" fmla="*/ 68 h 328"/>
                <a:gd name="T2" fmla="*/ 9 w 710"/>
                <a:gd name="T3" fmla="*/ 82 h 328"/>
                <a:gd name="T4" fmla="*/ 179 w 710"/>
                <a:gd name="T5" fmla="*/ 13 h 328"/>
                <a:gd name="T6" fmla="*/ 163 w 710"/>
                <a:gd name="T7" fmla="*/ 0 h 328"/>
                <a:gd name="T8" fmla="*/ 0 w 710"/>
                <a:gd name="T9" fmla="*/ 68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0"/>
                <a:gd name="T16" fmla="*/ 0 h 328"/>
                <a:gd name="T17" fmla="*/ 710 w 710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0" h="328">
                  <a:moveTo>
                    <a:pt x="0" y="269"/>
                  </a:moveTo>
                  <a:lnTo>
                    <a:pt x="34" y="328"/>
                  </a:lnTo>
                  <a:lnTo>
                    <a:pt x="710" y="55"/>
                  </a:lnTo>
                  <a:lnTo>
                    <a:pt x="648" y="0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8" name="Freeform 82"/>
            <p:cNvSpPr>
              <a:spLocks/>
            </p:cNvSpPr>
            <p:nvPr/>
          </p:nvSpPr>
          <p:spPr bwMode="auto">
            <a:xfrm>
              <a:off x="143" y="2499"/>
              <a:ext cx="687" cy="393"/>
            </a:xfrm>
            <a:custGeom>
              <a:avLst/>
              <a:gdLst>
                <a:gd name="T0" fmla="*/ 169 w 1375"/>
                <a:gd name="T1" fmla="*/ 133 h 786"/>
                <a:gd name="T2" fmla="*/ 343 w 1375"/>
                <a:gd name="T3" fmla="*/ 67 h 786"/>
                <a:gd name="T4" fmla="*/ 183 w 1375"/>
                <a:gd name="T5" fmla="*/ 0 h 786"/>
                <a:gd name="T6" fmla="*/ 4 w 1375"/>
                <a:gd name="T7" fmla="*/ 41 h 786"/>
                <a:gd name="T8" fmla="*/ 3 w 1375"/>
                <a:gd name="T9" fmla="*/ 42 h 786"/>
                <a:gd name="T10" fmla="*/ 2 w 1375"/>
                <a:gd name="T11" fmla="*/ 46 h 786"/>
                <a:gd name="T12" fmla="*/ 1 w 1375"/>
                <a:gd name="T13" fmla="*/ 51 h 786"/>
                <a:gd name="T14" fmla="*/ 0 w 1375"/>
                <a:gd name="T15" fmla="*/ 58 h 786"/>
                <a:gd name="T16" fmla="*/ 0 w 1375"/>
                <a:gd name="T17" fmla="*/ 68 h 786"/>
                <a:gd name="T18" fmla="*/ 2 w 1375"/>
                <a:gd name="T19" fmla="*/ 78 h 786"/>
                <a:gd name="T20" fmla="*/ 7 w 1375"/>
                <a:gd name="T21" fmla="*/ 89 h 786"/>
                <a:gd name="T22" fmla="*/ 14 w 1375"/>
                <a:gd name="T23" fmla="*/ 99 h 786"/>
                <a:gd name="T24" fmla="*/ 14 w 1375"/>
                <a:gd name="T25" fmla="*/ 100 h 786"/>
                <a:gd name="T26" fmla="*/ 14 w 1375"/>
                <a:gd name="T27" fmla="*/ 100 h 786"/>
                <a:gd name="T28" fmla="*/ 14 w 1375"/>
                <a:gd name="T29" fmla="*/ 100 h 786"/>
                <a:gd name="T30" fmla="*/ 173 w 1375"/>
                <a:gd name="T31" fmla="*/ 197 h 786"/>
                <a:gd name="T32" fmla="*/ 173 w 1375"/>
                <a:gd name="T33" fmla="*/ 194 h 786"/>
                <a:gd name="T34" fmla="*/ 171 w 1375"/>
                <a:gd name="T35" fmla="*/ 189 h 786"/>
                <a:gd name="T36" fmla="*/ 171 w 1375"/>
                <a:gd name="T37" fmla="*/ 189 h 786"/>
                <a:gd name="T38" fmla="*/ 171 w 1375"/>
                <a:gd name="T39" fmla="*/ 188 h 786"/>
                <a:gd name="T40" fmla="*/ 170 w 1375"/>
                <a:gd name="T41" fmla="*/ 187 h 786"/>
                <a:gd name="T42" fmla="*/ 168 w 1375"/>
                <a:gd name="T43" fmla="*/ 182 h 786"/>
                <a:gd name="T44" fmla="*/ 165 w 1375"/>
                <a:gd name="T45" fmla="*/ 175 h 786"/>
                <a:gd name="T46" fmla="*/ 163 w 1375"/>
                <a:gd name="T47" fmla="*/ 167 h 786"/>
                <a:gd name="T48" fmla="*/ 161 w 1375"/>
                <a:gd name="T49" fmla="*/ 158 h 786"/>
                <a:gd name="T50" fmla="*/ 161 w 1375"/>
                <a:gd name="T51" fmla="*/ 149 h 786"/>
                <a:gd name="T52" fmla="*/ 164 w 1375"/>
                <a:gd name="T53" fmla="*/ 141 h 786"/>
                <a:gd name="T54" fmla="*/ 169 w 1375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5"/>
                <a:gd name="T85" fmla="*/ 0 h 786"/>
                <a:gd name="T86" fmla="*/ 1375 w 1375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5" h="786">
                  <a:moveTo>
                    <a:pt x="678" y="532"/>
                  </a:moveTo>
                  <a:lnTo>
                    <a:pt x="1375" y="266"/>
                  </a:lnTo>
                  <a:lnTo>
                    <a:pt x="733" y="0"/>
                  </a:lnTo>
                  <a:lnTo>
                    <a:pt x="18" y="161"/>
                  </a:lnTo>
                  <a:lnTo>
                    <a:pt x="15" y="167"/>
                  </a:lnTo>
                  <a:lnTo>
                    <a:pt x="10" y="182"/>
                  </a:lnTo>
                  <a:lnTo>
                    <a:pt x="4" y="205"/>
                  </a:lnTo>
                  <a:lnTo>
                    <a:pt x="0" y="235"/>
                  </a:lnTo>
                  <a:lnTo>
                    <a:pt x="1" y="271"/>
                  </a:lnTo>
                  <a:lnTo>
                    <a:pt x="10" y="311"/>
                  </a:lnTo>
                  <a:lnTo>
                    <a:pt x="28" y="354"/>
                  </a:lnTo>
                  <a:lnTo>
                    <a:pt x="58" y="398"/>
                  </a:lnTo>
                  <a:lnTo>
                    <a:pt x="59" y="400"/>
                  </a:lnTo>
                  <a:lnTo>
                    <a:pt x="59" y="401"/>
                  </a:lnTo>
                  <a:lnTo>
                    <a:pt x="693" y="786"/>
                  </a:lnTo>
                  <a:lnTo>
                    <a:pt x="694" y="776"/>
                  </a:lnTo>
                  <a:lnTo>
                    <a:pt x="685" y="753"/>
                  </a:lnTo>
                  <a:lnTo>
                    <a:pt x="684" y="752"/>
                  </a:lnTo>
                  <a:lnTo>
                    <a:pt x="680" y="745"/>
                  </a:lnTo>
                  <a:lnTo>
                    <a:pt x="672" y="726"/>
                  </a:lnTo>
                  <a:lnTo>
                    <a:pt x="662" y="699"/>
                  </a:lnTo>
                  <a:lnTo>
                    <a:pt x="653" y="667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6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9" name="Freeform 83"/>
            <p:cNvSpPr>
              <a:spLocks/>
            </p:cNvSpPr>
            <p:nvPr/>
          </p:nvSpPr>
          <p:spPr bwMode="auto">
            <a:xfrm>
              <a:off x="177" y="2514"/>
              <a:ext cx="617" cy="237"/>
            </a:xfrm>
            <a:custGeom>
              <a:avLst/>
              <a:gdLst>
                <a:gd name="T0" fmla="*/ 308 w 1235"/>
                <a:gd name="T1" fmla="*/ 59 h 475"/>
                <a:gd name="T2" fmla="*/ 152 w 1235"/>
                <a:gd name="T3" fmla="*/ 118 h 475"/>
                <a:gd name="T4" fmla="*/ 0 w 1235"/>
                <a:gd name="T5" fmla="*/ 37 h 475"/>
                <a:gd name="T6" fmla="*/ 166 w 1235"/>
                <a:gd name="T7" fmla="*/ 0 h 475"/>
                <a:gd name="T8" fmla="*/ 308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0" name="Freeform 84"/>
            <p:cNvSpPr>
              <a:spLocks/>
            </p:cNvSpPr>
            <p:nvPr/>
          </p:nvSpPr>
          <p:spPr bwMode="auto">
            <a:xfrm>
              <a:off x="154" y="2595"/>
              <a:ext cx="315" cy="271"/>
            </a:xfrm>
            <a:custGeom>
              <a:avLst/>
              <a:gdLst>
                <a:gd name="T0" fmla="*/ 157 w 631"/>
                <a:gd name="T1" fmla="*/ 136 h 542"/>
                <a:gd name="T2" fmla="*/ 12 w 631"/>
                <a:gd name="T3" fmla="*/ 46 h 542"/>
                <a:gd name="T4" fmla="*/ 7 w 631"/>
                <a:gd name="T5" fmla="*/ 38 h 542"/>
                <a:gd name="T6" fmla="*/ 3 w 631"/>
                <a:gd name="T7" fmla="*/ 31 h 542"/>
                <a:gd name="T8" fmla="*/ 1 w 631"/>
                <a:gd name="T9" fmla="*/ 24 h 542"/>
                <a:gd name="T10" fmla="*/ 0 w 631"/>
                <a:gd name="T11" fmla="*/ 17 h 542"/>
                <a:gd name="T12" fmla="*/ 0 w 631"/>
                <a:gd name="T13" fmla="*/ 12 h 542"/>
                <a:gd name="T14" fmla="*/ 0 w 631"/>
                <a:gd name="T15" fmla="*/ 7 h 542"/>
                <a:gd name="T16" fmla="*/ 1 w 631"/>
                <a:gd name="T17" fmla="*/ 3 h 542"/>
                <a:gd name="T18" fmla="*/ 2 w 631"/>
                <a:gd name="T19" fmla="*/ 0 h 542"/>
                <a:gd name="T20" fmla="*/ 157 w 631"/>
                <a:gd name="T21" fmla="*/ 82 h 542"/>
                <a:gd name="T22" fmla="*/ 154 w 631"/>
                <a:gd name="T23" fmla="*/ 88 h 542"/>
                <a:gd name="T24" fmla="*/ 151 w 631"/>
                <a:gd name="T25" fmla="*/ 94 h 542"/>
                <a:gd name="T26" fmla="*/ 150 w 631"/>
                <a:gd name="T27" fmla="*/ 101 h 542"/>
                <a:gd name="T28" fmla="*/ 150 w 631"/>
                <a:gd name="T29" fmla="*/ 108 h 542"/>
                <a:gd name="T30" fmla="*/ 151 w 631"/>
                <a:gd name="T31" fmla="*/ 115 h 542"/>
                <a:gd name="T32" fmla="*/ 152 w 631"/>
                <a:gd name="T33" fmla="*/ 122 h 542"/>
                <a:gd name="T34" fmla="*/ 154 w 631"/>
                <a:gd name="T35" fmla="*/ 130 h 542"/>
                <a:gd name="T36" fmla="*/ 157 w 631"/>
                <a:gd name="T37" fmla="*/ 136 h 5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1"/>
                <a:gd name="T58" fmla="*/ 0 h 542"/>
                <a:gd name="T59" fmla="*/ 631 w 631"/>
                <a:gd name="T60" fmla="*/ 542 h 5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1" h="542">
                  <a:moveTo>
                    <a:pt x="628" y="542"/>
                  </a:moveTo>
                  <a:lnTo>
                    <a:pt x="50" y="187"/>
                  </a:lnTo>
                  <a:lnTo>
                    <a:pt x="28" y="155"/>
                  </a:lnTo>
                  <a:lnTo>
                    <a:pt x="13" y="125"/>
                  </a:lnTo>
                  <a:lnTo>
                    <a:pt x="4" y="96"/>
                  </a:lnTo>
                  <a:lnTo>
                    <a:pt x="0" y="71"/>
                  </a:lnTo>
                  <a:lnTo>
                    <a:pt x="0" y="48"/>
                  </a:lnTo>
                  <a:lnTo>
                    <a:pt x="2" y="28"/>
                  </a:lnTo>
                  <a:lnTo>
                    <a:pt x="6" y="12"/>
                  </a:lnTo>
                  <a:lnTo>
                    <a:pt x="11" y="0"/>
                  </a:lnTo>
                  <a:lnTo>
                    <a:pt x="631" y="331"/>
                  </a:lnTo>
                  <a:lnTo>
                    <a:pt x="616" y="354"/>
                  </a:lnTo>
                  <a:lnTo>
                    <a:pt x="606" y="379"/>
                  </a:lnTo>
                  <a:lnTo>
                    <a:pt x="602" y="407"/>
                  </a:lnTo>
                  <a:lnTo>
                    <a:pt x="602" y="434"/>
                  </a:lnTo>
                  <a:lnTo>
                    <a:pt x="604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1" name="Freeform 85"/>
            <p:cNvSpPr>
              <a:spLocks/>
            </p:cNvSpPr>
            <p:nvPr/>
          </p:nvSpPr>
          <p:spPr bwMode="auto">
            <a:xfrm>
              <a:off x="468" y="2642"/>
              <a:ext cx="366" cy="250"/>
            </a:xfrm>
            <a:custGeom>
              <a:avLst/>
              <a:gdLst>
                <a:gd name="T0" fmla="*/ 161 w 732"/>
                <a:gd name="T1" fmla="*/ 38 h 499"/>
                <a:gd name="T2" fmla="*/ 0 w 732"/>
                <a:gd name="T3" fmla="*/ 103 h 499"/>
                <a:gd name="T4" fmla="*/ 1 w 732"/>
                <a:gd name="T5" fmla="*/ 108 h 499"/>
                <a:gd name="T6" fmla="*/ 163 w 732"/>
                <a:gd name="T7" fmla="*/ 43 h 499"/>
                <a:gd name="T8" fmla="*/ 173 w 732"/>
                <a:gd name="T9" fmla="*/ 52 h 499"/>
                <a:gd name="T10" fmla="*/ 9 w 732"/>
                <a:gd name="T11" fmla="*/ 120 h 499"/>
                <a:gd name="T12" fmla="*/ 11 w 732"/>
                <a:gd name="T13" fmla="*/ 125 h 499"/>
                <a:gd name="T14" fmla="*/ 183 w 732"/>
                <a:gd name="T15" fmla="*/ 54 h 499"/>
                <a:gd name="T16" fmla="*/ 166 w 732"/>
                <a:gd name="T17" fmla="*/ 38 h 499"/>
                <a:gd name="T18" fmla="*/ 165 w 732"/>
                <a:gd name="T19" fmla="*/ 0 h 499"/>
                <a:gd name="T20" fmla="*/ 161 w 732"/>
                <a:gd name="T21" fmla="*/ 0 h 499"/>
                <a:gd name="T22" fmla="*/ 161 w 732"/>
                <a:gd name="T23" fmla="*/ 12 h 499"/>
                <a:gd name="T24" fmla="*/ 161 w 732"/>
                <a:gd name="T25" fmla="*/ 38 h 4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2"/>
                <a:gd name="T40" fmla="*/ 0 h 499"/>
                <a:gd name="T41" fmla="*/ 732 w 732"/>
                <a:gd name="T42" fmla="*/ 499 h 4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2" h="499">
                  <a:moveTo>
                    <a:pt x="644" y="149"/>
                  </a:moveTo>
                  <a:lnTo>
                    <a:pt x="0" y="409"/>
                  </a:lnTo>
                  <a:lnTo>
                    <a:pt x="7" y="431"/>
                  </a:lnTo>
                  <a:lnTo>
                    <a:pt x="652" y="170"/>
                  </a:lnTo>
                  <a:lnTo>
                    <a:pt x="692" y="208"/>
                  </a:lnTo>
                  <a:lnTo>
                    <a:pt x="36" y="477"/>
                  </a:lnTo>
                  <a:lnTo>
                    <a:pt x="43" y="499"/>
                  </a:lnTo>
                  <a:lnTo>
                    <a:pt x="732" y="216"/>
                  </a:lnTo>
                  <a:lnTo>
                    <a:pt x="663" y="152"/>
                  </a:lnTo>
                  <a:lnTo>
                    <a:pt x="660" y="0"/>
                  </a:lnTo>
                  <a:lnTo>
                    <a:pt x="642" y="0"/>
                  </a:lnTo>
                  <a:lnTo>
                    <a:pt x="642" y="47"/>
                  </a:lnTo>
                  <a:lnTo>
                    <a:pt x="644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2" name="Freeform 86"/>
            <p:cNvSpPr>
              <a:spLocks/>
            </p:cNvSpPr>
            <p:nvPr/>
          </p:nvSpPr>
          <p:spPr bwMode="auto">
            <a:xfrm>
              <a:off x="419" y="2492"/>
              <a:ext cx="347" cy="158"/>
            </a:xfrm>
            <a:custGeom>
              <a:avLst/>
              <a:gdLst>
                <a:gd name="T0" fmla="*/ 11 w 694"/>
                <a:gd name="T1" fmla="*/ 39 h 318"/>
                <a:gd name="T2" fmla="*/ 1 w 694"/>
                <a:gd name="T3" fmla="*/ 50 h 318"/>
                <a:gd name="T4" fmla="*/ 0 w 694"/>
                <a:gd name="T5" fmla="*/ 64 h 318"/>
                <a:gd name="T6" fmla="*/ 1 w 694"/>
                <a:gd name="T7" fmla="*/ 73 h 318"/>
                <a:gd name="T8" fmla="*/ 3 w 694"/>
                <a:gd name="T9" fmla="*/ 79 h 318"/>
                <a:gd name="T10" fmla="*/ 173 w 694"/>
                <a:gd name="T11" fmla="*/ 35 h 318"/>
                <a:gd name="T12" fmla="*/ 174 w 694"/>
                <a:gd name="T13" fmla="*/ 0 h 318"/>
                <a:gd name="T14" fmla="*/ 11 w 694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1" y="159"/>
                  </a:moveTo>
                  <a:lnTo>
                    <a:pt x="5" y="201"/>
                  </a:lnTo>
                  <a:lnTo>
                    <a:pt x="0" y="257"/>
                  </a:lnTo>
                  <a:lnTo>
                    <a:pt x="6" y="295"/>
                  </a:lnTo>
                  <a:lnTo>
                    <a:pt x="9" y="318"/>
                  </a:lnTo>
                  <a:lnTo>
                    <a:pt x="689" y="142"/>
                  </a:lnTo>
                  <a:lnTo>
                    <a:pt x="694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3" name="Freeform 87"/>
            <p:cNvSpPr>
              <a:spLocks/>
            </p:cNvSpPr>
            <p:nvPr/>
          </p:nvSpPr>
          <p:spPr bwMode="auto">
            <a:xfrm>
              <a:off x="423" y="2564"/>
              <a:ext cx="368" cy="119"/>
            </a:xfrm>
            <a:custGeom>
              <a:avLst/>
              <a:gdLst>
                <a:gd name="T0" fmla="*/ 0 w 737"/>
                <a:gd name="T1" fmla="*/ 46 h 237"/>
                <a:gd name="T2" fmla="*/ 7 w 737"/>
                <a:gd name="T3" fmla="*/ 60 h 237"/>
                <a:gd name="T4" fmla="*/ 184 w 737"/>
                <a:gd name="T5" fmla="*/ 14 h 237"/>
                <a:gd name="T6" fmla="*/ 169 w 737"/>
                <a:gd name="T7" fmla="*/ 0 h 237"/>
                <a:gd name="T8" fmla="*/ 0 w 737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237"/>
                <a:gd name="T17" fmla="*/ 737 w 737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237">
                  <a:moveTo>
                    <a:pt x="0" y="181"/>
                  </a:moveTo>
                  <a:lnTo>
                    <a:pt x="30" y="237"/>
                  </a:lnTo>
                  <a:lnTo>
                    <a:pt x="737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4" name="Freeform 88"/>
            <p:cNvSpPr>
              <a:spLocks/>
            </p:cNvSpPr>
            <p:nvPr/>
          </p:nvSpPr>
          <p:spPr bwMode="auto">
            <a:xfrm>
              <a:off x="118" y="2343"/>
              <a:ext cx="688" cy="346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3 h 693"/>
                <a:gd name="T22" fmla="*/ 10 w 1377"/>
                <a:gd name="T23" fmla="*/ 73 h 693"/>
                <a:gd name="T24" fmla="*/ 10 w 1377"/>
                <a:gd name="T25" fmla="*/ 73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0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8 w 1377"/>
                <a:gd name="T47" fmla="*/ 163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8 h 693"/>
                <a:gd name="T56" fmla="*/ 153 w 1377"/>
                <a:gd name="T57" fmla="*/ 129 h 693"/>
                <a:gd name="T58" fmla="*/ 157 w 1377"/>
                <a:gd name="T59" fmla="*/ 122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2" y="468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6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4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2" y="296"/>
                  </a:lnTo>
                  <a:lnTo>
                    <a:pt x="42" y="297"/>
                  </a:lnTo>
                  <a:lnTo>
                    <a:pt x="43" y="297"/>
                  </a:lnTo>
                  <a:lnTo>
                    <a:pt x="644" y="693"/>
                  </a:lnTo>
                  <a:lnTo>
                    <a:pt x="646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5" y="655"/>
                  </a:lnTo>
                  <a:lnTo>
                    <a:pt x="628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91"/>
                  </a:lnTo>
                  <a:lnTo>
                    <a:pt x="652" y="4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5" name="Freeform 89"/>
            <p:cNvSpPr>
              <a:spLocks/>
            </p:cNvSpPr>
            <p:nvPr/>
          </p:nvSpPr>
          <p:spPr bwMode="auto">
            <a:xfrm>
              <a:off x="155" y="2355"/>
              <a:ext cx="614" cy="209"/>
            </a:xfrm>
            <a:custGeom>
              <a:avLst/>
              <a:gdLst>
                <a:gd name="T0" fmla="*/ 307 w 1229"/>
                <a:gd name="T1" fmla="*/ 64 h 416"/>
                <a:gd name="T2" fmla="*/ 145 w 1229"/>
                <a:gd name="T3" fmla="*/ 105 h 416"/>
                <a:gd name="T4" fmla="*/ 0 w 1229"/>
                <a:gd name="T5" fmla="*/ 20 h 416"/>
                <a:gd name="T6" fmla="*/ 170 w 1229"/>
                <a:gd name="T7" fmla="*/ 0 h 416"/>
                <a:gd name="T8" fmla="*/ 307 w 1229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6"/>
                <a:gd name="T17" fmla="*/ 1229 w 1229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6">
                  <a:moveTo>
                    <a:pt x="1229" y="254"/>
                  </a:moveTo>
                  <a:lnTo>
                    <a:pt x="581" y="416"/>
                  </a:lnTo>
                  <a:lnTo>
                    <a:pt x="0" y="80"/>
                  </a:lnTo>
                  <a:lnTo>
                    <a:pt x="680" y="0"/>
                  </a:lnTo>
                  <a:lnTo>
                    <a:pt x="1229" y="254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6" name="Freeform 90"/>
            <p:cNvSpPr>
              <a:spLocks/>
            </p:cNvSpPr>
            <p:nvPr/>
          </p:nvSpPr>
          <p:spPr bwMode="auto">
            <a:xfrm>
              <a:off x="128" y="2399"/>
              <a:ext cx="304" cy="265"/>
            </a:xfrm>
            <a:custGeom>
              <a:avLst/>
              <a:gdLst>
                <a:gd name="T0" fmla="*/ 147 w 608"/>
                <a:gd name="T1" fmla="*/ 133 h 529"/>
                <a:gd name="T2" fmla="*/ 10 w 608"/>
                <a:gd name="T3" fmla="*/ 42 h 529"/>
                <a:gd name="T4" fmla="*/ 5 w 608"/>
                <a:gd name="T5" fmla="*/ 34 h 529"/>
                <a:gd name="T6" fmla="*/ 1 w 608"/>
                <a:gd name="T7" fmla="*/ 27 h 529"/>
                <a:gd name="T8" fmla="*/ 1 w 608"/>
                <a:gd name="T9" fmla="*/ 21 h 529"/>
                <a:gd name="T10" fmla="*/ 0 w 608"/>
                <a:gd name="T11" fmla="*/ 15 h 529"/>
                <a:gd name="T12" fmla="*/ 1 w 608"/>
                <a:gd name="T13" fmla="*/ 10 h 529"/>
                <a:gd name="T14" fmla="*/ 1 w 608"/>
                <a:gd name="T15" fmla="*/ 6 h 529"/>
                <a:gd name="T16" fmla="*/ 3 w 608"/>
                <a:gd name="T17" fmla="*/ 3 h 529"/>
                <a:gd name="T18" fmla="*/ 5 w 608"/>
                <a:gd name="T19" fmla="*/ 0 h 529"/>
                <a:gd name="T20" fmla="*/ 152 w 608"/>
                <a:gd name="T21" fmla="*/ 86 h 529"/>
                <a:gd name="T22" fmla="*/ 148 w 608"/>
                <a:gd name="T23" fmla="*/ 90 h 529"/>
                <a:gd name="T24" fmla="*/ 145 w 608"/>
                <a:gd name="T25" fmla="*/ 96 h 529"/>
                <a:gd name="T26" fmla="*/ 143 w 608"/>
                <a:gd name="T27" fmla="*/ 102 h 529"/>
                <a:gd name="T28" fmla="*/ 143 w 608"/>
                <a:gd name="T29" fmla="*/ 108 h 529"/>
                <a:gd name="T30" fmla="*/ 143 w 608"/>
                <a:gd name="T31" fmla="*/ 115 h 529"/>
                <a:gd name="T32" fmla="*/ 143 w 608"/>
                <a:gd name="T33" fmla="*/ 121 h 529"/>
                <a:gd name="T34" fmla="*/ 145 w 608"/>
                <a:gd name="T35" fmla="*/ 127 h 529"/>
                <a:gd name="T36" fmla="*/ 147 w 608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8"/>
                <a:gd name="T58" fmla="*/ 0 h 529"/>
                <a:gd name="T59" fmla="*/ 608 w 608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8" h="529">
                  <a:moveTo>
                    <a:pt x="585" y="529"/>
                  </a:moveTo>
                  <a:lnTo>
                    <a:pt x="38" y="165"/>
                  </a:lnTo>
                  <a:lnTo>
                    <a:pt x="20" y="136"/>
                  </a:lnTo>
                  <a:lnTo>
                    <a:pt x="7" y="108"/>
                  </a:lnTo>
                  <a:lnTo>
                    <a:pt x="2" y="83"/>
                  </a:lnTo>
                  <a:lnTo>
                    <a:pt x="0" y="60"/>
                  </a:lnTo>
                  <a:lnTo>
                    <a:pt x="3" y="40"/>
                  </a:lnTo>
                  <a:lnTo>
                    <a:pt x="7" y="23"/>
                  </a:lnTo>
                  <a:lnTo>
                    <a:pt x="13" y="9"/>
                  </a:lnTo>
                  <a:lnTo>
                    <a:pt x="18" y="0"/>
                  </a:lnTo>
                  <a:lnTo>
                    <a:pt x="608" y="342"/>
                  </a:lnTo>
                  <a:lnTo>
                    <a:pt x="591" y="360"/>
                  </a:lnTo>
                  <a:lnTo>
                    <a:pt x="579" y="382"/>
                  </a:lnTo>
                  <a:lnTo>
                    <a:pt x="572" y="406"/>
                  </a:lnTo>
                  <a:lnTo>
                    <a:pt x="569" y="432"/>
                  </a:lnTo>
                  <a:lnTo>
                    <a:pt x="570" y="457"/>
                  </a:lnTo>
                  <a:lnTo>
                    <a:pt x="572" y="482"/>
                  </a:lnTo>
                  <a:lnTo>
                    <a:pt x="578" y="506"/>
                  </a:lnTo>
                  <a:lnTo>
                    <a:pt x="585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7" name="Freeform 91"/>
            <p:cNvSpPr>
              <a:spLocks/>
            </p:cNvSpPr>
            <p:nvPr/>
          </p:nvSpPr>
          <p:spPr bwMode="auto">
            <a:xfrm>
              <a:off x="423" y="2492"/>
              <a:ext cx="376" cy="197"/>
            </a:xfrm>
            <a:custGeom>
              <a:avLst/>
              <a:gdLst>
                <a:gd name="T0" fmla="*/ 167 w 754"/>
                <a:gd name="T1" fmla="*/ 34 h 393"/>
                <a:gd name="T2" fmla="*/ 0 w 754"/>
                <a:gd name="T3" fmla="*/ 78 h 393"/>
                <a:gd name="T4" fmla="*/ 1 w 754"/>
                <a:gd name="T5" fmla="*/ 83 h 393"/>
                <a:gd name="T6" fmla="*/ 169 w 754"/>
                <a:gd name="T7" fmla="*/ 39 h 393"/>
                <a:gd name="T8" fmla="*/ 178 w 754"/>
                <a:gd name="T9" fmla="*/ 48 h 393"/>
                <a:gd name="T10" fmla="*/ 7 w 754"/>
                <a:gd name="T11" fmla="*/ 94 h 393"/>
                <a:gd name="T12" fmla="*/ 8 w 754"/>
                <a:gd name="T13" fmla="*/ 99 h 393"/>
                <a:gd name="T14" fmla="*/ 188 w 754"/>
                <a:gd name="T15" fmla="*/ 51 h 393"/>
                <a:gd name="T16" fmla="*/ 172 w 754"/>
                <a:gd name="T17" fmla="*/ 35 h 393"/>
                <a:gd name="T18" fmla="*/ 175 w 754"/>
                <a:gd name="T19" fmla="*/ 1 h 393"/>
                <a:gd name="T20" fmla="*/ 170 w 754"/>
                <a:gd name="T21" fmla="*/ 0 h 393"/>
                <a:gd name="T22" fmla="*/ 169 w 754"/>
                <a:gd name="T23" fmla="*/ 11 h 393"/>
                <a:gd name="T24" fmla="*/ 167 w 754"/>
                <a:gd name="T25" fmla="*/ 34 h 3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3"/>
                <a:gd name="T41" fmla="*/ 754 w 754"/>
                <a:gd name="T42" fmla="*/ 393 h 3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3">
                  <a:moveTo>
                    <a:pt x="671" y="135"/>
                  </a:moveTo>
                  <a:lnTo>
                    <a:pt x="0" y="309"/>
                  </a:lnTo>
                  <a:lnTo>
                    <a:pt x="5" y="330"/>
                  </a:lnTo>
                  <a:lnTo>
                    <a:pt x="678" y="155"/>
                  </a:lnTo>
                  <a:lnTo>
                    <a:pt x="715" y="192"/>
                  </a:lnTo>
                  <a:lnTo>
                    <a:pt x="29" y="374"/>
                  </a:lnTo>
                  <a:lnTo>
                    <a:pt x="35" y="393"/>
                  </a:lnTo>
                  <a:lnTo>
                    <a:pt x="754" y="203"/>
                  </a:lnTo>
                  <a:lnTo>
                    <a:pt x="691" y="139"/>
                  </a:lnTo>
                  <a:lnTo>
                    <a:pt x="701" y="1"/>
                  </a:lnTo>
                  <a:lnTo>
                    <a:pt x="681" y="0"/>
                  </a:lnTo>
                  <a:lnTo>
                    <a:pt x="679" y="42"/>
                  </a:lnTo>
                  <a:lnTo>
                    <a:pt x="671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8" name="Freeform 92"/>
            <p:cNvSpPr>
              <a:spLocks/>
            </p:cNvSpPr>
            <p:nvPr/>
          </p:nvSpPr>
          <p:spPr bwMode="auto">
            <a:xfrm>
              <a:off x="452" y="2325"/>
              <a:ext cx="340" cy="156"/>
            </a:xfrm>
            <a:custGeom>
              <a:avLst/>
              <a:gdLst>
                <a:gd name="T0" fmla="*/ 9 w 681"/>
                <a:gd name="T1" fmla="*/ 39 h 312"/>
                <a:gd name="T2" fmla="*/ 1 w 681"/>
                <a:gd name="T3" fmla="*/ 48 h 312"/>
                <a:gd name="T4" fmla="*/ 0 w 681"/>
                <a:gd name="T5" fmla="*/ 62 h 312"/>
                <a:gd name="T6" fmla="*/ 1 w 681"/>
                <a:gd name="T7" fmla="*/ 73 h 312"/>
                <a:gd name="T8" fmla="*/ 2 w 681"/>
                <a:gd name="T9" fmla="*/ 78 h 312"/>
                <a:gd name="T10" fmla="*/ 169 w 681"/>
                <a:gd name="T11" fmla="*/ 35 h 312"/>
                <a:gd name="T12" fmla="*/ 170 w 681"/>
                <a:gd name="T13" fmla="*/ 0 h 312"/>
                <a:gd name="T14" fmla="*/ 9 w 681"/>
                <a:gd name="T15" fmla="*/ 39 h 3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1"/>
                <a:gd name="T25" fmla="*/ 0 h 312"/>
                <a:gd name="T26" fmla="*/ 681 w 681"/>
                <a:gd name="T27" fmla="*/ 312 h 3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1" h="312">
                  <a:moveTo>
                    <a:pt x="39" y="155"/>
                  </a:moveTo>
                  <a:lnTo>
                    <a:pt x="5" y="195"/>
                  </a:lnTo>
                  <a:lnTo>
                    <a:pt x="0" y="251"/>
                  </a:lnTo>
                  <a:lnTo>
                    <a:pt x="7" y="289"/>
                  </a:lnTo>
                  <a:lnTo>
                    <a:pt x="8" y="312"/>
                  </a:lnTo>
                  <a:lnTo>
                    <a:pt x="676" y="138"/>
                  </a:lnTo>
                  <a:lnTo>
                    <a:pt x="681" y="0"/>
                  </a:lnTo>
                  <a:lnTo>
                    <a:pt x="39" y="1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9" name="Freeform 93"/>
            <p:cNvSpPr>
              <a:spLocks/>
            </p:cNvSpPr>
            <p:nvPr/>
          </p:nvSpPr>
          <p:spPr bwMode="auto">
            <a:xfrm>
              <a:off x="456" y="2396"/>
              <a:ext cx="360" cy="116"/>
            </a:xfrm>
            <a:custGeom>
              <a:avLst/>
              <a:gdLst>
                <a:gd name="T0" fmla="*/ 0 w 720"/>
                <a:gd name="T1" fmla="*/ 44 h 234"/>
                <a:gd name="T2" fmla="*/ 7 w 720"/>
                <a:gd name="T3" fmla="*/ 58 h 234"/>
                <a:gd name="T4" fmla="*/ 180 w 720"/>
                <a:gd name="T5" fmla="*/ 13 h 234"/>
                <a:gd name="T6" fmla="*/ 166 w 720"/>
                <a:gd name="T7" fmla="*/ 0 h 234"/>
                <a:gd name="T8" fmla="*/ 0 w 720"/>
                <a:gd name="T9" fmla="*/ 44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234"/>
                <a:gd name="T17" fmla="*/ 720 w 720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234">
                  <a:moveTo>
                    <a:pt x="0" y="179"/>
                  </a:moveTo>
                  <a:lnTo>
                    <a:pt x="29" y="234"/>
                  </a:lnTo>
                  <a:lnTo>
                    <a:pt x="720" y="54"/>
                  </a:lnTo>
                  <a:lnTo>
                    <a:pt x="664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0" name="Freeform 94"/>
            <p:cNvSpPr>
              <a:spLocks/>
            </p:cNvSpPr>
            <p:nvPr/>
          </p:nvSpPr>
          <p:spPr bwMode="auto">
            <a:xfrm>
              <a:off x="156" y="2179"/>
              <a:ext cx="676" cy="340"/>
            </a:xfrm>
            <a:custGeom>
              <a:avLst/>
              <a:gdLst>
                <a:gd name="T0" fmla="*/ 160 w 1350"/>
                <a:gd name="T1" fmla="*/ 114 h 680"/>
                <a:gd name="T2" fmla="*/ 339 w 1350"/>
                <a:gd name="T3" fmla="*/ 71 h 680"/>
                <a:gd name="T4" fmla="*/ 187 w 1350"/>
                <a:gd name="T5" fmla="*/ 0 h 680"/>
                <a:gd name="T6" fmla="*/ 7 w 1350"/>
                <a:gd name="T7" fmla="*/ 21 h 680"/>
                <a:gd name="T8" fmla="*/ 6 w 1350"/>
                <a:gd name="T9" fmla="*/ 22 h 680"/>
                <a:gd name="T10" fmla="*/ 5 w 1350"/>
                <a:gd name="T11" fmla="*/ 25 h 680"/>
                <a:gd name="T12" fmla="*/ 3 w 1350"/>
                <a:gd name="T13" fmla="*/ 30 h 680"/>
                <a:gd name="T14" fmla="*/ 1 w 1350"/>
                <a:gd name="T15" fmla="*/ 37 h 680"/>
                <a:gd name="T16" fmla="*/ 0 w 1350"/>
                <a:gd name="T17" fmla="*/ 44 h 680"/>
                <a:gd name="T18" fmla="*/ 1 w 1350"/>
                <a:gd name="T19" fmla="*/ 52 h 680"/>
                <a:gd name="T20" fmla="*/ 5 w 1350"/>
                <a:gd name="T21" fmla="*/ 62 h 680"/>
                <a:gd name="T22" fmla="*/ 11 w 1350"/>
                <a:gd name="T23" fmla="*/ 72 h 680"/>
                <a:gd name="T24" fmla="*/ 11 w 1350"/>
                <a:gd name="T25" fmla="*/ 73 h 680"/>
                <a:gd name="T26" fmla="*/ 11 w 1350"/>
                <a:gd name="T27" fmla="*/ 73 h 680"/>
                <a:gd name="T28" fmla="*/ 11 w 1350"/>
                <a:gd name="T29" fmla="*/ 73 h 680"/>
                <a:gd name="T30" fmla="*/ 158 w 1350"/>
                <a:gd name="T31" fmla="*/ 170 h 680"/>
                <a:gd name="T32" fmla="*/ 159 w 1350"/>
                <a:gd name="T33" fmla="*/ 168 h 680"/>
                <a:gd name="T34" fmla="*/ 157 w 1350"/>
                <a:gd name="T35" fmla="*/ 163 h 680"/>
                <a:gd name="T36" fmla="*/ 157 w 1350"/>
                <a:gd name="T37" fmla="*/ 162 h 680"/>
                <a:gd name="T38" fmla="*/ 157 w 1350"/>
                <a:gd name="T39" fmla="*/ 162 h 680"/>
                <a:gd name="T40" fmla="*/ 156 w 1350"/>
                <a:gd name="T41" fmla="*/ 161 h 680"/>
                <a:gd name="T42" fmla="*/ 155 w 1350"/>
                <a:gd name="T43" fmla="*/ 157 h 680"/>
                <a:gd name="T44" fmla="*/ 153 w 1350"/>
                <a:gd name="T45" fmla="*/ 151 h 680"/>
                <a:gd name="T46" fmla="*/ 151 w 1350"/>
                <a:gd name="T47" fmla="*/ 143 h 680"/>
                <a:gd name="T48" fmla="*/ 150 w 1350"/>
                <a:gd name="T49" fmla="*/ 135 h 680"/>
                <a:gd name="T50" fmla="*/ 151 w 1350"/>
                <a:gd name="T51" fmla="*/ 127 h 680"/>
                <a:gd name="T52" fmla="*/ 154 w 1350"/>
                <a:gd name="T53" fmla="*/ 120 h 680"/>
                <a:gd name="T54" fmla="*/ 160 w 1350"/>
                <a:gd name="T55" fmla="*/ 114 h 6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50"/>
                <a:gd name="T85" fmla="*/ 0 h 680"/>
                <a:gd name="T86" fmla="*/ 1350 w 1350"/>
                <a:gd name="T87" fmla="*/ 680 h 68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50" h="680">
                  <a:moveTo>
                    <a:pt x="640" y="457"/>
                  </a:moveTo>
                  <a:lnTo>
                    <a:pt x="1350" y="281"/>
                  </a:lnTo>
                  <a:lnTo>
                    <a:pt x="744" y="0"/>
                  </a:lnTo>
                  <a:lnTo>
                    <a:pt x="27" y="85"/>
                  </a:lnTo>
                  <a:lnTo>
                    <a:pt x="24" y="89"/>
                  </a:lnTo>
                  <a:lnTo>
                    <a:pt x="17" y="101"/>
                  </a:lnTo>
                  <a:lnTo>
                    <a:pt x="9" y="120"/>
                  </a:lnTo>
                  <a:lnTo>
                    <a:pt x="2" y="145"/>
                  </a:lnTo>
                  <a:lnTo>
                    <a:pt x="0" y="176"/>
                  </a:lnTo>
                  <a:lnTo>
                    <a:pt x="4" y="210"/>
                  </a:lnTo>
                  <a:lnTo>
                    <a:pt x="17" y="248"/>
                  </a:lnTo>
                  <a:lnTo>
                    <a:pt x="42" y="288"/>
                  </a:lnTo>
                  <a:lnTo>
                    <a:pt x="43" y="291"/>
                  </a:lnTo>
                  <a:lnTo>
                    <a:pt x="632" y="680"/>
                  </a:lnTo>
                  <a:lnTo>
                    <a:pt x="634" y="670"/>
                  </a:lnTo>
                  <a:lnTo>
                    <a:pt x="627" y="650"/>
                  </a:lnTo>
                  <a:lnTo>
                    <a:pt x="627" y="648"/>
                  </a:lnTo>
                  <a:lnTo>
                    <a:pt x="623" y="642"/>
                  </a:lnTo>
                  <a:lnTo>
                    <a:pt x="617" y="625"/>
                  </a:lnTo>
                  <a:lnTo>
                    <a:pt x="609" y="601"/>
                  </a:lnTo>
                  <a:lnTo>
                    <a:pt x="603" y="571"/>
                  </a:lnTo>
                  <a:lnTo>
                    <a:pt x="600" y="540"/>
                  </a:lnTo>
                  <a:lnTo>
                    <a:pt x="604" y="508"/>
                  </a:lnTo>
                  <a:lnTo>
                    <a:pt x="616" y="480"/>
                  </a:lnTo>
                  <a:lnTo>
                    <a:pt x="640" y="4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1" name="Freeform 95"/>
            <p:cNvSpPr>
              <a:spLocks/>
            </p:cNvSpPr>
            <p:nvPr/>
          </p:nvSpPr>
          <p:spPr bwMode="auto">
            <a:xfrm>
              <a:off x="193" y="2191"/>
              <a:ext cx="602" cy="205"/>
            </a:xfrm>
            <a:custGeom>
              <a:avLst/>
              <a:gdLst>
                <a:gd name="T0" fmla="*/ 301 w 1205"/>
                <a:gd name="T1" fmla="*/ 63 h 408"/>
                <a:gd name="T2" fmla="*/ 142 w 1205"/>
                <a:gd name="T3" fmla="*/ 103 h 408"/>
                <a:gd name="T4" fmla="*/ 0 w 1205"/>
                <a:gd name="T5" fmla="*/ 20 h 408"/>
                <a:gd name="T6" fmla="*/ 167 w 1205"/>
                <a:gd name="T7" fmla="*/ 0 h 408"/>
                <a:gd name="T8" fmla="*/ 301 w 1205"/>
                <a:gd name="T9" fmla="*/ 63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5"/>
                <a:gd name="T16" fmla="*/ 0 h 408"/>
                <a:gd name="T17" fmla="*/ 1205 w 1205"/>
                <a:gd name="T18" fmla="*/ 408 h 4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5" h="408">
                  <a:moveTo>
                    <a:pt x="1205" y="250"/>
                  </a:moveTo>
                  <a:lnTo>
                    <a:pt x="570" y="408"/>
                  </a:lnTo>
                  <a:lnTo>
                    <a:pt x="0" y="79"/>
                  </a:lnTo>
                  <a:lnTo>
                    <a:pt x="668" y="0"/>
                  </a:lnTo>
                  <a:lnTo>
                    <a:pt x="1205" y="250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2" name="Freeform 96"/>
            <p:cNvSpPr>
              <a:spLocks/>
            </p:cNvSpPr>
            <p:nvPr/>
          </p:nvSpPr>
          <p:spPr bwMode="auto">
            <a:xfrm>
              <a:off x="167" y="2234"/>
              <a:ext cx="298" cy="259"/>
            </a:xfrm>
            <a:custGeom>
              <a:avLst/>
              <a:gdLst>
                <a:gd name="T0" fmla="*/ 144 w 594"/>
                <a:gd name="T1" fmla="*/ 129 h 519"/>
                <a:gd name="T2" fmla="*/ 9 w 594"/>
                <a:gd name="T3" fmla="*/ 40 h 519"/>
                <a:gd name="T4" fmla="*/ 5 w 594"/>
                <a:gd name="T5" fmla="*/ 33 h 519"/>
                <a:gd name="T6" fmla="*/ 2 w 594"/>
                <a:gd name="T7" fmla="*/ 26 h 519"/>
                <a:gd name="T8" fmla="*/ 1 w 594"/>
                <a:gd name="T9" fmla="*/ 20 h 519"/>
                <a:gd name="T10" fmla="*/ 0 w 594"/>
                <a:gd name="T11" fmla="*/ 14 h 519"/>
                <a:gd name="T12" fmla="*/ 1 w 594"/>
                <a:gd name="T13" fmla="*/ 9 h 519"/>
                <a:gd name="T14" fmla="*/ 2 w 594"/>
                <a:gd name="T15" fmla="*/ 5 h 519"/>
                <a:gd name="T16" fmla="*/ 3 w 594"/>
                <a:gd name="T17" fmla="*/ 2 h 519"/>
                <a:gd name="T18" fmla="*/ 5 w 594"/>
                <a:gd name="T19" fmla="*/ 0 h 519"/>
                <a:gd name="T20" fmla="*/ 150 w 594"/>
                <a:gd name="T21" fmla="*/ 83 h 519"/>
                <a:gd name="T22" fmla="*/ 145 w 594"/>
                <a:gd name="T23" fmla="*/ 88 h 519"/>
                <a:gd name="T24" fmla="*/ 142 w 594"/>
                <a:gd name="T25" fmla="*/ 93 h 519"/>
                <a:gd name="T26" fmla="*/ 141 w 594"/>
                <a:gd name="T27" fmla="*/ 99 h 519"/>
                <a:gd name="T28" fmla="*/ 140 w 594"/>
                <a:gd name="T29" fmla="*/ 105 h 519"/>
                <a:gd name="T30" fmla="*/ 140 w 594"/>
                <a:gd name="T31" fmla="*/ 112 h 519"/>
                <a:gd name="T32" fmla="*/ 141 w 594"/>
                <a:gd name="T33" fmla="*/ 118 h 519"/>
                <a:gd name="T34" fmla="*/ 142 w 594"/>
                <a:gd name="T35" fmla="*/ 124 h 519"/>
                <a:gd name="T36" fmla="*/ 144 w 594"/>
                <a:gd name="T37" fmla="*/ 129 h 5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4"/>
                <a:gd name="T58" fmla="*/ 0 h 519"/>
                <a:gd name="T59" fmla="*/ 594 w 594"/>
                <a:gd name="T60" fmla="*/ 519 h 5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4" h="519">
                  <a:moveTo>
                    <a:pt x="572" y="519"/>
                  </a:moveTo>
                  <a:lnTo>
                    <a:pt x="36" y="162"/>
                  </a:lnTo>
                  <a:lnTo>
                    <a:pt x="18" y="133"/>
                  </a:lnTo>
                  <a:lnTo>
                    <a:pt x="7" y="106"/>
                  </a:lnTo>
                  <a:lnTo>
                    <a:pt x="1" y="82"/>
                  </a:lnTo>
                  <a:lnTo>
                    <a:pt x="0" y="59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594" y="335"/>
                  </a:lnTo>
                  <a:lnTo>
                    <a:pt x="578" y="353"/>
                  </a:lnTo>
                  <a:lnTo>
                    <a:pt x="567" y="375"/>
                  </a:lnTo>
                  <a:lnTo>
                    <a:pt x="560" y="398"/>
                  </a:lnTo>
                  <a:lnTo>
                    <a:pt x="556" y="422"/>
                  </a:lnTo>
                  <a:lnTo>
                    <a:pt x="558" y="448"/>
                  </a:lnTo>
                  <a:lnTo>
                    <a:pt x="560" y="473"/>
                  </a:lnTo>
                  <a:lnTo>
                    <a:pt x="566" y="497"/>
                  </a:lnTo>
                  <a:lnTo>
                    <a:pt x="572" y="51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3" name="Freeform 97"/>
            <p:cNvSpPr>
              <a:spLocks/>
            </p:cNvSpPr>
            <p:nvPr/>
          </p:nvSpPr>
          <p:spPr bwMode="auto">
            <a:xfrm>
              <a:off x="455" y="2325"/>
              <a:ext cx="370" cy="194"/>
            </a:xfrm>
            <a:custGeom>
              <a:avLst/>
              <a:gdLst>
                <a:gd name="T0" fmla="*/ 165 w 738"/>
                <a:gd name="T1" fmla="*/ 33 h 387"/>
                <a:gd name="T2" fmla="*/ 0 w 738"/>
                <a:gd name="T3" fmla="*/ 76 h 387"/>
                <a:gd name="T4" fmla="*/ 2 w 738"/>
                <a:gd name="T5" fmla="*/ 81 h 387"/>
                <a:gd name="T6" fmla="*/ 167 w 738"/>
                <a:gd name="T7" fmla="*/ 38 h 387"/>
                <a:gd name="T8" fmla="*/ 175 w 738"/>
                <a:gd name="T9" fmla="*/ 48 h 387"/>
                <a:gd name="T10" fmla="*/ 8 w 738"/>
                <a:gd name="T11" fmla="*/ 92 h 387"/>
                <a:gd name="T12" fmla="*/ 9 w 738"/>
                <a:gd name="T13" fmla="*/ 97 h 387"/>
                <a:gd name="T14" fmla="*/ 186 w 738"/>
                <a:gd name="T15" fmla="*/ 50 h 387"/>
                <a:gd name="T16" fmla="*/ 170 w 738"/>
                <a:gd name="T17" fmla="*/ 35 h 387"/>
                <a:gd name="T18" fmla="*/ 172 w 738"/>
                <a:gd name="T19" fmla="*/ 1 h 387"/>
                <a:gd name="T20" fmla="*/ 168 w 738"/>
                <a:gd name="T21" fmla="*/ 0 h 387"/>
                <a:gd name="T22" fmla="*/ 167 w 738"/>
                <a:gd name="T23" fmla="*/ 9 h 387"/>
                <a:gd name="T24" fmla="*/ 165 w 738"/>
                <a:gd name="T25" fmla="*/ 33 h 38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8"/>
                <a:gd name="T40" fmla="*/ 0 h 387"/>
                <a:gd name="T41" fmla="*/ 738 w 738"/>
                <a:gd name="T42" fmla="*/ 387 h 38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8" h="387">
                  <a:moveTo>
                    <a:pt x="658" y="132"/>
                  </a:moveTo>
                  <a:lnTo>
                    <a:pt x="0" y="304"/>
                  </a:lnTo>
                  <a:lnTo>
                    <a:pt x="5" y="324"/>
                  </a:lnTo>
                  <a:lnTo>
                    <a:pt x="664" y="152"/>
                  </a:lnTo>
                  <a:lnTo>
                    <a:pt x="699" y="189"/>
                  </a:lnTo>
                  <a:lnTo>
                    <a:pt x="29" y="366"/>
                  </a:lnTo>
                  <a:lnTo>
                    <a:pt x="34" y="387"/>
                  </a:lnTo>
                  <a:lnTo>
                    <a:pt x="738" y="199"/>
                  </a:lnTo>
                  <a:lnTo>
                    <a:pt x="676" y="137"/>
                  </a:lnTo>
                  <a:lnTo>
                    <a:pt x="687" y="1"/>
                  </a:lnTo>
                  <a:lnTo>
                    <a:pt x="668" y="0"/>
                  </a:lnTo>
                  <a:lnTo>
                    <a:pt x="665" y="36"/>
                  </a:lnTo>
                  <a:lnTo>
                    <a:pt x="658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4" name="Freeform 98"/>
            <p:cNvSpPr>
              <a:spLocks/>
            </p:cNvSpPr>
            <p:nvPr/>
          </p:nvSpPr>
          <p:spPr bwMode="auto">
            <a:xfrm>
              <a:off x="471" y="2125"/>
              <a:ext cx="321" cy="200"/>
            </a:xfrm>
            <a:custGeom>
              <a:avLst/>
              <a:gdLst>
                <a:gd name="T0" fmla="*/ 7 w 643"/>
                <a:gd name="T1" fmla="*/ 56 h 401"/>
                <a:gd name="T2" fmla="*/ 0 w 643"/>
                <a:gd name="T3" fmla="*/ 68 h 401"/>
                <a:gd name="T4" fmla="*/ 0 w 643"/>
                <a:gd name="T5" fmla="*/ 83 h 401"/>
                <a:gd name="T6" fmla="*/ 2 w 643"/>
                <a:gd name="T7" fmla="*/ 94 h 401"/>
                <a:gd name="T8" fmla="*/ 3 w 643"/>
                <a:gd name="T9" fmla="*/ 100 h 401"/>
                <a:gd name="T10" fmla="*/ 160 w 643"/>
                <a:gd name="T11" fmla="*/ 37 h 401"/>
                <a:gd name="T12" fmla="*/ 158 w 643"/>
                <a:gd name="T13" fmla="*/ 0 h 401"/>
                <a:gd name="T14" fmla="*/ 7 w 643"/>
                <a:gd name="T15" fmla="*/ 56 h 4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3"/>
                <a:gd name="T25" fmla="*/ 0 h 401"/>
                <a:gd name="T26" fmla="*/ 643 w 643"/>
                <a:gd name="T27" fmla="*/ 401 h 4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3" h="401">
                  <a:moveTo>
                    <a:pt x="30" y="227"/>
                  </a:moveTo>
                  <a:lnTo>
                    <a:pt x="0" y="274"/>
                  </a:lnTo>
                  <a:lnTo>
                    <a:pt x="1" y="335"/>
                  </a:lnTo>
                  <a:lnTo>
                    <a:pt x="11" y="377"/>
                  </a:lnTo>
                  <a:lnTo>
                    <a:pt x="15" y="401"/>
                  </a:lnTo>
                  <a:lnTo>
                    <a:pt x="643" y="149"/>
                  </a:lnTo>
                  <a:lnTo>
                    <a:pt x="635" y="0"/>
                  </a:lnTo>
                  <a:lnTo>
                    <a:pt x="30" y="2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5" name="Freeform 99"/>
            <p:cNvSpPr>
              <a:spLocks/>
            </p:cNvSpPr>
            <p:nvPr/>
          </p:nvSpPr>
          <p:spPr bwMode="auto">
            <a:xfrm>
              <a:off x="478" y="2201"/>
              <a:ext cx="342" cy="157"/>
            </a:xfrm>
            <a:custGeom>
              <a:avLst/>
              <a:gdLst>
                <a:gd name="T0" fmla="*/ 0 w 683"/>
                <a:gd name="T1" fmla="*/ 64 h 316"/>
                <a:gd name="T2" fmla="*/ 9 w 683"/>
                <a:gd name="T3" fmla="*/ 78 h 316"/>
                <a:gd name="T4" fmla="*/ 171 w 683"/>
                <a:gd name="T5" fmla="*/ 13 h 316"/>
                <a:gd name="T6" fmla="*/ 156 w 683"/>
                <a:gd name="T7" fmla="*/ 0 h 316"/>
                <a:gd name="T8" fmla="*/ 0 w 683"/>
                <a:gd name="T9" fmla="*/ 64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3"/>
                <a:gd name="T16" fmla="*/ 0 h 316"/>
                <a:gd name="T17" fmla="*/ 683 w 68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3" h="316">
                  <a:moveTo>
                    <a:pt x="0" y="258"/>
                  </a:moveTo>
                  <a:lnTo>
                    <a:pt x="34" y="316"/>
                  </a:lnTo>
                  <a:lnTo>
                    <a:pt x="683" y="52"/>
                  </a:lnTo>
                  <a:lnTo>
                    <a:pt x="623" y="0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6" name="Freeform 100"/>
            <p:cNvSpPr>
              <a:spLocks/>
            </p:cNvSpPr>
            <p:nvPr/>
          </p:nvSpPr>
          <p:spPr bwMode="auto">
            <a:xfrm>
              <a:off x="166" y="1988"/>
              <a:ext cx="660" cy="377"/>
            </a:xfrm>
            <a:custGeom>
              <a:avLst/>
              <a:gdLst>
                <a:gd name="T0" fmla="*/ 162 w 1321"/>
                <a:gd name="T1" fmla="*/ 128 h 753"/>
                <a:gd name="T2" fmla="*/ 330 w 1321"/>
                <a:gd name="T3" fmla="*/ 64 h 753"/>
                <a:gd name="T4" fmla="*/ 176 w 1321"/>
                <a:gd name="T5" fmla="*/ 0 h 753"/>
                <a:gd name="T6" fmla="*/ 4 w 1321"/>
                <a:gd name="T7" fmla="*/ 39 h 753"/>
                <a:gd name="T8" fmla="*/ 3 w 1321"/>
                <a:gd name="T9" fmla="*/ 40 h 753"/>
                <a:gd name="T10" fmla="*/ 2 w 1321"/>
                <a:gd name="T11" fmla="*/ 44 h 753"/>
                <a:gd name="T12" fmla="*/ 1 w 1321"/>
                <a:gd name="T13" fmla="*/ 49 h 753"/>
                <a:gd name="T14" fmla="*/ 0 w 1321"/>
                <a:gd name="T15" fmla="*/ 56 h 753"/>
                <a:gd name="T16" fmla="*/ 0 w 1321"/>
                <a:gd name="T17" fmla="*/ 65 h 753"/>
                <a:gd name="T18" fmla="*/ 2 w 1321"/>
                <a:gd name="T19" fmla="*/ 75 h 753"/>
                <a:gd name="T20" fmla="*/ 6 w 1321"/>
                <a:gd name="T21" fmla="*/ 85 h 753"/>
                <a:gd name="T22" fmla="*/ 13 w 1321"/>
                <a:gd name="T23" fmla="*/ 96 h 753"/>
                <a:gd name="T24" fmla="*/ 13 w 1321"/>
                <a:gd name="T25" fmla="*/ 96 h 753"/>
                <a:gd name="T26" fmla="*/ 14 w 1321"/>
                <a:gd name="T27" fmla="*/ 96 h 753"/>
                <a:gd name="T28" fmla="*/ 14 w 1321"/>
                <a:gd name="T29" fmla="*/ 96 h 753"/>
                <a:gd name="T30" fmla="*/ 14 w 1321"/>
                <a:gd name="T31" fmla="*/ 96 h 753"/>
                <a:gd name="T32" fmla="*/ 14 w 1321"/>
                <a:gd name="T33" fmla="*/ 96 h 753"/>
                <a:gd name="T34" fmla="*/ 14 w 1321"/>
                <a:gd name="T35" fmla="*/ 96 h 753"/>
                <a:gd name="T36" fmla="*/ 166 w 1321"/>
                <a:gd name="T37" fmla="*/ 189 h 753"/>
                <a:gd name="T38" fmla="*/ 166 w 1321"/>
                <a:gd name="T39" fmla="*/ 186 h 753"/>
                <a:gd name="T40" fmla="*/ 164 w 1321"/>
                <a:gd name="T41" fmla="*/ 181 h 753"/>
                <a:gd name="T42" fmla="*/ 164 w 1321"/>
                <a:gd name="T43" fmla="*/ 181 h 753"/>
                <a:gd name="T44" fmla="*/ 164 w 1321"/>
                <a:gd name="T45" fmla="*/ 181 h 753"/>
                <a:gd name="T46" fmla="*/ 163 w 1321"/>
                <a:gd name="T47" fmla="*/ 179 h 753"/>
                <a:gd name="T48" fmla="*/ 161 w 1321"/>
                <a:gd name="T49" fmla="*/ 174 h 753"/>
                <a:gd name="T50" fmla="*/ 158 w 1321"/>
                <a:gd name="T51" fmla="*/ 168 h 753"/>
                <a:gd name="T52" fmla="*/ 156 w 1321"/>
                <a:gd name="T53" fmla="*/ 160 h 753"/>
                <a:gd name="T54" fmla="*/ 155 w 1321"/>
                <a:gd name="T55" fmla="*/ 151 h 753"/>
                <a:gd name="T56" fmla="*/ 155 w 1321"/>
                <a:gd name="T57" fmla="*/ 143 h 753"/>
                <a:gd name="T58" fmla="*/ 157 w 1321"/>
                <a:gd name="T59" fmla="*/ 135 h 753"/>
                <a:gd name="T60" fmla="*/ 162 w 1321"/>
                <a:gd name="T61" fmla="*/ 128 h 75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1"/>
                <a:gd name="T94" fmla="*/ 0 h 753"/>
                <a:gd name="T95" fmla="*/ 1321 w 1321"/>
                <a:gd name="T96" fmla="*/ 753 h 75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1" h="753">
                  <a:moveTo>
                    <a:pt x="650" y="509"/>
                  </a:moveTo>
                  <a:lnTo>
                    <a:pt x="1321" y="255"/>
                  </a:lnTo>
                  <a:lnTo>
                    <a:pt x="704" y="0"/>
                  </a:lnTo>
                  <a:lnTo>
                    <a:pt x="17" y="154"/>
                  </a:lnTo>
                  <a:lnTo>
                    <a:pt x="15" y="159"/>
                  </a:lnTo>
                  <a:lnTo>
                    <a:pt x="9" y="173"/>
                  </a:lnTo>
                  <a:lnTo>
                    <a:pt x="4" y="195"/>
                  </a:lnTo>
                  <a:lnTo>
                    <a:pt x="0" y="224"/>
                  </a:lnTo>
                  <a:lnTo>
                    <a:pt x="1" y="258"/>
                  </a:lnTo>
                  <a:lnTo>
                    <a:pt x="9" y="298"/>
                  </a:lnTo>
                  <a:lnTo>
                    <a:pt x="27" y="339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57" y="383"/>
                  </a:lnTo>
                  <a:lnTo>
                    <a:pt x="58" y="384"/>
                  </a:lnTo>
                  <a:lnTo>
                    <a:pt x="666" y="753"/>
                  </a:lnTo>
                  <a:lnTo>
                    <a:pt x="666" y="743"/>
                  </a:lnTo>
                  <a:lnTo>
                    <a:pt x="657" y="721"/>
                  </a:lnTo>
                  <a:lnTo>
                    <a:pt x="654" y="714"/>
                  </a:lnTo>
                  <a:lnTo>
                    <a:pt x="645" y="696"/>
                  </a:lnTo>
                  <a:lnTo>
                    <a:pt x="635" y="670"/>
                  </a:lnTo>
                  <a:lnTo>
                    <a:pt x="626" y="638"/>
                  </a:lnTo>
                  <a:lnTo>
                    <a:pt x="620" y="604"/>
                  </a:lnTo>
                  <a:lnTo>
                    <a:pt x="621" y="569"/>
                  </a:lnTo>
                  <a:lnTo>
                    <a:pt x="629" y="537"/>
                  </a:lnTo>
                  <a:lnTo>
                    <a:pt x="650" y="5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7" name="Freeform 101"/>
            <p:cNvSpPr>
              <a:spLocks/>
            </p:cNvSpPr>
            <p:nvPr/>
          </p:nvSpPr>
          <p:spPr bwMode="auto">
            <a:xfrm>
              <a:off x="198" y="2002"/>
              <a:ext cx="593" cy="227"/>
            </a:xfrm>
            <a:custGeom>
              <a:avLst/>
              <a:gdLst>
                <a:gd name="T0" fmla="*/ 297 w 1186"/>
                <a:gd name="T1" fmla="*/ 56 h 456"/>
                <a:gd name="T2" fmla="*/ 147 w 1186"/>
                <a:gd name="T3" fmla="*/ 113 h 456"/>
                <a:gd name="T4" fmla="*/ 0 w 1186"/>
                <a:gd name="T5" fmla="*/ 36 h 456"/>
                <a:gd name="T6" fmla="*/ 159 w 1186"/>
                <a:gd name="T7" fmla="*/ 0 h 456"/>
                <a:gd name="T8" fmla="*/ 297 w 1186"/>
                <a:gd name="T9" fmla="*/ 5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6"/>
                <a:gd name="T16" fmla="*/ 0 h 456"/>
                <a:gd name="T17" fmla="*/ 1186 w 1186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6" h="456">
                  <a:moveTo>
                    <a:pt x="1186" y="226"/>
                  </a:moveTo>
                  <a:lnTo>
                    <a:pt x="586" y="456"/>
                  </a:lnTo>
                  <a:lnTo>
                    <a:pt x="0" y="144"/>
                  </a:lnTo>
                  <a:lnTo>
                    <a:pt x="639" y="0"/>
                  </a:lnTo>
                  <a:lnTo>
                    <a:pt x="1186" y="2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8" name="Freeform 102"/>
            <p:cNvSpPr>
              <a:spLocks/>
            </p:cNvSpPr>
            <p:nvPr/>
          </p:nvSpPr>
          <p:spPr bwMode="auto">
            <a:xfrm>
              <a:off x="177" y="2079"/>
              <a:ext cx="302" cy="260"/>
            </a:xfrm>
            <a:custGeom>
              <a:avLst/>
              <a:gdLst>
                <a:gd name="T0" fmla="*/ 150 w 605"/>
                <a:gd name="T1" fmla="*/ 130 h 522"/>
                <a:gd name="T2" fmla="*/ 11 w 605"/>
                <a:gd name="T3" fmla="*/ 45 h 522"/>
                <a:gd name="T4" fmla="*/ 6 w 605"/>
                <a:gd name="T5" fmla="*/ 37 h 522"/>
                <a:gd name="T6" fmla="*/ 3 w 605"/>
                <a:gd name="T7" fmla="*/ 30 h 522"/>
                <a:gd name="T8" fmla="*/ 0 w 605"/>
                <a:gd name="T9" fmla="*/ 23 h 522"/>
                <a:gd name="T10" fmla="*/ 0 w 605"/>
                <a:gd name="T11" fmla="*/ 17 h 522"/>
                <a:gd name="T12" fmla="*/ 0 w 605"/>
                <a:gd name="T13" fmla="*/ 11 h 522"/>
                <a:gd name="T14" fmla="*/ 0 w 605"/>
                <a:gd name="T15" fmla="*/ 6 h 522"/>
                <a:gd name="T16" fmla="*/ 1 w 605"/>
                <a:gd name="T17" fmla="*/ 3 h 522"/>
                <a:gd name="T18" fmla="*/ 2 w 605"/>
                <a:gd name="T19" fmla="*/ 0 h 522"/>
                <a:gd name="T20" fmla="*/ 151 w 605"/>
                <a:gd name="T21" fmla="*/ 79 h 522"/>
                <a:gd name="T22" fmla="*/ 147 w 605"/>
                <a:gd name="T23" fmla="*/ 84 h 522"/>
                <a:gd name="T24" fmla="*/ 145 w 605"/>
                <a:gd name="T25" fmla="*/ 90 h 522"/>
                <a:gd name="T26" fmla="*/ 144 w 605"/>
                <a:gd name="T27" fmla="*/ 97 h 522"/>
                <a:gd name="T28" fmla="*/ 144 w 605"/>
                <a:gd name="T29" fmla="*/ 104 h 522"/>
                <a:gd name="T30" fmla="*/ 145 w 605"/>
                <a:gd name="T31" fmla="*/ 111 h 522"/>
                <a:gd name="T32" fmla="*/ 146 w 605"/>
                <a:gd name="T33" fmla="*/ 117 h 522"/>
                <a:gd name="T34" fmla="*/ 148 w 605"/>
                <a:gd name="T35" fmla="*/ 124 h 522"/>
                <a:gd name="T36" fmla="*/ 150 w 605"/>
                <a:gd name="T37" fmla="*/ 130 h 5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5"/>
                <a:gd name="T58" fmla="*/ 0 h 522"/>
                <a:gd name="T59" fmla="*/ 605 w 605"/>
                <a:gd name="T60" fmla="*/ 522 h 5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5" h="522">
                  <a:moveTo>
                    <a:pt x="602" y="522"/>
                  </a:moveTo>
                  <a:lnTo>
                    <a:pt x="47" y="180"/>
                  </a:lnTo>
                  <a:lnTo>
                    <a:pt x="26" y="149"/>
                  </a:lnTo>
                  <a:lnTo>
                    <a:pt x="12" y="120"/>
                  </a:lnTo>
                  <a:lnTo>
                    <a:pt x="3" y="94"/>
                  </a:lnTo>
                  <a:lnTo>
                    <a:pt x="0" y="68"/>
                  </a:lnTo>
                  <a:lnTo>
                    <a:pt x="0" y="46"/>
                  </a:lnTo>
                  <a:lnTo>
                    <a:pt x="2" y="27"/>
                  </a:lnTo>
                  <a:lnTo>
                    <a:pt x="6" y="12"/>
                  </a:lnTo>
                  <a:lnTo>
                    <a:pt x="9" y="0"/>
                  </a:lnTo>
                  <a:lnTo>
                    <a:pt x="605" y="318"/>
                  </a:lnTo>
                  <a:lnTo>
                    <a:pt x="591" y="340"/>
                  </a:lnTo>
                  <a:lnTo>
                    <a:pt x="582" y="364"/>
                  </a:lnTo>
                  <a:lnTo>
                    <a:pt x="577" y="390"/>
                  </a:lnTo>
                  <a:lnTo>
                    <a:pt x="577" y="418"/>
                  </a:lnTo>
                  <a:lnTo>
                    <a:pt x="580" y="446"/>
                  </a:lnTo>
                  <a:lnTo>
                    <a:pt x="586" y="472"/>
                  </a:lnTo>
                  <a:lnTo>
                    <a:pt x="592" y="497"/>
                  </a:lnTo>
                  <a:lnTo>
                    <a:pt x="602" y="5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9" name="Freeform 103"/>
            <p:cNvSpPr>
              <a:spLocks/>
            </p:cNvSpPr>
            <p:nvPr/>
          </p:nvSpPr>
          <p:spPr bwMode="auto">
            <a:xfrm>
              <a:off x="478" y="2125"/>
              <a:ext cx="351" cy="240"/>
            </a:xfrm>
            <a:custGeom>
              <a:avLst/>
              <a:gdLst>
                <a:gd name="T0" fmla="*/ 155 w 701"/>
                <a:gd name="T1" fmla="*/ 36 h 480"/>
                <a:gd name="T2" fmla="*/ 0 w 701"/>
                <a:gd name="T3" fmla="*/ 99 h 480"/>
                <a:gd name="T4" fmla="*/ 2 w 701"/>
                <a:gd name="T5" fmla="*/ 104 h 480"/>
                <a:gd name="T6" fmla="*/ 157 w 701"/>
                <a:gd name="T7" fmla="*/ 42 h 480"/>
                <a:gd name="T8" fmla="*/ 166 w 701"/>
                <a:gd name="T9" fmla="*/ 51 h 480"/>
                <a:gd name="T10" fmla="*/ 9 w 701"/>
                <a:gd name="T11" fmla="*/ 115 h 480"/>
                <a:gd name="T12" fmla="*/ 11 w 701"/>
                <a:gd name="T13" fmla="*/ 120 h 480"/>
                <a:gd name="T14" fmla="*/ 176 w 701"/>
                <a:gd name="T15" fmla="*/ 53 h 480"/>
                <a:gd name="T16" fmla="*/ 159 w 701"/>
                <a:gd name="T17" fmla="*/ 37 h 480"/>
                <a:gd name="T18" fmla="*/ 159 w 701"/>
                <a:gd name="T19" fmla="*/ 0 h 480"/>
                <a:gd name="T20" fmla="*/ 154 w 701"/>
                <a:gd name="T21" fmla="*/ 0 h 480"/>
                <a:gd name="T22" fmla="*/ 154 w 701"/>
                <a:gd name="T23" fmla="*/ 12 h 480"/>
                <a:gd name="T24" fmla="*/ 155 w 701"/>
                <a:gd name="T25" fmla="*/ 36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1"/>
                <a:gd name="T40" fmla="*/ 0 h 480"/>
                <a:gd name="T41" fmla="*/ 701 w 701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1" h="480">
                  <a:moveTo>
                    <a:pt x="617" y="144"/>
                  </a:moveTo>
                  <a:lnTo>
                    <a:pt x="0" y="394"/>
                  </a:lnTo>
                  <a:lnTo>
                    <a:pt x="6" y="416"/>
                  </a:lnTo>
                  <a:lnTo>
                    <a:pt x="626" y="165"/>
                  </a:lnTo>
                  <a:lnTo>
                    <a:pt x="663" y="201"/>
                  </a:lnTo>
                  <a:lnTo>
                    <a:pt x="33" y="459"/>
                  </a:lnTo>
                  <a:lnTo>
                    <a:pt x="41" y="480"/>
                  </a:lnTo>
                  <a:lnTo>
                    <a:pt x="701" y="209"/>
                  </a:lnTo>
                  <a:lnTo>
                    <a:pt x="636" y="148"/>
                  </a:lnTo>
                  <a:lnTo>
                    <a:pt x="634" y="0"/>
                  </a:lnTo>
                  <a:lnTo>
                    <a:pt x="615" y="0"/>
                  </a:lnTo>
                  <a:lnTo>
                    <a:pt x="616" y="46"/>
                  </a:lnTo>
                  <a:lnTo>
                    <a:pt x="617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0" name="Freeform 104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1" name="Freeform 105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2" name="Freeform 106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3" name="Freeform 107"/>
            <p:cNvSpPr>
              <a:spLocks/>
            </p:cNvSpPr>
            <p:nvPr/>
          </p:nvSpPr>
          <p:spPr bwMode="auto">
            <a:xfrm>
              <a:off x="434" y="2042"/>
              <a:ext cx="349" cy="113"/>
            </a:xfrm>
            <a:custGeom>
              <a:avLst/>
              <a:gdLst>
                <a:gd name="T0" fmla="*/ 0 w 698"/>
                <a:gd name="T1" fmla="*/ 43 h 225"/>
                <a:gd name="T2" fmla="*/ 7 w 698"/>
                <a:gd name="T3" fmla="*/ 57 h 225"/>
                <a:gd name="T4" fmla="*/ 175 w 698"/>
                <a:gd name="T5" fmla="*/ 13 h 225"/>
                <a:gd name="T6" fmla="*/ 161 w 698"/>
                <a:gd name="T7" fmla="*/ 0 h 225"/>
                <a:gd name="T8" fmla="*/ 0 w 698"/>
                <a:gd name="T9" fmla="*/ 43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8"/>
                <a:gd name="T16" fmla="*/ 0 h 225"/>
                <a:gd name="T17" fmla="*/ 698 w 698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8" h="225">
                  <a:moveTo>
                    <a:pt x="0" y="171"/>
                  </a:moveTo>
                  <a:lnTo>
                    <a:pt x="29" y="225"/>
                  </a:lnTo>
                  <a:lnTo>
                    <a:pt x="698" y="50"/>
                  </a:lnTo>
                  <a:lnTo>
                    <a:pt x="644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4" name="Freeform 108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5" name="Freeform 109"/>
            <p:cNvSpPr>
              <a:spLocks/>
            </p:cNvSpPr>
            <p:nvPr/>
          </p:nvSpPr>
          <p:spPr bwMode="auto">
            <a:xfrm>
              <a:off x="179" y="1843"/>
              <a:ext cx="584" cy="199"/>
            </a:xfrm>
            <a:custGeom>
              <a:avLst/>
              <a:gdLst>
                <a:gd name="T0" fmla="*/ 292 w 1167"/>
                <a:gd name="T1" fmla="*/ 61 h 397"/>
                <a:gd name="T2" fmla="*/ 138 w 1167"/>
                <a:gd name="T3" fmla="*/ 100 h 397"/>
                <a:gd name="T4" fmla="*/ 0 w 1167"/>
                <a:gd name="T5" fmla="*/ 20 h 397"/>
                <a:gd name="T6" fmla="*/ 162 w 1167"/>
                <a:gd name="T7" fmla="*/ 0 h 397"/>
                <a:gd name="T8" fmla="*/ 292 w 1167"/>
                <a:gd name="T9" fmla="*/ 61 h 3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7"/>
                <a:gd name="T16" fmla="*/ 0 h 397"/>
                <a:gd name="T17" fmla="*/ 1167 w 1167"/>
                <a:gd name="T18" fmla="*/ 397 h 3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7" h="397">
                  <a:moveTo>
                    <a:pt x="1167" y="243"/>
                  </a:moveTo>
                  <a:lnTo>
                    <a:pt x="551" y="397"/>
                  </a:lnTo>
                  <a:lnTo>
                    <a:pt x="0" y="78"/>
                  </a:lnTo>
                  <a:lnTo>
                    <a:pt x="646" y="0"/>
                  </a:lnTo>
                  <a:lnTo>
                    <a:pt x="1167" y="2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6" name="Freeform 110"/>
            <p:cNvSpPr>
              <a:spLocks/>
            </p:cNvSpPr>
            <p:nvPr/>
          </p:nvSpPr>
          <p:spPr bwMode="auto">
            <a:xfrm>
              <a:off x="154" y="1885"/>
              <a:ext cx="288" cy="252"/>
            </a:xfrm>
            <a:custGeom>
              <a:avLst/>
              <a:gdLst>
                <a:gd name="T0" fmla="*/ 139 w 576"/>
                <a:gd name="T1" fmla="*/ 126 h 503"/>
                <a:gd name="T2" fmla="*/ 9 w 576"/>
                <a:gd name="T3" fmla="*/ 39 h 503"/>
                <a:gd name="T4" fmla="*/ 5 w 576"/>
                <a:gd name="T5" fmla="*/ 33 h 503"/>
                <a:gd name="T6" fmla="*/ 1 w 576"/>
                <a:gd name="T7" fmla="*/ 26 h 503"/>
                <a:gd name="T8" fmla="*/ 1 w 576"/>
                <a:gd name="T9" fmla="*/ 20 h 503"/>
                <a:gd name="T10" fmla="*/ 0 w 576"/>
                <a:gd name="T11" fmla="*/ 15 h 503"/>
                <a:gd name="T12" fmla="*/ 1 w 576"/>
                <a:gd name="T13" fmla="*/ 10 h 503"/>
                <a:gd name="T14" fmla="*/ 1 w 576"/>
                <a:gd name="T15" fmla="*/ 6 h 503"/>
                <a:gd name="T16" fmla="*/ 3 w 576"/>
                <a:gd name="T17" fmla="*/ 3 h 503"/>
                <a:gd name="T18" fmla="*/ 4 w 576"/>
                <a:gd name="T19" fmla="*/ 0 h 503"/>
                <a:gd name="T20" fmla="*/ 144 w 576"/>
                <a:gd name="T21" fmla="*/ 81 h 503"/>
                <a:gd name="T22" fmla="*/ 140 w 576"/>
                <a:gd name="T23" fmla="*/ 86 h 503"/>
                <a:gd name="T24" fmla="*/ 138 w 576"/>
                <a:gd name="T25" fmla="*/ 91 h 503"/>
                <a:gd name="T26" fmla="*/ 136 w 576"/>
                <a:gd name="T27" fmla="*/ 97 h 503"/>
                <a:gd name="T28" fmla="*/ 135 w 576"/>
                <a:gd name="T29" fmla="*/ 103 h 503"/>
                <a:gd name="T30" fmla="*/ 135 w 576"/>
                <a:gd name="T31" fmla="*/ 109 h 503"/>
                <a:gd name="T32" fmla="*/ 136 w 576"/>
                <a:gd name="T33" fmla="*/ 115 h 503"/>
                <a:gd name="T34" fmla="*/ 137 w 576"/>
                <a:gd name="T35" fmla="*/ 121 h 503"/>
                <a:gd name="T36" fmla="*/ 139 w 576"/>
                <a:gd name="T37" fmla="*/ 126 h 5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76"/>
                <a:gd name="T58" fmla="*/ 0 h 503"/>
                <a:gd name="T59" fmla="*/ 576 w 576"/>
                <a:gd name="T60" fmla="*/ 503 h 5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76" h="503">
                  <a:moveTo>
                    <a:pt x="555" y="503"/>
                  </a:moveTo>
                  <a:lnTo>
                    <a:pt x="36" y="156"/>
                  </a:lnTo>
                  <a:lnTo>
                    <a:pt x="17" y="129"/>
                  </a:lnTo>
                  <a:lnTo>
                    <a:pt x="6" y="102"/>
                  </a:lnTo>
                  <a:lnTo>
                    <a:pt x="1" y="78"/>
                  </a:lnTo>
                  <a:lnTo>
                    <a:pt x="0" y="57"/>
                  </a:lnTo>
                  <a:lnTo>
                    <a:pt x="2" y="38"/>
                  </a:lnTo>
                  <a:lnTo>
                    <a:pt x="6" y="22"/>
                  </a:lnTo>
                  <a:lnTo>
                    <a:pt x="12" y="9"/>
                  </a:lnTo>
                  <a:lnTo>
                    <a:pt x="16" y="0"/>
                  </a:lnTo>
                  <a:lnTo>
                    <a:pt x="576" y="324"/>
                  </a:lnTo>
                  <a:lnTo>
                    <a:pt x="560" y="343"/>
                  </a:lnTo>
                  <a:lnTo>
                    <a:pt x="549" y="362"/>
                  </a:lnTo>
                  <a:lnTo>
                    <a:pt x="542" y="385"/>
                  </a:lnTo>
                  <a:lnTo>
                    <a:pt x="540" y="409"/>
                  </a:lnTo>
                  <a:lnTo>
                    <a:pt x="540" y="434"/>
                  </a:lnTo>
                  <a:lnTo>
                    <a:pt x="543" y="458"/>
                  </a:lnTo>
                  <a:lnTo>
                    <a:pt x="548" y="481"/>
                  </a:lnTo>
                  <a:lnTo>
                    <a:pt x="555" y="50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7" name="Freeform 111"/>
            <p:cNvSpPr>
              <a:spLocks/>
            </p:cNvSpPr>
            <p:nvPr/>
          </p:nvSpPr>
          <p:spPr bwMode="auto">
            <a:xfrm>
              <a:off x="434" y="1973"/>
              <a:ext cx="357" cy="188"/>
            </a:xfrm>
            <a:custGeom>
              <a:avLst/>
              <a:gdLst>
                <a:gd name="T0" fmla="*/ 159 w 716"/>
                <a:gd name="T1" fmla="*/ 33 h 375"/>
                <a:gd name="T2" fmla="*/ 0 w 716"/>
                <a:gd name="T3" fmla="*/ 74 h 375"/>
                <a:gd name="T4" fmla="*/ 1 w 716"/>
                <a:gd name="T5" fmla="*/ 79 h 375"/>
                <a:gd name="T6" fmla="*/ 160 w 716"/>
                <a:gd name="T7" fmla="*/ 37 h 375"/>
                <a:gd name="T8" fmla="*/ 169 w 716"/>
                <a:gd name="T9" fmla="*/ 46 h 375"/>
                <a:gd name="T10" fmla="*/ 7 w 716"/>
                <a:gd name="T11" fmla="*/ 89 h 375"/>
                <a:gd name="T12" fmla="*/ 8 w 716"/>
                <a:gd name="T13" fmla="*/ 94 h 375"/>
                <a:gd name="T14" fmla="*/ 178 w 716"/>
                <a:gd name="T15" fmla="*/ 49 h 375"/>
                <a:gd name="T16" fmla="*/ 163 w 716"/>
                <a:gd name="T17" fmla="*/ 34 h 375"/>
                <a:gd name="T18" fmla="*/ 166 w 716"/>
                <a:gd name="T19" fmla="*/ 1 h 375"/>
                <a:gd name="T20" fmla="*/ 161 w 716"/>
                <a:gd name="T21" fmla="*/ 0 h 375"/>
                <a:gd name="T22" fmla="*/ 160 w 716"/>
                <a:gd name="T23" fmla="*/ 11 h 375"/>
                <a:gd name="T24" fmla="*/ 159 w 716"/>
                <a:gd name="T25" fmla="*/ 33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6"/>
                <a:gd name="T40" fmla="*/ 0 h 375"/>
                <a:gd name="T41" fmla="*/ 716 w 716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6" h="375">
                  <a:moveTo>
                    <a:pt x="637" y="129"/>
                  </a:moveTo>
                  <a:lnTo>
                    <a:pt x="0" y="295"/>
                  </a:lnTo>
                  <a:lnTo>
                    <a:pt x="5" y="315"/>
                  </a:lnTo>
                  <a:lnTo>
                    <a:pt x="643" y="148"/>
                  </a:lnTo>
                  <a:lnTo>
                    <a:pt x="678" y="184"/>
                  </a:lnTo>
                  <a:lnTo>
                    <a:pt x="28" y="355"/>
                  </a:lnTo>
                  <a:lnTo>
                    <a:pt x="32" y="375"/>
                  </a:lnTo>
                  <a:lnTo>
                    <a:pt x="716" y="194"/>
                  </a:lnTo>
                  <a:lnTo>
                    <a:pt x="656" y="133"/>
                  </a:lnTo>
                  <a:lnTo>
                    <a:pt x="665" y="2"/>
                  </a:lnTo>
                  <a:lnTo>
                    <a:pt x="647" y="0"/>
                  </a:lnTo>
                  <a:lnTo>
                    <a:pt x="644" y="41"/>
                  </a:lnTo>
                  <a:lnTo>
                    <a:pt x="637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8" name="Freeform 112"/>
            <p:cNvSpPr>
              <a:spLocks/>
            </p:cNvSpPr>
            <p:nvPr/>
          </p:nvSpPr>
          <p:spPr bwMode="auto">
            <a:xfrm>
              <a:off x="488" y="1756"/>
              <a:ext cx="311" cy="194"/>
            </a:xfrm>
            <a:custGeom>
              <a:avLst/>
              <a:gdLst>
                <a:gd name="T0" fmla="*/ 7 w 623"/>
                <a:gd name="T1" fmla="*/ 55 h 389"/>
                <a:gd name="T2" fmla="*/ 0 w 623"/>
                <a:gd name="T3" fmla="*/ 66 h 389"/>
                <a:gd name="T4" fmla="*/ 0 w 623"/>
                <a:gd name="T5" fmla="*/ 81 h 389"/>
                <a:gd name="T6" fmla="*/ 2 w 623"/>
                <a:gd name="T7" fmla="*/ 91 h 389"/>
                <a:gd name="T8" fmla="*/ 3 w 623"/>
                <a:gd name="T9" fmla="*/ 97 h 389"/>
                <a:gd name="T10" fmla="*/ 155 w 623"/>
                <a:gd name="T11" fmla="*/ 36 h 389"/>
                <a:gd name="T12" fmla="*/ 153 w 623"/>
                <a:gd name="T13" fmla="*/ 0 h 389"/>
                <a:gd name="T14" fmla="*/ 7 w 623"/>
                <a:gd name="T15" fmla="*/ 55 h 3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3"/>
                <a:gd name="T25" fmla="*/ 0 h 389"/>
                <a:gd name="T26" fmla="*/ 623 w 623"/>
                <a:gd name="T27" fmla="*/ 389 h 3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3" h="389">
                  <a:moveTo>
                    <a:pt x="29" y="221"/>
                  </a:moveTo>
                  <a:lnTo>
                    <a:pt x="0" y="266"/>
                  </a:lnTo>
                  <a:lnTo>
                    <a:pt x="2" y="326"/>
                  </a:lnTo>
                  <a:lnTo>
                    <a:pt x="11" y="365"/>
                  </a:lnTo>
                  <a:lnTo>
                    <a:pt x="15" y="389"/>
                  </a:lnTo>
                  <a:lnTo>
                    <a:pt x="623" y="145"/>
                  </a:lnTo>
                  <a:lnTo>
                    <a:pt x="615" y="0"/>
                  </a:lnTo>
                  <a:lnTo>
                    <a:pt x="29" y="2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9" name="Freeform 113"/>
            <p:cNvSpPr>
              <a:spLocks/>
            </p:cNvSpPr>
            <p:nvPr/>
          </p:nvSpPr>
          <p:spPr bwMode="auto">
            <a:xfrm>
              <a:off x="496" y="1830"/>
              <a:ext cx="330" cy="153"/>
            </a:xfrm>
            <a:custGeom>
              <a:avLst/>
              <a:gdLst>
                <a:gd name="T0" fmla="*/ 0 w 662"/>
                <a:gd name="T1" fmla="*/ 63 h 305"/>
                <a:gd name="T2" fmla="*/ 8 w 662"/>
                <a:gd name="T3" fmla="*/ 77 h 305"/>
                <a:gd name="T4" fmla="*/ 165 w 662"/>
                <a:gd name="T5" fmla="*/ 13 h 305"/>
                <a:gd name="T6" fmla="*/ 150 w 662"/>
                <a:gd name="T7" fmla="*/ 0 h 305"/>
                <a:gd name="T8" fmla="*/ 0 w 662"/>
                <a:gd name="T9" fmla="*/ 63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2"/>
                <a:gd name="T16" fmla="*/ 0 h 305"/>
                <a:gd name="T17" fmla="*/ 662 w 662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2" h="305">
                  <a:moveTo>
                    <a:pt x="0" y="250"/>
                  </a:moveTo>
                  <a:lnTo>
                    <a:pt x="33" y="305"/>
                  </a:lnTo>
                  <a:lnTo>
                    <a:pt x="662" y="51"/>
                  </a:lnTo>
                  <a:lnTo>
                    <a:pt x="604" y="0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0" name="Freeform 114"/>
            <p:cNvSpPr>
              <a:spLocks/>
            </p:cNvSpPr>
            <p:nvPr/>
          </p:nvSpPr>
          <p:spPr bwMode="auto">
            <a:xfrm>
              <a:off x="193" y="1624"/>
              <a:ext cx="639" cy="365"/>
            </a:xfrm>
            <a:custGeom>
              <a:avLst/>
              <a:gdLst>
                <a:gd name="T0" fmla="*/ 157 w 1279"/>
                <a:gd name="T1" fmla="*/ 123 h 731"/>
                <a:gd name="T2" fmla="*/ 319 w 1279"/>
                <a:gd name="T3" fmla="*/ 62 h 731"/>
                <a:gd name="T4" fmla="*/ 170 w 1279"/>
                <a:gd name="T5" fmla="*/ 0 h 731"/>
                <a:gd name="T6" fmla="*/ 4 w 1279"/>
                <a:gd name="T7" fmla="*/ 37 h 731"/>
                <a:gd name="T8" fmla="*/ 3 w 1279"/>
                <a:gd name="T9" fmla="*/ 39 h 731"/>
                <a:gd name="T10" fmla="*/ 2 w 1279"/>
                <a:gd name="T11" fmla="*/ 42 h 731"/>
                <a:gd name="T12" fmla="*/ 1 w 1279"/>
                <a:gd name="T13" fmla="*/ 47 h 731"/>
                <a:gd name="T14" fmla="*/ 0 w 1279"/>
                <a:gd name="T15" fmla="*/ 54 h 731"/>
                <a:gd name="T16" fmla="*/ 0 w 1279"/>
                <a:gd name="T17" fmla="*/ 62 h 731"/>
                <a:gd name="T18" fmla="*/ 2 w 1279"/>
                <a:gd name="T19" fmla="*/ 72 h 731"/>
                <a:gd name="T20" fmla="*/ 6 w 1279"/>
                <a:gd name="T21" fmla="*/ 82 h 731"/>
                <a:gd name="T22" fmla="*/ 13 w 1279"/>
                <a:gd name="T23" fmla="*/ 92 h 731"/>
                <a:gd name="T24" fmla="*/ 13 w 1279"/>
                <a:gd name="T25" fmla="*/ 92 h 731"/>
                <a:gd name="T26" fmla="*/ 13 w 1279"/>
                <a:gd name="T27" fmla="*/ 92 h 731"/>
                <a:gd name="T28" fmla="*/ 13 w 1279"/>
                <a:gd name="T29" fmla="*/ 93 h 731"/>
                <a:gd name="T30" fmla="*/ 13 w 1279"/>
                <a:gd name="T31" fmla="*/ 93 h 731"/>
                <a:gd name="T32" fmla="*/ 13 w 1279"/>
                <a:gd name="T33" fmla="*/ 93 h 731"/>
                <a:gd name="T34" fmla="*/ 13 w 1279"/>
                <a:gd name="T35" fmla="*/ 93 h 731"/>
                <a:gd name="T36" fmla="*/ 161 w 1279"/>
                <a:gd name="T37" fmla="*/ 182 h 731"/>
                <a:gd name="T38" fmla="*/ 161 w 1279"/>
                <a:gd name="T39" fmla="*/ 180 h 731"/>
                <a:gd name="T40" fmla="*/ 159 w 1279"/>
                <a:gd name="T41" fmla="*/ 175 h 731"/>
                <a:gd name="T42" fmla="*/ 159 w 1279"/>
                <a:gd name="T43" fmla="*/ 175 h 731"/>
                <a:gd name="T44" fmla="*/ 159 w 1279"/>
                <a:gd name="T45" fmla="*/ 174 h 731"/>
                <a:gd name="T46" fmla="*/ 158 w 1279"/>
                <a:gd name="T47" fmla="*/ 173 h 731"/>
                <a:gd name="T48" fmla="*/ 156 w 1279"/>
                <a:gd name="T49" fmla="*/ 169 h 731"/>
                <a:gd name="T50" fmla="*/ 154 w 1279"/>
                <a:gd name="T51" fmla="*/ 162 h 731"/>
                <a:gd name="T52" fmla="*/ 151 w 1279"/>
                <a:gd name="T53" fmla="*/ 154 h 731"/>
                <a:gd name="T54" fmla="*/ 150 w 1279"/>
                <a:gd name="T55" fmla="*/ 146 h 731"/>
                <a:gd name="T56" fmla="*/ 150 w 1279"/>
                <a:gd name="T57" fmla="*/ 138 h 731"/>
                <a:gd name="T58" fmla="*/ 152 w 1279"/>
                <a:gd name="T59" fmla="*/ 130 h 731"/>
                <a:gd name="T60" fmla="*/ 157 w 1279"/>
                <a:gd name="T61" fmla="*/ 123 h 7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79"/>
                <a:gd name="T94" fmla="*/ 0 h 731"/>
                <a:gd name="T95" fmla="*/ 1279 w 1279"/>
                <a:gd name="T96" fmla="*/ 731 h 73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79" h="731">
                  <a:moveTo>
                    <a:pt x="629" y="495"/>
                  </a:moveTo>
                  <a:lnTo>
                    <a:pt x="1279" y="248"/>
                  </a:lnTo>
                  <a:lnTo>
                    <a:pt x="681" y="0"/>
                  </a:lnTo>
                  <a:lnTo>
                    <a:pt x="16" y="150"/>
                  </a:lnTo>
                  <a:lnTo>
                    <a:pt x="14" y="156"/>
                  </a:lnTo>
                  <a:lnTo>
                    <a:pt x="8" y="169"/>
                  </a:lnTo>
                  <a:lnTo>
                    <a:pt x="4" y="190"/>
                  </a:lnTo>
                  <a:lnTo>
                    <a:pt x="0" y="219"/>
                  </a:lnTo>
                  <a:lnTo>
                    <a:pt x="0" y="251"/>
                  </a:lnTo>
                  <a:lnTo>
                    <a:pt x="8" y="289"/>
                  </a:lnTo>
                  <a:lnTo>
                    <a:pt x="26" y="329"/>
                  </a:lnTo>
                  <a:lnTo>
                    <a:pt x="53" y="371"/>
                  </a:lnTo>
                  <a:lnTo>
                    <a:pt x="54" y="371"/>
                  </a:lnTo>
                  <a:lnTo>
                    <a:pt x="54" y="372"/>
                  </a:lnTo>
                  <a:lnTo>
                    <a:pt x="644" y="731"/>
                  </a:lnTo>
                  <a:lnTo>
                    <a:pt x="646" y="721"/>
                  </a:lnTo>
                  <a:lnTo>
                    <a:pt x="636" y="700"/>
                  </a:lnTo>
                  <a:lnTo>
                    <a:pt x="636" y="699"/>
                  </a:lnTo>
                  <a:lnTo>
                    <a:pt x="633" y="692"/>
                  </a:lnTo>
                  <a:lnTo>
                    <a:pt x="625" y="676"/>
                  </a:lnTo>
                  <a:lnTo>
                    <a:pt x="616" y="650"/>
                  </a:lnTo>
                  <a:lnTo>
                    <a:pt x="606" y="619"/>
                  </a:lnTo>
                  <a:lnTo>
                    <a:pt x="601" y="586"/>
                  </a:lnTo>
                  <a:lnTo>
                    <a:pt x="601" y="553"/>
                  </a:lnTo>
                  <a:lnTo>
                    <a:pt x="610" y="521"/>
                  </a:lnTo>
                  <a:lnTo>
                    <a:pt x="629" y="4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1" name="Freeform 115"/>
            <p:cNvSpPr>
              <a:spLocks/>
            </p:cNvSpPr>
            <p:nvPr/>
          </p:nvSpPr>
          <p:spPr bwMode="auto">
            <a:xfrm>
              <a:off x="224" y="1637"/>
              <a:ext cx="574" cy="221"/>
            </a:xfrm>
            <a:custGeom>
              <a:avLst/>
              <a:gdLst>
                <a:gd name="T0" fmla="*/ 287 w 1148"/>
                <a:gd name="T1" fmla="*/ 55 h 443"/>
                <a:gd name="T2" fmla="*/ 142 w 1148"/>
                <a:gd name="T3" fmla="*/ 110 h 443"/>
                <a:gd name="T4" fmla="*/ 0 w 1148"/>
                <a:gd name="T5" fmla="*/ 35 h 443"/>
                <a:gd name="T6" fmla="*/ 154 w 1148"/>
                <a:gd name="T7" fmla="*/ 0 h 443"/>
                <a:gd name="T8" fmla="*/ 287 w 1148"/>
                <a:gd name="T9" fmla="*/ 55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8"/>
                <a:gd name="T16" fmla="*/ 0 h 443"/>
                <a:gd name="T17" fmla="*/ 1148 w 1148"/>
                <a:gd name="T18" fmla="*/ 443 h 4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8" h="443">
                  <a:moveTo>
                    <a:pt x="1148" y="220"/>
                  </a:moveTo>
                  <a:lnTo>
                    <a:pt x="567" y="443"/>
                  </a:lnTo>
                  <a:lnTo>
                    <a:pt x="0" y="140"/>
                  </a:lnTo>
                  <a:lnTo>
                    <a:pt x="619" y="0"/>
                  </a:lnTo>
                  <a:lnTo>
                    <a:pt x="1148" y="22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2" name="Freeform 116"/>
            <p:cNvSpPr>
              <a:spLocks/>
            </p:cNvSpPr>
            <p:nvPr/>
          </p:nvSpPr>
          <p:spPr bwMode="auto">
            <a:xfrm>
              <a:off x="203" y="1712"/>
              <a:ext cx="293" cy="252"/>
            </a:xfrm>
            <a:custGeom>
              <a:avLst/>
              <a:gdLst>
                <a:gd name="T0" fmla="*/ 146 w 585"/>
                <a:gd name="T1" fmla="*/ 126 h 504"/>
                <a:gd name="T2" fmla="*/ 12 w 585"/>
                <a:gd name="T3" fmla="*/ 44 h 504"/>
                <a:gd name="T4" fmla="*/ 6 w 585"/>
                <a:gd name="T5" fmla="*/ 36 h 504"/>
                <a:gd name="T6" fmla="*/ 3 w 585"/>
                <a:gd name="T7" fmla="*/ 30 h 504"/>
                <a:gd name="T8" fmla="*/ 1 w 585"/>
                <a:gd name="T9" fmla="*/ 23 h 504"/>
                <a:gd name="T10" fmla="*/ 0 w 585"/>
                <a:gd name="T11" fmla="*/ 17 h 504"/>
                <a:gd name="T12" fmla="*/ 0 w 585"/>
                <a:gd name="T13" fmla="*/ 11 h 504"/>
                <a:gd name="T14" fmla="*/ 1 w 585"/>
                <a:gd name="T15" fmla="*/ 7 h 504"/>
                <a:gd name="T16" fmla="*/ 2 w 585"/>
                <a:gd name="T17" fmla="*/ 3 h 504"/>
                <a:gd name="T18" fmla="*/ 3 w 585"/>
                <a:gd name="T19" fmla="*/ 0 h 504"/>
                <a:gd name="T20" fmla="*/ 147 w 585"/>
                <a:gd name="T21" fmla="*/ 77 h 504"/>
                <a:gd name="T22" fmla="*/ 143 w 585"/>
                <a:gd name="T23" fmla="*/ 83 h 504"/>
                <a:gd name="T24" fmla="*/ 141 w 585"/>
                <a:gd name="T25" fmla="*/ 89 h 504"/>
                <a:gd name="T26" fmla="*/ 140 w 585"/>
                <a:gd name="T27" fmla="*/ 95 h 504"/>
                <a:gd name="T28" fmla="*/ 140 w 585"/>
                <a:gd name="T29" fmla="*/ 101 h 504"/>
                <a:gd name="T30" fmla="*/ 141 w 585"/>
                <a:gd name="T31" fmla="*/ 108 h 504"/>
                <a:gd name="T32" fmla="*/ 142 w 585"/>
                <a:gd name="T33" fmla="*/ 115 h 504"/>
                <a:gd name="T34" fmla="*/ 144 w 585"/>
                <a:gd name="T35" fmla="*/ 121 h 504"/>
                <a:gd name="T36" fmla="*/ 146 w 585"/>
                <a:gd name="T37" fmla="*/ 126 h 5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5"/>
                <a:gd name="T58" fmla="*/ 0 h 504"/>
                <a:gd name="T59" fmla="*/ 585 w 585"/>
                <a:gd name="T60" fmla="*/ 504 h 5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5" h="504">
                  <a:moveTo>
                    <a:pt x="583" y="504"/>
                  </a:moveTo>
                  <a:lnTo>
                    <a:pt x="45" y="174"/>
                  </a:lnTo>
                  <a:lnTo>
                    <a:pt x="24" y="144"/>
                  </a:lnTo>
                  <a:lnTo>
                    <a:pt x="10" y="117"/>
                  </a:lnTo>
                  <a:lnTo>
                    <a:pt x="2" y="90"/>
                  </a:lnTo>
                  <a:lnTo>
                    <a:pt x="0" y="66"/>
                  </a:lnTo>
                  <a:lnTo>
                    <a:pt x="0" y="44"/>
                  </a:lnTo>
                  <a:lnTo>
                    <a:pt x="2" y="26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85" y="308"/>
                  </a:lnTo>
                  <a:lnTo>
                    <a:pt x="572" y="330"/>
                  </a:lnTo>
                  <a:lnTo>
                    <a:pt x="562" y="353"/>
                  </a:lnTo>
                  <a:lnTo>
                    <a:pt x="559" y="378"/>
                  </a:lnTo>
                  <a:lnTo>
                    <a:pt x="559" y="404"/>
                  </a:lnTo>
                  <a:lnTo>
                    <a:pt x="561" y="431"/>
                  </a:lnTo>
                  <a:lnTo>
                    <a:pt x="567" y="457"/>
                  </a:lnTo>
                  <a:lnTo>
                    <a:pt x="574" y="481"/>
                  </a:lnTo>
                  <a:lnTo>
                    <a:pt x="583" y="50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3" name="Freeform 117"/>
            <p:cNvSpPr>
              <a:spLocks/>
            </p:cNvSpPr>
            <p:nvPr/>
          </p:nvSpPr>
          <p:spPr bwMode="auto">
            <a:xfrm>
              <a:off x="495" y="1757"/>
              <a:ext cx="339" cy="232"/>
            </a:xfrm>
            <a:custGeom>
              <a:avLst/>
              <a:gdLst>
                <a:gd name="T0" fmla="*/ 149 w 680"/>
                <a:gd name="T1" fmla="*/ 34 h 465"/>
                <a:gd name="T2" fmla="*/ 0 w 680"/>
                <a:gd name="T3" fmla="*/ 95 h 465"/>
                <a:gd name="T4" fmla="*/ 1 w 680"/>
                <a:gd name="T5" fmla="*/ 100 h 465"/>
                <a:gd name="T6" fmla="*/ 151 w 680"/>
                <a:gd name="T7" fmla="*/ 39 h 465"/>
                <a:gd name="T8" fmla="*/ 160 w 680"/>
                <a:gd name="T9" fmla="*/ 48 h 465"/>
                <a:gd name="T10" fmla="*/ 8 w 680"/>
                <a:gd name="T11" fmla="*/ 111 h 465"/>
                <a:gd name="T12" fmla="*/ 10 w 680"/>
                <a:gd name="T13" fmla="*/ 116 h 465"/>
                <a:gd name="T14" fmla="*/ 169 w 680"/>
                <a:gd name="T15" fmla="*/ 50 h 465"/>
                <a:gd name="T16" fmla="*/ 154 w 680"/>
                <a:gd name="T17" fmla="*/ 35 h 465"/>
                <a:gd name="T18" fmla="*/ 153 w 680"/>
                <a:gd name="T19" fmla="*/ 0 h 465"/>
                <a:gd name="T20" fmla="*/ 149 w 680"/>
                <a:gd name="T21" fmla="*/ 0 h 465"/>
                <a:gd name="T22" fmla="*/ 149 w 680"/>
                <a:gd name="T23" fmla="*/ 11 h 465"/>
                <a:gd name="T24" fmla="*/ 149 w 680"/>
                <a:gd name="T25" fmla="*/ 34 h 4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0"/>
                <a:gd name="T40" fmla="*/ 0 h 465"/>
                <a:gd name="T41" fmla="*/ 680 w 680"/>
                <a:gd name="T42" fmla="*/ 465 h 46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0" h="465">
                  <a:moveTo>
                    <a:pt x="599" y="139"/>
                  </a:moveTo>
                  <a:lnTo>
                    <a:pt x="0" y="381"/>
                  </a:lnTo>
                  <a:lnTo>
                    <a:pt x="7" y="402"/>
                  </a:lnTo>
                  <a:lnTo>
                    <a:pt x="606" y="159"/>
                  </a:lnTo>
                  <a:lnTo>
                    <a:pt x="643" y="193"/>
                  </a:lnTo>
                  <a:lnTo>
                    <a:pt x="33" y="444"/>
                  </a:lnTo>
                  <a:lnTo>
                    <a:pt x="40" y="465"/>
                  </a:lnTo>
                  <a:lnTo>
                    <a:pt x="680" y="201"/>
                  </a:lnTo>
                  <a:lnTo>
                    <a:pt x="617" y="142"/>
                  </a:lnTo>
                  <a:lnTo>
                    <a:pt x="614" y="0"/>
                  </a:lnTo>
                  <a:lnTo>
                    <a:pt x="597" y="0"/>
                  </a:lnTo>
                  <a:lnTo>
                    <a:pt x="597" y="44"/>
                  </a:lnTo>
                  <a:lnTo>
                    <a:pt x="599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4" name="Freeform 118"/>
            <p:cNvSpPr>
              <a:spLocks/>
            </p:cNvSpPr>
            <p:nvPr/>
          </p:nvSpPr>
          <p:spPr bwMode="auto">
            <a:xfrm>
              <a:off x="442" y="1589"/>
              <a:ext cx="323" cy="148"/>
            </a:xfrm>
            <a:custGeom>
              <a:avLst/>
              <a:gdLst>
                <a:gd name="T0" fmla="*/ 9 w 647"/>
                <a:gd name="T1" fmla="*/ 37 h 296"/>
                <a:gd name="T2" fmla="*/ 1 w 647"/>
                <a:gd name="T3" fmla="*/ 46 h 296"/>
                <a:gd name="T4" fmla="*/ 0 w 647"/>
                <a:gd name="T5" fmla="*/ 59 h 296"/>
                <a:gd name="T6" fmla="*/ 1 w 647"/>
                <a:gd name="T7" fmla="*/ 69 h 296"/>
                <a:gd name="T8" fmla="*/ 2 w 647"/>
                <a:gd name="T9" fmla="*/ 74 h 296"/>
                <a:gd name="T10" fmla="*/ 160 w 647"/>
                <a:gd name="T11" fmla="*/ 33 h 296"/>
                <a:gd name="T12" fmla="*/ 161 w 647"/>
                <a:gd name="T13" fmla="*/ 0 h 296"/>
                <a:gd name="T14" fmla="*/ 9 w 647"/>
                <a:gd name="T15" fmla="*/ 37 h 2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7"/>
                <a:gd name="T25" fmla="*/ 0 h 296"/>
                <a:gd name="T26" fmla="*/ 647 w 647"/>
                <a:gd name="T27" fmla="*/ 296 h 2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7" h="296">
                  <a:moveTo>
                    <a:pt x="38" y="149"/>
                  </a:moveTo>
                  <a:lnTo>
                    <a:pt x="5" y="185"/>
                  </a:lnTo>
                  <a:lnTo>
                    <a:pt x="0" y="238"/>
                  </a:lnTo>
                  <a:lnTo>
                    <a:pt x="7" y="274"/>
                  </a:lnTo>
                  <a:lnTo>
                    <a:pt x="9" y="296"/>
                  </a:lnTo>
                  <a:lnTo>
                    <a:pt x="642" y="131"/>
                  </a:lnTo>
                  <a:lnTo>
                    <a:pt x="647" y="0"/>
                  </a:lnTo>
                  <a:lnTo>
                    <a:pt x="38" y="1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" name="Freeform 119"/>
            <p:cNvSpPr>
              <a:spLocks/>
            </p:cNvSpPr>
            <p:nvPr/>
          </p:nvSpPr>
          <p:spPr bwMode="auto">
            <a:xfrm>
              <a:off x="446" y="1656"/>
              <a:ext cx="342" cy="111"/>
            </a:xfrm>
            <a:custGeom>
              <a:avLst/>
              <a:gdLst>
                <a:gd name="T0" fmla="*/ 0 w 685"/>
                <a:gd name="T1" fmla="*/ 43 h 221"/>
                <a:gd name="T2" fmla="*/ 7 w 685"/>
                <a:gd name="T3" fmla="*/ 56 h 221"/>
                <a:gd name="T4" fmla="*/ 171 w 685"/>
                <a:gd name="T5" fmla="*/ 13 h 221"/>
                <a:gd name="T6" fmla="*/ 157 w 685"/>
                <a:gd name="T7" fmla="*/ 0 h 221"/>
                <a:gd name="T8" fmla="*/ 0 w 685"/>
                <a:gd name="T9" fmla="*/ 43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5"/>
                <a:gd name="T16" fmla="*/ 0 h 221"/>
                <a:gd name="T17" fmla="*/ 685 w 685"/>
                <a:gd name="T18" fmla="*/ 221 h 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5" h="221">
                  <a:moveTo>
                    <a:pt x="0" y="169"/>
                  </a:moveTo>
                  <a:lnTo>
                    <a:pt x="29" y="221"/>
                  </a:lnTo>
                  <a:lnTo>
                    <a:pt x="685" y="50"/>
                  </a:lnTo>
                  <a:lnTo>
                    <a:pt x="631" y="0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" name="Freeform 120"/>
            <p:cNvSpPr>
              <a:spLocks/>
            </p:cNvSpPr>
            <p:nvPr/>
          </p:nvSpPr>
          <p:spPr bwMode="auto">
            <a:xfrm>
              <a:off x="162" y="1450"/>
              <a:ext cx="640" cy="323"/>
            </a:xfrm>
            <a:custGeom>
              <a:avLst/>
              <a:gdLst>
                <a:gd name="T0" fmla="*/ 152 w 1281"/>
                <a:gd name="T1" fmla="*/ 109 h 644"/>
                <a:gd name="T2" fmla="*/ 320 w 1281"/>
                <a:gd name="T3" fmla="*/ 67 h 644"/>
                <a:gd name="T4" fmla="*/ 176 w 1281"/>
                <a:gd name="T5" fmla="*/ 0 h 644"/>
                <a:gd name="T6" fmla="*/ 6 w 1281"/>
                <a:gd name="T7" fmla="*/ 21 h 644"/>
                <a:gd name="T8" fmla="*/ 5 w 1281"/>
                <a:gd name="T9" fmla="*/ 21 h 644"/>
                <a:gd name="T10" fmla="*/ 4 w 1281"/>
                <a:gd name="T11" fmla="*/ 24 h 644"/>
                <a:gd name="T12" fmla="*/ 2 w 1281"/>
                <a:gd name="T13" fmla="*/ 29 h 644"/>
                <a:gd name="T14" fmla="*/ 0 w 1281"/>
                <a:gd name="T15" fmla="*/ 35 h 644"/>
                <a:gd name="T16" fmla="*/ 0 w 1281"/>
                <a:gd name="T17" fmla="*/ 42 h 644"/>
                <a:gd name="T18" fmla="*/ 1 w 1281"/>
                <a:gd name="T19" fmla="*/ 50 h 644"/>
                <a:gd name="T20" fmla="*/ 4 w 1281"/>
                <a:gd name="T21" fmla="*/ 59 h 644"/>
                <a:gd name="T22" fmla="*/ 9 w 1281"/>
                <a:gd name="T23" fmla="*/ 69 h 644"/>
                <a:gd name="T24" fmla="*/ 9 w 1281"/>
                <a:gd name="T25" fmla="*/ 69 h 644"/>
                <a:gd name="T26" fmla="*/ 10 w 1281"/>
                <a:gd name="T27" fmla="*/ 69 h 644"/>
                <a:gd name="T28" fmla="*/ 10 w 1281"/>
                <a:gd name="T29" fmla="*/ 69 h 644"/>
                <a:gd name="T30" fmla="*/ 10 w 1281"/>
                <a:gd name="T31" fmla="*/ 69 h 644"/>
                <a:gd name="T32" fmla="*/ 10 w 1281"/>
                <a:gd name="T33" fmla="*/ 69 h 644"/>
                <a:gd name="T34" fmla="*/ 10 w 1281"/>
                <a:gd name="T35" fmla="*/ 69 h 644"/>
                <a:gd name="T36" fmla="*/ 150 w 1281"/>
                <a:gd name="T37" fmla="*/ 162 h 644"/>
                <a:gd name="T38" fmla="*/ 150 w 1281"/>
                <a:gd name="T39" fmla="*/ 160 h 644"/>
                <a:gd name="T40" fmla="*/ 148 w 1281"/>
                <a:gd name="T41" fmla="*/ 155 h 644"/>
                <a:gd name="T42" fmla="*/ 148 w 1281"/>
                <a:gd name="T43" fmla="*/ 155 h 644"/>
                <a:gd name="T44" fmla="*/ 148 w 1281"/>
                <a:gd name="T45" fmla="*/ 155 h 644"/>
                <a:gd name="T46" fmla="*/ 148 w 1281"/>
                <a:gd name="T47" fmla="*/ 153 h 644"/>
                <a:gd name="T48" fmla="*/ 146 w 1281"/>
                <a:gd name="T49" fmla="*/ 149 h 644"/>
                <a:gd name="T50" fmla="*/ 144 w 1281"/>
                <a:gd name="T51" fmla="*/ 143 h 644"/>
                <a:gd name="T52" fmla="*/ 143 w 1281"/>
                <a:gd name="T53" fmla="*/ 136 h 644"/>
                <a:gd name="T54" fmla="*/ 142 w 1281"/>
                <a:gd name="T55" fmla="*/ 129 h 644"/>
                <a:gd name="T56" fmla="*/ 143 w 1281"/>
                <a:gd name="T57" fmla="*/ 121 h 644"/>
                <a:gd name="T58" fmla="*/ 146 w 1281"/>
                <a:gd name="T59" fmla="*/ 115 h 644"/>
                <a:gd name="T60" fmla="*/ 152 w 1281"/>
                <a:gd name="T61" fmla="*/ 109 h 6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81"/>
                <a:gd name="T94" fmla="*/ 0 h 644"/>
                <a:gd name="T95" fmla="*/ 1281 w 1281"/>
                <a:gd name="T96" fmla="*/ 644 h 6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81" h="644">
                  <a:moveTo>
                    <a:pt x="608" y="434"/>
                  </a:moveTo>
                  <a:lnTo>
                    <a:pt x="1281" y="267"/>
                  </a:lnTo>
                  <a:lnTo>
                    <a:pt x="705" y="0"/>
                  </a:lnTo>
                  <a:lnTo>
                    <a:pt x="26" y="81"/>
                  </a:lnTo>
                  <a:lnTo>
                    <a:pt x="22" y="84"/>
                  </a:lnTo>
                  <a:lnTo>
                    <a:pt x="16" y="95"/>
                  </a:lnTo>
                  <a:lnTo>
                    <a:pt x="8" y="114"/>
                  </a:lnTo>
                  <a:lnTo>
                    <a:pt x="3" y="138"/>
                  </a:lnTo>
                  <a:lnTo>
                    <a:pt x="0" y="167"/>
                  </a:lnTo>
                  <a:lnTo>
                    <a:pt x="4" y="200"/>
                  </a:lnTo>
                  <a:lnTo>
                    <a:pt x="16" y="236"/>
                  </a:lnTo>
                  <a:lnTo>
                    <a:pt x="39" y="275"/>
                  </a:lnTo>
                  <a:lnTo>
                    <a:pt x="41" y="275"/>
                  </a:lnTo>
                  <a:lnTo>
                    <a:pt x="41" y="276"/>
                  </a:lnTo>
                  <a:lnTo>
                    <a:pt x="42" y="276"/>
                  </a:lnTo>
                  <a:lnTo>
                    <a:pt x="600" y="644"/>
                  </a:lnTo>
                  <a:lnTo>
                    <a:pt x="602" y="636"/>
                  </a:lnTo>
                  <a:lnTo>
                    <a:pt x="595" y="617"/>
                  </a:lnTo>
                  <a:lnTo>
                    <a:pt x="594" y="616"/>
                  </a:lnTo>
                  <a:lnTo>
                    <a:pt x="592" y="610"/>
                  </a:lnTo>
                  <a:lnTo>
                    <a:pt x="585" y="594"/>
                  </a:lnTo>
                  <a:lnTo>
                    <a:pt x="578" y="571"/>
                  </a:lnTo>
                  <a:lnTo>
                    <a:pt x="572" y="543"/>
                  </a:lnTo>
                  <a:lnTo>
                    <a:pt x="570" y="513"/>
                  </a:lnTo>
                  <a:lnTo>
                    <a:pt x="573" y="483"/>
                  </a:lnTo>
                  <a:lnTo>
                    <a:pt x="585" y="456"/>
                  </a:lnTo>
                  <a:lnTo>
                    <a:pt x="608" y="4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7" name="Freeform 121"/>
            <p:cNvSpPr>
              <a:spLocks/>
            </p:cNvSpPr>
            <p:nvPr/>
          </p:nvSpPr>
          <p:spPr bwMode="auto">
            <a:xfrm>
              <a:off x="197" y="1462"/>
              <a:ext cx="571" cy="194"/>
            </a:xfrm>
            <a:custGeom>
              <a:avLst/>
              <a:gdLst>
                <a:gd name="T0" fmla="*/ 285 w 1143"/>
                <a:gd name="T1" fmla="*/ 59 h 389"/>
                <a:gd name="T2" fmla="*/ 135 w 1143"/>
                <a:gd name="T3" fmla="*/ 97 h 389"/>
                <a:gd name="T4" fmla="*/ 0 w 1143"/>
                <a:gd name="T5" fmla="*/ 19 h 389"/>
                <a:gd name="T6" fmla="*/ 158 w 1143"/>
                <a:gd name="T7" fmla="*/ 0 h 389"/>
                <a:gd name="T8" fmla="*/ 285 w 1143"/>
                <a:gd name="T9" fmla="*/ 59 h 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3"/>
                <a:gd name="T16" fmla="*/ 0 h 389"/>
                <a:gd name="T17" fmla="*/ 1143 w 1143"/>
                <a:gd name="T18" fmla="*/ 389 h 3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3" h="389">
                  <a:moveTo>
                    <a:pt x="1143" y="237"/>
                  </a:moveTo>
                  <a:lnTo>
                    <a:pt x="540" y="389"/>
                  </a:lnTo>
                  <a:lnTo>
                    <a:pt x="0" y="76"/>
                  </a:lnTo>
                  <a:lnTo>
                    <a:pt x="633" y="0"/>
                  </a:lnTo>
                  <a:lnTo>
                    <a:pt x="1143" y="237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8" name="Freeform 122"/>
            <p:cNvSpPr>
              <a:spLocks/>
            </p:cNvSpPr>
            <p:nvPr/>
          </p:nvSpPr>
          <p:spPr bwMode="auto">
            <a:xfrm>
              <a:off x="172" y="1503"/>
              <a:ext cx="282" cy="246"/>
            </a:xfrm>
            <a:custGeom>
              <a:avLst/>
              <a:gdLst>
                <a:gd name="T0" fmla="*/ 136 w 565"/>
                <a:gd name="T1" fmla="*/ 123 h 492"/>
                <a:gd name="T2" fmla="*/ 8 w 565"/>
                <a:gd name="T3" fmla="*/ 39 h 492"/>
                <a:gd name="T4" fmla="*/ 4 w 565"/>
                <a:gd name="T5" fmla="*/ 31 h 492"/>
                <a:gd name="T6" fmla="*/ 1 w 565"/>
                <a:gd name="T7" fmla="*/ 26 h 492"/>
                <a:gd name="T8" fmla="*/ 0 w 565"/>
                <a:gd name="T9" fmla="*/ 20 h 492"/>
                <a:gd name="T10" fmla="*/ 0 w 565"/>
                <a:gd name="T11" fmla="*/ 14 h 492"/>
                <a:gd name="T12" fmla="*/ 0 w 565"/>
                <a:gd name="T13" fmla="*/ 10 h 492"/>
                <a:gd name="T14" fmla="*/ 1 w 565"/>
                <a:gd name="T15" fmla="*/ 6 h 492"/>
                <a:gd name="T16" fmla="*/ 2 w 565"/>
                <a:gd name="T17" fmla="*/ 3 h 492"/>
                <a:gd name="T18" fmla="*/ 4 w 565"/>
                <a:gd name="T19" fmla="*/ 0 h 492"/>
                <a:gd name="T20" fmla="*/ 141 w 565"/>
                <a:gd name="T21" fmla="*/ 80 h 492"/>
                <a:gd name="T22" fmla="*/ 137 w 565"/>
                <a:gd name="T23" fmla="*/ 84 h 492"/>
                <a:gd name="T24" fmla="*/ 134 w 565"/>
                <a:gd name="T25" fmla="*/ 89 h 492"/>
                <a:gd name="T26" fmla="*/ 132 w 565"/>
                <a:gd name="T27" fmla="*/ 95 h 492"/>
                <a:gd name="T28" fmla="*/ 132 w 565"/>
                <a:gd name="T29" fmla="*/ 101 h 492"/>
                <a:gd name="T30" fmla="*/ 132 w 565"/>
                <a:gd name="T31" fmla="*/ 106 h 492"/>
                <a:gd name="T32" fmla="*/ 133 w 565"/>
                <a:gd name="T33" fmla="*/ 112 h 492"/>
                <a:gd name="T34" fmla="*/ 134 w 565"/>
                <a:gd name="T35" fmla="*/ 118 h 492"/>
                <a:gd name="T36" fmla="*/ 136 w 565"/>
                <a:gd name="T37" fmla="*/ 123 h 4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5"/>
                <a:gd name="T58" fmla="*/ 0 h 492"/>
                <a:gd name="T59" fmla="*/ 565 w 565"/>
                <a:gd name="T60" fmla="*/ 492 h 4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5" h="492">
                  <a:moveTo>
                    <a:pt x="544" y="492"/>
                  </a:moveTo>
                  <a:lnTo>
                    <a:pt x="34" y="154"/>
                  </a:lnTo>
                  <a:lnTo>
                    <a:pt x="17" y="126"/>
                  </a:lnTo>
                  <a:lnTo>
                    <a:pt x="7" y="101"/>
                  </a:lnTo>
                  <a:lnTo>
                    <a:pt x="1" y="78"/>
                  </a:lnTo>
                  <a:lnTo>
                    <a:pt x="0" y="56"/>
                  </a:lnTo>
                  <a:lnTo>
                    <a:pt x="2" y="38"/>
                  </a:lnTo>
                  <a:lnTo>
                    <a:pt x="7" y="22"/>
                  </a:lnTo>
                  <a:lnTo>
                    <a:pt x="11" y="9"/>
                  </a:lnTo>
                  <a:lnTo>
                    <a:pt x="16" y="0"/>
                  </a:lnTo>
                  <a:lnTo>
                    <a:pt x="565" y="318"/>
                  </a:lnTo>
                  <a:lnTo>
                    <a:pt x="549" y="336"/>
                  </a:lnTo>
                  <a:lnTo>
                    <a:pt x="538" y="356"/>
                  </a:lnTo>
                  <a:lnTo>
                    <a:pt x="531" y="378"/>
                  </a:lnTo>
                  <a:lnTo>
                    <a:pt x="529" y="401"/>
                  </a:lnTo>
                  <a:lnTo>
                    <a:pt x="529" y="424"/>
                  </a:lnTo>
                  <a:lnTo>
                    <a:pt x="532" y="448"/>
                  </a:lnTo>
                  <a:lnTo>
                    <a:pt x="537" y="471"/>
                  </a:lnTo>
                  <a:lnTo>
                    <a:pt x="544" y="49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9" name="Freeform 123"/>
            <p:cNvSpPr>
              <a:spLocks/>
            </p:cNvSpPr>
            <p:nvPr/>
          </p:nvSpPr>
          <p:spPr bwMode="auto">
            <a:xfrm>
              <a:off x="446" y="1589"/>
              <a:ext cx="350" cy="184"/>
            </a:xfrm>
            <a:custGeom>
              <a:avLst/>
              <a:gdLst>
                <a:gd name="T0" fmla="*/ 156 w 701"/>
                <a:gd name="T1" fmla="*/ 26 h 367"/>
                <a:gd name="T2" fmla="*/ 156 w 701"/>
                <a:gd name="T3" fmla="*/ 32 h 367"/>
                <a:gd name="T4" fmla="*/ 0 w 701"/>
                <a:gd name="T5" fmla="*/ 73 h 367"/>
                <a:gd name="T6" fmla="*/ 1 w 701"/>
                <a:gd name="T7" fmla="*/ 78 h 367"/>
                <a:gd name="T8" fmla="*/ 157 w 701"/>
                <a:gd name="T9" fmla="*/ 37 h 367"/>
                <a:gd name="T10" fmla="*/ 166 w 701"/>
                <a:gd name="T11" fmla="*/ 45 h 367"/>
                <a:gd name="T12" fmla="*/ 7 w 701"/>
                <a:gd name="T13" fmla="*/ 88 h 367"/>
                <a:gd name="T14" fmla="*/ 8 w 701"/>
                <a:gd name="T15" fmla="*/ 92 h 367"/>
                <a:gd name="T16" fmla="*/ 175 w 701"/>
                <a:gd name="T17" fmla="*/ 48 h 367"/>
                <a:gd name="T18" fmla="*/ 160 w 701"/>
                <a:gd name="T19" fmla="*/ 33 h 367"/>
                <a:gd name="T20" fmla="*/ 162 w 701"/>
                <a:gd name="T21" fmla="*/ 1 h 367"/>
                <a:gd name="T22" fmla="*/ 158 w 701"/>
                <a:gd name="T23" fmla="*/ 0 h 367"/>
                <a:gd name="T24" fmla="*/ 157 w 701"/>
                <a:gd name="T25" fmla="*/ 11 h 367"/>
                <a:gd name="T26" fmla="*/ 156 w 701"/>
                <a:gd name="T27" fmla="*/ 26 h 3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1"/>
                <a:gd name="T43" fmla="*/ 0 h 367"/>
                <a:gd name="T44" fmla="*/ 701 w 701"/>
                <a:gd name="T45" fmla="*/ 367 h 3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1" h="367">
                  <a:moveTo>
                    <a:pt x="626" y="104"/>
                  </a:moveTo>
                  <a:lnTo>
                    <a:pt x="625" y="127"/>
                  </a:lnTo>
                  <a:lnTo>
                    <a:pt x="0" y="289"/>
                  </a:lnTo>
                  <a:lnTo>
                    <a:pt x="5" y="309"/>
                  </a:lnTo>
                  <a:lnTo>
                    <a:pt x="631" y="146"/>
                  </a:lnTo>
                  <a:lnTo>
                    <a:pt x="664" y="180"/>
                  </a:lnTo>
                  <a:lnTo>
                    <a:pt x="28" y="349"/>
                  </a:lnTo>
                  <a:lnTo>
                    <a:pt x="33" y="367"/>
                  </a:lnTo>
                  <a:lnTo>
                    <a:pt x="701" y="190"/>
                  </a:lnTo>
                  <a:lnTo>
                    <a:pt x="642" y="131"/>
                  </a:lnTo>
                  <a:lnTo>
                    <a:pt x="651" y="3"/>
                  </a:lnTo>
                  <a:lnTo>
                    <a:pt x="634" y="0"/>
                  </a:lnTo>
                  <a:lnTo>
                    <a:pt x="631" y="41"/>
                  </a:lnTo>
                  <a:lnTo>
                    <a:pt x="626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0" name="Freeform 124"/>
            <p:cNvSpPr>
              <a:spLocks/>
            </p:cNvSpPr>
            <p:nvPr/>
          </p:nvSpPr>
          <p:spPr bwMode="auto">
            <a:xfrm>
              <a:off x="480" y="1376"/>
              <a:ext cx="301" cy="188"/>
            </a:xfrm>
            <a:custGeom>
              <a:avLst/>
              <a:gdLst>
                <a:gd name="T0" fmla="*/ 7 w 603"/>
                <a:gd name="T1" fmla="*/ 53 h 376"/>
                <a:gd name="T2" fmla="*/ 0 w 603"/>
                <a:gd name="T3" fmla="*/ 64 h 376"/>
                <a:gd name="T4" fmla="*/ 0 w 603"/>
                <a:gd name="T5" fmla="*/ 79 h 376"/>
                <a:gd name="T6" fmla="*/ 2 w 603"/>
                <a:gd name="T7" fmla="*/ 89 h 376"/>
                <a:gd name="T8" fmla="*/ 3 w 603"/>
                <a:gd name="T9" fmla="*/ 94 h 376"/>
                <a:gd name="T10" fmla="*/ 150 w 603"/>
                <a:gd name="T11" fmla="*/ 35 h 376"/>
                <a:gd name="T12" fmla="*/ 148 w 603"/>
                <a:gd name="T13" fmla="*/ 0 h 376"/>
                <a:gd name="T14" fmla="*/ 7 w 603"/>
                <a:gd name="T15" fmla="*/ 53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376"/>
                <a:gd name="T26" fmla="*/ 603 w 603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376">
                  <a:moveTo>
                    <a:pt x="28" y="212"/>
                  </a:moveTo>
                  <a:lnTo>
                    <a:pt x="0" y="256"/>
                  </a:lnTo>
                  <a:lnTo>
                    <a:pt x="1" y="314"/>
                  </a:lnTo>
                  <a:lnTo>
                    <a:pt x="11" y="353"/>
                  </a:lnTo>
                  <a:lnTo>
                    <a:pt x="14" y="376"/>
                  </a:lnTo>
                  <a:lnTo>
                    <a:pt x="603" y="139"/>
                  </a:lnTo>
                  <a:lnTo>
                    <a:pt x="595" y="0"/>
                  </a:lnTo>
                  <a:lnTo>
                    <a:pt x="28" y="2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1" name="Freeform 125"/>
            <p:cNvSpPr>
              <a:spLocks/>
            </p:cNvSpPr>
            <p:nvPr/>
          </p:nvSpPr>
          <p:spPr bwMode="auto">
            <a:xfrm>
              <a:off x="487" y="1448"/>
              <a:ext cx="320" cy="147"/>
            </a:xfrm>
            <a:custGeom>
              <a:avLst/>
              <a:gdLst>
                <a:gd name="T0" fmla="*/ 0 w 641"/>
                <a:gd name="T1" fmla="*/ 60 h 296"/>
                <a:gd name="T2" fmla="*/ 8 w 641"/>
                <a:gd name="T3" fmla="*/ 73 h 296"/>
                <a:gd name="T4" fmla="*/ 160 w 641"/>
                <a:gd name="T5" fmla="*/ 12 h 296"/>
                <a:gd name="T6" fmla="*/ 146 w 641"/>
                <a:gd name="T7" fmla="*/ 0 h 296"/>
                <a:gd name="T8" fmla="*/ 0 w 641"/>
                <a:gd name="T9" fmla="*/ 60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1"/>
                <a:gd name="T16" fmla="*/ 0 h 296"/>
                <a:gd name="T17" fmla="*/ 641 w 641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1" h="296">
                  <a:moveTo>
                    <a:pt x="0" y="242"/>
                  </a:moveTo>
                  <a:lnTo>
                    <a:pt x="32" y="296"/>
                  </a:lnTo>
                  <a:lnTo>
                    <a:pt x="641" y="49"/>
                  </a:lnTo>
                  <a:lnTo>
                    <a:pt x="586" y="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2" name="Freeform 126"/>
            <p:cNvSpPr>
              <a:spLocks/>
            </p:cNvSpPr>
            <p:nvPr/>
          </p:nvSpPr>
          <p:spPr bwMode="auto">
            <a:xfrm>
              <a:off x="193" y="1248"/>
              <a:ext cx="619" cy="353"/>
            </a:xfrm>
            <a:custGeom>
              <a:avLst/>
              <a:gdLst>
                <a:gd name="T0" fmla="*/ 153 w 1238"/>
                <a:gd name="T1" fmla="*/ 119 h 706"/>
                <a:gd name="T2" fmla="*/ 310 w 1238"/>
                <a:gd name="T3" fmla="*/ 59 h 706"/>
                <a:gd name="T4" fmla="*/ 165 w 1238"/>
                <a:gd name="T5" fmla="*/ 0 h 706"/>
                <a:gd name="T6" fmla="*/ 4 w 1238"/>
                <a:gd name="T7" fmla="*/ 36 h 706"/>
                <a:gd name="T8" fmla="*/ 3 w 1238"/>
                <a:gd name="T9" fmla="*/ 37 h 706"/>
                <a:gd name="T10" fmla="*/ 2 w 1238"/>
                <a:gd name="T11" fmla="*/ 41 h 706"/>
                <a:gd name="T12" fmla="*/ 1 w 1238"/>
                <a:gd name="T13" fmla="*/ 46 h 706"/>
                <a:gd name="T14" fmla="*/ 0 w 1238"/>
                <a:gd name="T15" fmla="*/ 52 h 706"/>
                <a:gd name="T16" fmla="*/ 1 w 1238"/>
                <a:gd name="T17" fmla="*/ 60 h 706"/>
                <a:gd name="T18" fmla="*/ 2 w 1238"/>
                <a:gd name="T19" fmla="*/ 70 h 706"/>
                <a:gd name="T20" fmla="*/ 6 w 1238"/>
                <a:gd name="T21" fmla="*/ 80 h 706"/>
                <a:gd name="T22" fmla="*/ 13 w 1238"/>
                <a:gd name="T23" fmla="*/ 89 h 706"/>
                <a:gd name="T24" fmla="*/ 13 w 1238"/>
                <a:gd name="T25" fmla="*/ 89 h 706"/>
                <a:gd name="T26" fmla="*/ 13 w 1238"/>
                <a:gd name="T27" fmla="*/ 90 h 706"/>
                <a:gd name="T28" fmla="*/ 13 w 1238"/>
                <a:gd name="T29" fmla="*/ 90 h 706"/>
                <a:gd name="T30" fmla="*/ 156 w 1238"/>
                <a:gd name="T31" fmla="*/ 177 h 706"/>
                <a:gd name="T32" fmla="*/ 156 w 1238"/>
                <a:gd name="T33" fmla="*/ 175 h 706"/>
                <a:gd name="T34" fmla="*/ 154 w 1238"/>
                <a:gd name="T35" fmla="*/ 170 h 706"/>
                <a:gd name="T36" fmla="*/ 154 w 1238"/>
                <a:gd name="T37" fmla="*/ 170 h 706"/>
                <a:gd name="T38" fmla="*/ 154 w 1238"/>
                <a:gd name="T39" fmla="*/ 170 h 706"/>
                <a:gd name="T40" fmla="*/ 153 w 1238"/>
                <a:gd name="T41" fmla="*/ 168 h 706"/>
                <a:gd name="T42" fmla="*/ 152 w 1238"/>
                <a:gd name="T43" fmla="*/ 164 h 706"/>
                <a:gd name="T44" fmla="*/ 149 w 1238"/>
                <a:gd name="T45" fmla="*/ 158 h 706"/>
                <a:gd name="T46" fmla="*/ 147 w 1238"/>
                <a:gd name="T47" fmla="*/ 150 h 706"/>
                <a:gd name="T48" fmla="*/ 146 w 1238"/>
                <a:gd name="T49" fmla="*/ 142 h 706"/>
                <a:gd name="T50" fmla="*/ 146 w 1238"/>
                <a:gd name="T51" fmla="*/ 134 h 706"/>
                <a:gd name="T52" fmla="*/ 148 w 1238"/>
                <a:gd name="T53" fmla="*/ 126 h 706"/>
                <a:gd name="T54" fmla="*/ 153 w 1238"/>
                <a:gd name="T55" fmla="*/ 119 h 70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8"/>
                <a:gd name="T85" fmla="*/ 0 h 706"/>
                <a:gd name="T86" fmla="*/ 1238 w 1238"/>
                <a:gd name="T87" fmla="*/ 706 h 70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8" h="706">
                  <a:moveTo>
                    <a:pt x="610" y="479"/>
                  </a:moveTo>
                  <a:lnTo>
                    <a:pt x="1238" y="239"/>
                  </a:lnTo>
                  <a:lnTo>
                    <a:pt x="661" y="0"/>
                  </a:lnTo>
                  <a:lnTo>
                    <a:pt x="16" y="144"/>
                  </a:lnTo>
                  <a:lnTo>
                    <a:pt x="14" y="148"/>
                  </a:lnTo>
                  <a:lnTo>
                    <a:pt x="10" y="162"/>
                  </a:lnTo>
                  <a:lnTo>
                    <a:pt x="4" y="184"/>
                  </a:lnTo>
                  <a:lnTo>
                    <a:pt x="0" y="211"/>
                  </a:lnTo>
                  <a:lnTo>
                    <a:pt x="2" y="243"/>
                  </a:lnTo>
                  <a:lnTo>
                    <a:pt x="10" y="278"/>
                  </a:lnTo>
                  <a:lnTo>
                    <a:pt x="26" y="318"/>
                  </a:lnTo>
                  <a:lnTo>
                    <a:pt x="52" y="358"/>
                  </a:lnTo>
                  <a:lnTo>
                    <a:pt x="53" y="359"/>
                  </a:lnTo>
                  <a:lnTo>
                    <a:pt x="53" y="360"/>
                  </a:lnTo>
                  <a:lnTo>
                    <a:pt x="54" y="360"/>
                  </a:lnTo>
                  <a:lnTo>
                    <a:pt x="624" y="706"/>
                  </a:lnTo>
                  <a:lnTo>
                    <a:pt x="625" y="697"/>
                  </a:lnTo>
                  <a:lnTo>
                    <a:pt x="616" y="677"/>
                  </a:lnTo>
                  <a:lnTo>
                    <a:pt x="612" y="670"/>
                  </a:lnTo>
                  <a:lnTo>
                    <a:pt x="605" y="653"/>
                  </a:lnTo>
                  <a:lnTo>
                    <a:pt x="596" y="629"/>
                  </a:lnTo>
                  <a:lnTo>
                    <a:pt x="587" y="599"/>
                  </a:lnTo>
                  <a:lnTo>
                    <a:pt x="582" y="567"/>
                  </a:lnTo>
                  <a:lnTo>
                    <a:pt x="582" y="535"/>
                  </a:lnTo>
                  <a:lnTo>
                    <a:pt x="590" y="504"/>
                  </a:lnTo>
                  <a:lnTo>
                    <a:pt x="610" y="4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3" name="Freeform 127"/>
            <p:cNvSpPr>
              <a:spLocks/>
            </p:cNvSpPr>
            <p:nvPr/>
          </p:nvSpPr>
          <p:spPr bwMode="auto">
            <a:xfrm>
              <a:off x="224" y="1261"/>
              <a:ext cx="555" cy="214"/>
            </a:xfrm>
            <a:custGeom>
              <a:avLst/>
              <a:gdLst>
                <a:gd name="T0" fmla="*/ 277 w 1112"/>
                <a:gd name="T1" fmla="*/ 54 h 428"/>
                <a:gd name="T2" fmla="*/ 137 w 1112"/>
                <a:gd name="T3" fmla="*/ 107 h 428"/>
                <a:gd name="T4" fmla="*/ 0 w 1112"/>
                <a:gd name="T5" fmla="*/ 34 h 428"/>
                <a:gd name="T6" fmla="*/ 149 w 1112"/>
                <a:gd name="T7" fmla="*/ 0 h 428"/>
                <a:gd name="T8" fmla="*/ 277 w 1112"/>
                <a:gd name="T9" fmla="*/ 54 h 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2"/>
                <a:gd name="T16" fmla="*/ 0 h 428"/>
                <a:gd name="T17" fmla="*/ 1112 w 1112"/>
                <a:gd name="T18" fmla="*/ 428 h 4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2" h="428">
                  <a:moveTo>
                    <a:pt x="1112" y="213"/>
                  </a:moveTo>
                  <a:lnTo>
                    <a:pt x="549" y="428"/>
                  </a:lnTo>
                  <a:lnTo>
                    <a:pt x="0" y="136"/>
                  </a:lnTo>
                  <a:lnTo>
                    <a:pt x="598" y="0"/>
                  </a:lnTo>
                  <a:lnTo>
                    <a:pt x="1112" y="213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4" name="Freeform 128"/>
            <p:cNvSpPr>
              <a:spLocks/>
            </p:cNvSpPr>
            <p:nvPr/>
          </p:nvSpPr>
          <p:spPr bwMode="auto">
            <a:xfrm>
              <a:off x="203" y="1334"/>
              <a:ext cx="284" cy="244"/>
            </a:xfrm>
            <a:custGeom>
              <a:avLst/>
              <a:gdLst>
                <a:gd name="T0" fmla="*/ 142 w 568"/>
                <a:gd name="T1" fmla="*/ 122 h 488"/>
                <a:gd name="T2" fmla="*/ 11 w 568"/>
                <a:gd name="T3" fmla="*/ 42 h 488"/>
                <a:gd name="T4" fmla="*/ 6 w 568"/>
                <a:gd name="T5" fmla="*/ 35 h 488"/>
                <a:gd name="T6" fmla="*/ 2 w 568"/>
                <a:gd name="T7" fmla="*/ 28 h 488"/>
                <a:gd name="T8" fmla="*/ 1 w 568"/>
                <a:gd name="T9" fmla="*/ 22 h 488"/>
                <a:gd name="T10" fmla="*/ 1 w 568"/>
                <a:gd name="T11" fmla="*/ 16 h 488"/>
                <a:gd name="T12" fmla="*/ 0 w 568"/>
                <a:gd name="T13" fmla="*/ 11 h 488"/>
                <a:gd name="T14" fmla="*/ 1 w 568"/>
                <a:gd name="T15" fmla="*/ 7 h 488"/>
                <a:gd name="T16" fmla="*/ 1 w 568"/>
                <a:gd name="T17" fmla="*/ 3 h 488"/>
                <a:gd name="T18" fmla="*/ 2 w 568"/>
                <a:gd name="T19" fmla="*/ 0 h 488"/>
                <a:gd name="T20" fmla="*/ 142 w 568"/>
                <a:gd name="T21" fmla="*/ 75 h 488"/>
                <a:gd name="T22" fmla="*/ 139 w 568"/>
                <a:gd name="T23" fmla="*/ 80 h 488"/>
                <a:gd name="T24" fmla="*/ 137 w 568"/>
                <a:gd name="T25" fmla="*/ 86 h 488"/>
                <a:gd name="T26" fmla="*/ 136 w 568"/>
                <a:gd name="T27" fmla="*/ 92 h 488"/>
                <a:gd name="T28" fmla="*/ 136 w 568"/>
                <a:gd name="T29" fmla="*/ 98 h 488"/>
                <a:gd name="T30" fmla="*/ 136 w 568"/>
                <a:gd name="T31" fmla="*/ 105 h 488"/>
                <a:gd name="T32" fmla="*/ 138 w 568"/>
                <a:gd name="T33" fmla="*/ 111 h 488"/>
                <a:gd name="T34" fmla="*/ 140 w 568"/>
                <a:gd name="T35" fmla="*/ 117 h 488"/>
                <a:gd name="T36" fmla="*/ 142 w 568"/>
                <a:gd name="T37" fmla="*/ 122 h 4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8"/>
                <a:gd name="T58" fmla="*/ 0 h 488"/>
                <a:gd name="T59" fmla="*/ 568 w 568"/>
                <a:gd name="T60" fmla="*/ 488 h 4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8" h="488">
                  <a:moveTo>
                    <a:pt x="565" y="488"/>
                  </a:moveTo>
                  <a:lnTo>
                    <a:pt x="45" y="168"/>
                  </a:lnTo>
                  <a:lnTo>
                    <a:pt x="25" y="140"/>
                  </a:lnTo>
                  <a:lnTo>
                    <a:pt x="11" y="112"/>
                  </a:lnTo>
                  <a:lnTo>
                    <a:pt x="5" y="87"/>
                  </a:lnTo>
                  <a:lnTo>
                    <a:pt x="1" y="64"/>
                  </a:lnTo>
                  <a:lnTo>
                    <a:pt x="0" y="43"/>
                  </a:lnTo>
                  <a:lnTo>
                    <a:pt x="2" y="25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68" y="297"/>
                  </a:lnTo>
                  <a:lnTo>
                    <a:pt x="554" y="318"/>
                  </a:lnTo>
                  <a:lnTo>
                    <a:pt x="546" y="341"/>
                  </a:lnTo>
                  <a:lnTo>
                    <a:pt x="542" y="365"/>
                  </a:lnTo>
                  <a:lnTo>
                    <a:pt x="542" y="390"/>
                  </a:lnTo>
                  <a:lnTo>
                    <a:pt x="544" y="417"/>
                  </a:lnTo>
                  <a:lnTo>
                    <a:pt x="550" y="442"/>
                  </a:lnTo>
                  <a:lnTo>
                    <a:pt x="557" y="466"/>
                  </a:lnTo>
                  <a:lnTo>
                    <a:pt x="565" y="488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5" name="Freeform 129"/>
            <p:cNvSpPr>
              <a:spLocks/>
            </p:cNvSpPr>
            <p:nvPr/>
          </p:nvSpPr>
          <p:spPr bwMode="auto">
            <a:xfrm>
              <a:off x="486" y="1377"/>
              <a:ext cx="329" cy="224"/>
            </a:xfrm>
            <a:custGeom>
              <a:avLst/>
              <a:gdLst>
                <a:gd name="T0" fmla="*/ 145 w 658"/>
                <a:gd name="T1" fmla="*/ 28 h 448"/>
                <a:gd name="T2" fmla="*/ 145 w 658"/>
                <a:gd name="T3" fmla="*/ 34 h 448"/>
                <a:gd name="T4" fmla="*/ 0 w 658"/>
                <a:gd name="T5" fmla="*/ 92 h 448"/>
                <a:gd name="T6" fmla="*/ 1 w 658"/>
                <a:gd name="T7" fmla="*/ 97 h 448"/>
                <a:gd name="T8" fmla="*/ 147 w 658"/>
                <a:gd name="T9" fmla="*/ 39 h 448"/>
                <a:gd name="T10" fmla="*/ 156 w 658"/>
                <a:gd name="T11" fmla="*/ 47 h 448"/>
                <a:gd name="T12" fmla="*/ 7 w 658"/>
                <a:gd name="T13" fmla="*/ 108 h 448"/>
                <a:gd name="T14" fmla="*/ 10 w 658"/>
                <a:gd name="T15" fmla="*/ 112 h 448"/>
                <a:gd name="T16" fmla="*/ 165 w 658"/>
                <a:gd name="T17" fmla="*/ 49 h 448"/>
                <a:gd name="T18" fmla="*/ 150 w 658"/>
                <a:gd name="T19" fmla="*/ 35 h 448"/>
                <a:gd name="T20" fmla="*/ 149 w 658"/>
                <a:gd name="T21" fmla="*/ 0 h 448"/>
                <a:gd name="T22" fmla="*/ 145 w 658"/>
                <a:gd name="T23" fmla="*/ 0 h 448"/>
                <a:gd name="T24" fmla="*/ 145 w 658"/>
                <a:gd name="T25" fmla="*/ 11 h 448"/>
                <a:gd name="T26" fmla="*/ 145 w 658"/>
                <a:gd name="T27" fmla="*/ 28 h 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8"/>
                <a:gd name="T43" fmla="*/ 0 h 448"/>
                <a:gd name="T44" fmla="*/ 658 w 658"/>
                <a:gd name="T45" fmla="*/ 448 h 4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8" h="448">
                  <a:moveTo>
                    <a:pt x="578" y="109"/>
                  </a:moveTo>
                  <a:lnTo>
                    <a:pt x="580" y="134"/>
                  </a:lnTo>
                  <a:lnTo>
                    <a:pt x="0" y="368"/>
                  </a:lnTo>
                  <a:lnTo>
                    <a:pt x="6" y="387"/>
                  </a:lnTo>
                  <a:lnTo>
                    <a:pt x="587" y="153"/>
                  </a:lnTo>
                  <a:lnTo>
                    <a:pt x="622" y="186"/>
                  </a:lnTo>
                  <a:lnTo>
                    <a:pt x="31" y="429"/>
                  </a:lnTo>
                  <a:lnTo>
                    <a:pt x="38" y="448"/>
                  </a:lnTo>
                  <a:lnTo>
                    <a:pt x="658" y="194"/>
                  </a:lnTo>
                  <a:lnTo>
                    <a:pt x="597" y="137"/>
                  </a:lnTo>
                  <a:lnTo>
                    <a:pt x="595" y="0"/>
                  </a:lnTo>
                  <a:lnTo>
                    <a:pt x="577" y="0"/>
                  </a:lnTo>
                  <a:lnTo>
                    <a:pt x="577" y="41"/>
                  </a:lnTo>
                  <a:lnTo>
                    <a:pt x="578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Вопрос № 1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97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             </a:t>
            </a:r>
            <a:r>
              <a:rPr lang="ru-RU" b="1" dirty="0" smtClean="0"/>
              <a:t>Как называется число, которое</a:t>
            </a:r>
          </a:p>
          <a:p>
            <a:pPr eaLnBrk="1" hangingPunct="1">
              <a:buFontTx/>
              <a:buNone/>
              <a:defRPr/>
            </a:pPr>
            <a:r>
              <a:rPr lang="ru-RU" b="1" dirty="0" smtClean="0"/>
              <a:t>             умножается на другое число?</a:t>
            </a:r>
            <a:endParaRPr lang="en-US" b="1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algn="ctr">
              <a:buFontTx/>
              <a:buNone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                   </a:t>
            </a:r>
            <a:r>
              <a:rPr lang="ru-RU" sz="2800" b="1" dirty="0" smtClean="0"/>
              <a:t>слагаемое         </a:t>
            </a:r>
          </a:p>
          <a:p>
            <a:pPr algn="ctr">
              <a:buFontTx/>
              <a:buNone/>
              <a:defRPr/>
            </a:pPr>
            <a:r>
              <a:rPr lang="ru-RU" sz="2800" b="1" dirty="0" smtClean="0"/>
              <a:t>      </a:t>
            </a:r>
            <a:r>
              <a:rPr lang="en-US" sz="2800" b="1" dirty="0" smtClean="0"/>
              <a:t>                   </a:t>
            </a:r>
            <a:r>
              <a:rPr lang="ru-RU" sz="2800" b="1" dirty="0" smtClean="0"/>
              <a:t>    уменьшаемое</a:t>
            </a:r>
          </a:p>
          <a:p>
            <a:pPr>
              <a:buFontTx/>
              <a:buNone/>
              <a:defRPr/>
            </a:pPr>
            <a:r>
              <a:rPr lang="ru-RU" sz="2800" b="1" dirty="0" smtClean="0"/>
              <a:t>                           </a:t>
            </a:r>
            <a:r>
              <a:rPr lang="en-US" sz="2800" b="1" dirty="0" smtClean="0"/>
              <a:t>     </a:t>
            </a:r>
            <a:r>
              <a:rPr lang="ru-RU" sz="2800" b="1" dirty="0" smtClean="0"/>
              <a:t>           вычитаемое</a:t>
            </a:r>
          </a:p>
          <a:p>
            <a:pPr algn="ctr">
              <a:buFontTx/>
              <a:buNone/>
              <a:defRPr/>
            </a:pPr>
            <a:r>
              <a:rPr lang="ru-RU" sz="2800" b="1" dirty="0" smtClean="0"/>
              <a:t> </a:t>
            </a:r>
            <a:r>
              <a:rPr lang="en-US" sz="2800" b="1" dirty="0" smtClean="0"/>
              <a:t>                   </a:t>
            </a:r>
            <a:r>
              <a:rPr lang="ru-RU" sz="2800" b="1" dirty="0" smtClean="0"/>
              <a:t>    множитель</a:t>
            </a:r>
            <a:endParaRPr lang="ru-RU" sz="2800" dirty="0" smtClean="0"/>
          </a:p>
        </p:txBody>
      </p:sp>
      <p:sp>
        <p:nvSpPr>
          <p:cNvPr id="131" name="Скругленный прямоугольник 130"/>
          <p:cNvSpPr/>
          <p:nvPr/>
        </p:nvSpPr>
        <p:spPr>
          <a:xfrm>
            <a:off x="3995936" y="3212976"/>
            <a:ext cx="647700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32" name="Скругленный прямоугольник 131"/>
          <p:cNvSpPr/>
          <p:nvPr/>
        </p:nvSpPr>
        <p:spPr>
          <a:xfrm>
            <a:off x="3995936" y="3789040"/>
            <a:ext cx="647700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3995936" y="4365104"/>
            <a:ext cx="647700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3995936" y="4941168"/>
            <a:ext cx="647700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</a:rPr>
              <a:t>D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4 Answers,A,60,58,5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5" descr="Stack of books"/>
          <p:cNvGrpSpPr>
            <a:grpSpLocks noChangeAspect="1"/>
          </p:cNvGrpSpPr>
          <p:nvPr/>
        </p:nvGrpSpPr>
        <p:grpSpPr bwMode="auto">
          <a:xfrm>
            <a:off x="7740352" y="2132856"/>
            <a:ext cx="1196975" cy="4525962"/>
            <a:chOff x="96" y="1248"/>
            <a:chExt cx="754" cy="2851"/>
          </a:xfrm>
        </p:grpSpPr>
        <p:sp>
          <p:nvSpPr>
            <p:cNvPr id="41" name="AutoShape 36"/>
            <p:cNvSpPr>
              <a:spLocks noChangeAspect="1" noChangeArrowheads="1" noTextEdit="1"/>
            </p:cNvSpPr>
            <p:nvPr/>
          </p:nvSpPr>
          <p:spPr bwMode="auto">
            <a:xfrm>
              <a:off x="96" y="1248"/>
              <a:ext cx="754" cy="2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450" y="3902"/>
              <a:ext cx="347" cy="158"/>
            </a:xfrm>
            <a:custGeom>
              <a:avLst/>
              <a:gdLst>
                <a:gd name="T0" fmla="*/ 10 w 693"/>
                <a:gd name="T1" fmla="*/ 39 h 318"/>
                <a:gd name="T2" fmla="*/ 1 w 693"/>
                <a:gd name="T3" fmla="*/ 49 h 318"/>
                <a:gd name="T4" fmla="*/ 0 w 693"/>
                <a:gd name="T5" fmla="*/ 64 h 318"/>
                <a:gd name="T6" fmla="*/ 2 w 693"/>
                <a:gd name="T7" fmla="*/ 73 h 318"/>
                <a:gd name="T8" fmla="*/ 2 w 693"/>
                <a:gd name="T9" fmla="*/ 79 h 318"/>
                <a:gd name="T10" fmla="*/ 173 w 693"/>
                <a:gd name="T11" fmla="*/ 35 h 318"/>
                <a:gd name="T12" fmla="*/ 174 w 693"/>
                <a:gd name="T13" fmla="*/ 0 h 318"/>
                <a:gd name="T14" fmla="*/ 10 w 693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3"/>
                <a:gd name="T25" fmla="*/ 0 h 318"/>
                <a:gd name="T26" fmla="*/ 693 w 693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3" h="318">
                  <a:moveTo>
                    <a:pt x="39" y="159"/>
                  </a:moveTo>
                  <a:lnTo>
                    <a:pt x="4" y="199"/>
                  </a:lnTo>
                  <a:lnTo>
                    <a:pt x="0" y="257"/>
                  </a:lnTo>
                  <a:lnTo>
                    <a:pt x="5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3" y="0"/>
                  </a:lnTo>
                  <a:lnTo>
                    <a:pt x="39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454" y="3974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148" y="3753"/>
              <a:ext cx="689" cy="346"/>
            </a:xfrm>
            <a:custGeom>
              <a:avLst/>
              <a:gdLst>
                <a:gd name="T0" fmla="*/ 164 w 1378"/>
                <a:gd name="T1" fmla="*/ 116 h 693"/>
                <a:gd name="T2" fmla="*/ 345 w 1378"/>
                <a:gd name="T3" fmla="*/ 71 h 693"/>
                <a:gd name="T4" fmla="*/ 189 w 1378"/>
                <a:gd name="T5" fmla="*/ 0 h 693"/>
                <a:gd name="T6" fmla="*/ 6 w 1378"/>
                <a:gd name="T7" fmla="*/ 21 h 693"/>
                <a:gd name="T8" fmla="*/ 6 w 1378"/>
                <a:gd name="T9" fmla="*/ 22 h 693"/>
                <a:gd name="T10" fmla="*/ 5 w 1378"/>
                <a:gd name="T11" fmla="*/ 26 h 693"/>
                <a:gd name="T12" fmla="*/ 3 w 1378"/>
                <a:gd name="T13" fmla="*/ 30 h 693"/>
                <a:gd name="T14" fmla="*/ 1 w 1378"/>
                <a:gd name="T15" fmla="*/ 37 h 693"/>
                <a:gd name="T16" fmla="*/ 0 w 1378"/>
                <a:gd name="T17" fmla="*/ 45 h 693"/>
                <a:gd name="T18" fmla="*/ 1 w 1378"/>
                <a:gd name="T19" fmla="*/ 54 h 693"/>
                <a:gd name="T20" fmla="*/ 5 w 1378"/>
                <a:gd name="T21" fmla="*/ 63 h 693"/>
                <a:gd name="T22" fmla="*/ 11 w 1378"/>
                <a:gd name="T23" fmla="*/ 73 h 693"/>
                <a:gd name="T24" fmla="*/ 11 w 1378"/>
                <a:gd name="T25" fmla="*/ 74 h 693"/>
                <a:gd name="T26" fmla="*/ 11 w 1378"/>
                <a:gd name="T27" fmla="*/ 74 h 693"/>
                <a:gd name="T28" fmla="*/ 11 w 1378"/>
                <a:gd name="T29" fmla="*/ 74 h 693"/>
                <a:gd name="T30" fmla="*/ 162 w 1378"/>
                <a:gd name="T31" fmla="*/ 173 h 693"/>
                <a:gd name="T32" fmla="*/ 162 w 1378"/>
                <a:gd name="T33" fmla="*/ 171 h 693"/>
                <a:gd name="T34" fmla="*/ 160 w 1378"/>
                <a:gd name="T35" fmla="*/ 165 h 693"/>
                <a:gd name="T36" fmla="*/ 160 w 1378"/>
                <a:gd name="T37" fmla="*/ 165 h 693"/>
                <a:gd name="T38" fmla="*/ 160 w 1378"/>
                <a:gd name="T39" fmla="*/ 165 h 693"/>
                <a:gd name="T40" fmla="*/ 159 w 1378"/>
                <a:gd name="T41" fmla="*/ 163 h 693"/>
                <a:gd name="T42" fmla="*/ 158 w 1378"/>
                <a:gd name="T43" fmla="*/ 159 h 693"/>
                <a:gd name="T44" fmla="*/ 156 w 1378"/>
                <a:gd name="T45" fmla="*/ 153 h 693"/>
                <a:gd name="T46" fmla="*/ 154 w 1378"/>
                <a:gd name="T47" fmla="*/ 146 h 693"/>
                <a:gd name="T48" fmla="*/ 154 w 1378"/>
                <a:gd name="T49" fmla="*/ 137 h 693"/>
                <a:gd name="T50" fmla="*/ 154 w 1378"/>
                <a:gd name="T51" fmla="*/ 129 h 693"/>
                <a:gd name="T52" fmla="*/ 158 w 1378"/>
                <a:gd name="T53" fmla="*/ 122 h 693"/>
                <a:gd name="T54" fmla="*/ 164 w 1378"/>
                <a:gd name="T55" fmla="*/ 116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8"/>
                <a:gd name="T85" fmla="*/ 0 h 693"/>
                <a:gd name="T86" fmla="*/ 1378 w 1378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8" h="693">
                  <a:moveTo>
                    <a:pt x="653" y="467"/>
                  </a:moveTo>
                  <a:lnTo>
                    <a:pt x="1378" y="287"/>
                  </a:lnTo>
                  <a:lnTo>
                    <a:pt x="759" y="0"/>
                  </a:lnTo>
                  <a:lnTo>
                    <a:pt x="27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3"/>
                  </a:lnTo>
                  <a:lnTo>
                    <a:pt x="42" y="295"/>
                  </a:lnTo>
                  <a:lnTo>
                    <a:pt x="43" y="296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7" y="684"/>
                  </a:lnTo>
                  <a:lnTo>
                    <a:pt x="639" y="663"/>
                  </a:lnTo>
                  <a:lnTo>
                    <a:pt x="639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2" y="614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1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186" y="3765"/>
              <a:ext cx="615" cy="209"/>
            </a:xfrm>
            <a:custGeom>
              <a:avLst/>
              <a:gdLst>
                <a:gd name="T0" fmla="*/ 308 w 1228"/>
                <a:gd name="T1" fmla="*/ 64 h 416"/>
                <a:gd name="T2" fmla="*/ 145 w 1228"/>
                <a:gd name="T3" fmla="*/ 105 h 416"/>
                <a:gd name="T4" fmla="*/ 0 w 1228"/>
                <a:gd name="T5" fmla="*/ 20 h 416"/>
                <a:gd name="T6" fmla="*/ 170 w 1228"/>
                <a:gd name="T7" fmla="*/ 0 h 416"/>
                <a:gd name="T8" fmla="*/ 308 w 1228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6"/>
                <a:gd name="T17" fmla="*/ 1228 w 1228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6">
                  <a:moveTo>
                    <a:pt x="1228" y="254"/>
                  </a:moveTo>
                  <a:lnTo>
                    <a:pt x="579" y="416"/>
                  </a:lnTo>
                  <a:lnTo>
                    <a:pt x="0" y="80"/>
                  </a:lnTo>
                  <a:lnTo>
                    <a:pt x="679" y="0"/>
                  </a:lnTo>
                  <a:lnTo>
                    <a:pt x="1228" y="25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159" y="3809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10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1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3 w 607"/>
                <a:gd name="T31" fmla="*/ 115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9" y="136"/>
                  </a:lnTo>
                  <a:lnTo>
                    <a:pt x="6" y="108"/>
                  </a:lnTo>
                  <a:lnTo>
                    <a:pt x="1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1" y="406"/>
                  </a:lnTo>
                  <a:lnTo>
                    <a:pt x="568" y="432"/>
                  </a:lnTo>
                  <a:lnTo>
                    <a:pt x="569" y="457"/>
                  </a:lnTo>
                  <a:lnTo>
                    <a:pt x="571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454" y="3902"/>
              <a:ext cx="376" cy="197"/>
            </a:xfrm>
            <a:custGeom>
              <a:avLst/>
              <a:gdLst>
                <a:gd name="T0" fmla="*/ 167 w 754"/>
                <a:gd name="T1" fmla="*/ 34 h 395"/>
                <a:gd name="T2" fmla="*/ 0 w 754"/>
                <a:gd name="T3" fmla="*/ 77 h 395"/>
                <a:gd name="T4" fmla="*/ 1 w 754"/>
                <a:gd name="T5" fmla="*/ 83 h 395"/>
                <a:gd name="T6" fmla="*/ 169 w 754"/>
                <a:gd name="T7" fmla="*/ 39 h 395"/>
                <a:gd name="T8" fmla="*/ 178 w 754"/>
                <a:gd name="T9" fmla="*/ 48 h 395"/>
                <a:gd name="T10" fmla="*/ 7 w 754"/>
                <a:gd name="T11" fmla="*/ 93 h 395"/>
                <a:gd name="T12" fmla="*/ 8 w 754"/>
                <a:gd name="T13" fmla="*/ 98 h 395"/>
                <a:gd name="T14" fmla="*/ 188 w 754"/>
                <a:gd name="T15" fmla="*/ 51 h 395"/>
                <a:gd name="T16" fmla="*/ 172 w 754"/>
                <a:gd name="T17" fmla="*/ 35 h 395"/>
                <a:gd name="T18" fmla="*/ 175 w 754"/>
                <a:gd name="T19" fmla="*/ 0 h 395"/>
                <a:gd name="T20" fmla="*/ 170 w 754"/>
                <a:gd name="T21" fmla="*/ 0 h 395"/>
                <a:gd name="T22" fmla="*/ 169 w 754"/>
                <a:gd name="T23" fmla="*/ 11 h 395"/>
                <a:gd name="T24" fmla="*/ 167 w 754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5"/>
                <a:gd name="T41" fmla="*/ 754 w 754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5">
                  <a:moveTo>
                    <a:pt x="671" y="137"/>
                  </a:moveTo>
                  <a:lnTo>
                    <a:pt x="0" y="311"/>
                  </a:lnTo>
                  <a:lnTo>
                    <a:pt x="5" y="332"/>
                  </a:lnTo>
                  <a:lnTo>
                    <a:pt x="678" y="157"/>
                  </a:lnTo>
                  <a:lnTo>
                    <a:pt x="714" y="194"/>
                  </a:lnTo>
                  <a:lnTo>
                    <a:pt x="29" y="375"/>
                  </a:lnTo>
                  <a:lnTo>
                    <a:pt x="35" y="395"/>
                  </a:lnTo>
                  <a:lnTo>
                    <a:pt x="754" y="205"/>
                  </a:lnTo>
                  <a:lnTo>
                    <a:pt x="691" y="141"/>
                  </a:lnTo>
                  <a:lnTo>
                    <a:pt x="701" y="3"/>
                  </a:lnTo>
                  <a:lnTo>
                    <a:pt x="681" y="0"/>
                  </a:lnTo>
                  <a:lnTo>
                    <a:pt x="678" y="44"/>
                  </a:lnTo>
                  <a:lnTo>
                    <a:pt x="671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469" y="3700"/>
              <a:ext cx="334" cy="209"/>
            </a:xfrm>
            <a:custGeom>
              <a:avLst/>
              <a:gdLst>
                <a:gd name="T0" fmla="*/ 7 w 670"/>
                <a:gd name="T1" fmla="*/ 59 h 417"/>
                <a:gd name="T2" fmla="*/ 0 w 670"/>
                <a:gd name="T3" fmla="*/ 72 h 417"/>
                <a:gd name="T4" fmla="*/ 0 w 670"/>
                <a:gd name="T5" fmla="*/ 87 h 417"/>
                <a:gd name="T6" fmla="*/ 3 w 670"/>
                <a:gd name="T7" fmla="*/ 98 h 417"/>
                <a:gd name="T8" fmla="*/ 4 w 670"/>
                <a:gd name="T9" fmla="*/ 105 h 417"/>
                <a:gd name="T10" fmla="*/ 167 w 670"/>
                <a:gd name="T11" fmla="*/ 39 h 417"/>
                <a:gd name="T12" fmla="*/ 165 w 670"/>
                <a:gd name="T13" fmla="*/ 0 h 417"/>
                <a:gd name="T14" fmla="*/ 7 w 670"/>
                <a:gd name="T15" fmla="*/ 59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1" y="235"/>
                  </a:moveTo>
                  <a:lnTo>
                    <a:pt x="0" y="285"/>
                  </a:lnTo>
                  <a:lnTo>
                    <a:pt x="2" y="348"/>
                  </a:lnTo>
                  <a:lnTo>
                    <a:pt x="12" y="391"/>
                  </a:lnTo>
                  <a:lnTo>
                    <a:pt x="16" y="417"/>
                  </a:lnTo>
                  <a:lnTo>
                    <a:pt x="670" y="154"/>
                  </a:lnTo>
                  <a:lnTo>
                    <a:pt x="662" y="0"/>
                  </a:lnTo>
                  <a:lnTo>
                    <a:pt x="31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44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151" y="3557"/>
              <a:ext cx="687" cy="393"/>
            </a:xfrm>
            <a:custGeom>
              <a:avLst/>
              <a:gdLst>
                <a:gd name="T0" fmla="*/ 169 w 1376"/>
                <a:gd name="T1" fmla="*/ 133 h 786"/>
                <a:gd name="T2" fmla="*/ 343 w 1376"/>
                <a:gd name="T3" fmla="*/ 67 h 786"/>
                <a:gd name="T4" fmla="*/ 183 w 1376"/>
                <a:gd name="T5" fmla="*/ 0 h 786"/>
                <a:gd name="T6" fmla="*/ 4 w 1376"/>
                <a:gd name="T7" fmla="*/ 40 h 786"/>
                <a:gd name="T8" fmla="*/ 3 w 1376"/>
                <a:gd name="T9" fmla="*/ 42 h 786"/>
                <a:gd name="T10" fmla="*/ 2 w 1376"/>
                <a:gd name="T11" fmla="*/ 46 h 786"/>
                <a:gd name="T12" fmla="*/ 1 w 1376"/>
                <a:gd name="T13" fmla="*/ 51 h 786"/>
                <a:gd name="T14" fmla="*/ 0 w 1376"/>
                <a:gd name="T15" fmla="*/ 58 h 786"/>
                <a:gd name="T16" fmla="*/ 0 w 1376"/>
                <a:gd name="T17" fmla="*/ 68 h 786"/>
                <a:gd name="T18" fmla="*/ 2 w 1376"/>
                <a:gd name="T19" fmla="*/ 78 h 786"/>
                <a:gd name="T20" fmla="*/ 7 w 1376"/>
                <a:gd name="T21" fmla="*/ 89 h 786"/>
                <a:gd name="T22" fmla="*/ 14 w 1376"/>
                <a:gd name="T23" fmla="*/ 99 h 786"/>
                <a:gd name="T24" fmla="*/ 14 w 1376"/>
                <a:gd name="T25" fmla="*/ 99 h 786"/>
                <a:gd name="T26" fmla="*/ 14 w 1376"/>
                <a:gd name="T27" fmla="*/ 99 h 786"/>
                <a:gd name="T28" fmla="*/ 15 w 1376"/>
                <a:gd name="T29" fmla="*/ 100 h 786"/>
                <a:gd name="T30" fmla="*/ 173 w 1376"/>
                <a:gd name="T31" fmla="*/ 197 h 786"/>
                <a:gd name="T32" fmla="*/ 173 w 1376"/>
                <a:gd name="T33" fmla="*/ 194 h 786"/>
                <a:gd name="T34" fmla="*/ 171 w 1376"/>
                <a:gd name="T35" fmla="*/ 188 h 786"/>
                <a:gd name="T36" fmla="*/ 171 w 1376"/>
                <a:gd name="T37" fmla="*/ 188 h 786"/>
                <a:gd name="T38" fmla="*/ 171 w 1376"/>
                <a:gd name="T39" fmla="*/ 188 h 786"/>
                <a:gd name="T40" fmla="*/ 170 w 1376"/>
                <a:gd name="T41" fmla="*/ 187 h 786"/>
                <a:gd name="T42" fmla="*/ 168 w 1376"/>
                <a:gd name="T43" fmla="*/ 182 h 786"/>
                <a:gd name="T44" fmla="*/ 165 w 1376"/>
                <a:gd name="T45" fmla="*/ 175 h 786"/>
                <a:gd name="T46" fmla="*/ 163 w 1376"/>
                <a:gd name="T47" fmla="*/ 167 h 786"/>
                <a:gd name="T48" fmla="*/ 161 w 1376"/>
                <a:gd name="T49" fmla="*/ 158 h 786"/>
                <a:gd name="T50" fmla="*/ 161 w 1376"/>
                <a:gd name="T51" fmla="*/ 149 h 786"/>
                <a:gd name="T52" fmla="*/ 164 w 1376"/>
                <a:gd name="T53" fmla="*/ 141 h 786"/>
                <a:gd name="T54" fmla="*/ 169 w 1376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6"/>
                <a:gd name="T85" fmla="*/ 0 h 786"/>
                <a:gd name="T86" fmla="*/ 1376 w 1376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6" h="786">
                  <a:moveTo>
                    <a:pt x="678" y="532"/>
                  </a:moveTo>
                  <a:lnTo>
                    <a:pt x="1376" y="266"/>
                  </a:lnTo>
                  <a:lnTo>
                    <a:pt x="734" y="0"/>
                  </a:lnTo>
                  <a:lnTo>
                    <a:pt x="18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4" y="204"/>
                  </a:lnTo>
                  <a:lnTo>
                    <a:pt x="0" y="234"/>
                  </a:lnTo>
                  <a:lnTo>
                    <a:pt x="1" y="271"/>
                  </a:lnTo>
                  <a:lnTo>
                    <a:pt x="9" y="310"/>
                  </a:lnTo>
                  <a:lnTo>
                    <a:pt x="28" y="353"/>
                  </a:lnTo>
                  <a:lnTo>
                    <a:pt x="58" y="398"/>
                  </a:lnTo>
                  <a:lnTo>
                    <a:pt x="59" y="399"/>
                  </a:lnTo>
                  <a:lnTo>
                    <a:pt x="60" y="401"/>
                  </a:lnTo>
                  <a:lnTo>
                    <a:pt x="694" y="786"/>
                  </a:lnTo>
                  <a:lnTo>
                    <a:pt x="694" y="775"/>
                  </a:lnTo>
                  <a:lnTo>
                    <a:pt x="685" y="751"/>
                  </a:lnTo>
                  <a:lnTo>
                    <a:pt x="681" y="745"/>
                  </a:lnTo>
                  <a:lnTo>
                    <a:pt x="673" y="726"/>
                  </a:lnTo>
                  <a:lnTo>
                    <a:pt x="663" y="699"/>
                  </a:lnTo>
                  <a:lnTo>
                    <a:pt x="652" y="666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7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184" y="3571"/>
              <a:ext cx="618" cy="238"/>
            </a:xfrm>
            <a:custGeom>
              <a:avLst/>
              <a:gdLst>
                <a:gd name="T0" fmla="*/ 309 w 1235"/>
                <a:gd name="T1" fmla="*/ 59 h 475"/>
                <a:gd name="T2" fmla="*/ 153 w 1235"/>
                <a:gd name="T3" fmla="*/ 119 h 475"/>
                <a:gd name="T4" fmla="*/ 0 w 1235"/>
                <a:gd name="T5" fmla="*/ 38 h 475"/>
                <a:gd name="T6" fmla="*/ 167 w 1235"/>
                <a:gd name="T7" fmla="*/ 0 h 475"/>
                <a:gd name="T8" fmla="*/ 309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48"/>
            <p:cNvSpPr>
              <a:spLocks/>
            </p:cNvSpPr>
            <p:nvPr/>
          </p:nvSpPr>
          <p:spPr bwMode="auto">
            <a:xfrm>
              <a:off x="162" y="3652"/>
              <a:ext cx="315" cy="272"/>
            </a:xfrm>
            <a:custGeom>
              <a:avLst/>
              <a:gdLst>
                <a:gd name="T0" fmla="*/ 157 w 630"/>
                <a:gd name="T1" fmla="*/ 136 h 543"/>
                <a:gd name="T2" fmla="*/ 12 w 630"/>
                <a:gd name="T3" fmla="*/ 47 h 543"/>
                <a:gd name="T4" fmla="*/ 7 w 630"/>
                <a:gd name="T5" fmla="*/ 39 h 543"/>
                <a:gd name="T6" fmla="*/ 3 w 630"/>
                <a:gd name="T7" fmla="*/ 31 h 543"/>
                <a:gd name="T8" fmla="*/ 1 w 630"/>
                <a:gd name="T9" fmla="*/ 24 h 543"/>
                <a:gd name="T10" fmla="*/ 1 w 630"/>
                <a:gd name="T11" fmla="*/ 18 h 543"/>
                <a:gd name="T12" fmla="*/ 0 w 630"/>
                <a:gd name="T13" fmla="*/ 12 h 543"/>
                <a:gd name="T14" fmla="*/ 1 w 630"/>
                <a:gd name="T15" fmla="*/ 7 h 543"/>
                <a:gd name="T16" fmla="*/ 1 w 630"/>
                <a:gd name="T17" fmla="*/ 3 h 543"/>
                <a:gd name="T18" fmla="*/ 2 w 630"/>
                <a:gd name="T19" fmla="*/ 0 h 543"/>
                <a:gd name="T20" fmla="*/ 158 w 630"/>
                <a:gd name="T21" fmla="*/ 83 h 543"/>
                <a:gd name="T22" fmla="*/ 154 w 630"/>
                <a:gd name="T23" fmla="*/ 89 h 543"/>
                <a:gd name="T24" fmla="*/ 152 w 630"/>
                <a:gd name="T25" fmla="*/ 95 h 543"/>
                <a:gd name="T26" fmla="*/ 151 w 630"/>
                <a:gd name="T27" fmla="*/ 102 h 543"/>
                <a:gd name="T28" fmla="*/ 151 w 630"/>
                <a:gd name="T29" fmla="*/ 109 h 543"/>
                <a:gd name="T30" fmla="*/ 152 w 630"/>
                <a:gd name="T31" fmla="*/ 116 h 543"/>
                <a:gd name="T32" fmla="*/ 153 w 630"/>
                <a:gd name="T33" fmla="*/ 123 h 543"/>
                <a:gd name="T34" fmla="*/ 155 w 630"/>
                <a:gd name="T35" fmla="*/ 130 h 543"/>
                <a:gd name="T36" fmla="*/ 157 w 630"/>
                <a:gd name="T37" fmla="*/ 136 h 5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0"/>
                <a:gd name="T58" fmla="*/ 0 h 543"/>
                <a:gd name="T59" fmla="*/ 630 w 630"/>
                <a:gd name="T60" fmla="*/ 543 h 5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0" h="543">
                  <a:moveTo>
                    <a:pt x="628" y="543"/>
                  </a:moveTo>
                  <a:lnTo>
                    <a:pt x="50" y="186"/>
                  </a:lnTo>
                  <a:lnTo>
                    <a:pt x="28" y="154"/>
                  </a:lnTo>
                  <a:lnTo>
                    <a:pt x="13" y="124"/>
                  </a:lnTo>
                  <a:lnTo>
                    <a:pt x="5" y="96"/>
                  </a:lnTo>
                  <a:lnTo>
                    <a:pt x="1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0" y="0"/>
                  </a:lnTo>
                  <a:lnTo>
                    <a:pt x="630" y="330"/>
                  </a:lnTo>
                  <a:lnTo>
                    <a:pt x="616" y="353"/>
                  </a:lnTo>
                  <a:lnTo>
                    <a:pt x="606" y="379"/>
                  </a:lnTo>
                  <a:lnTo>
                    <a:pt x="603" y="406"/>
                  </a:lnTo>
                  <a:lnTo>
                    <a:pt x="602" y="434"/>
                  </a:lnTo>
                  <a:lnTo>
                    <a:pt x="605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49"/>
            <p:cNvSpPr>
              <a:spLocks/>
            </p:cNvSpPr>
            <p:nvPr/>
          </p:nvSpPr>
          <p:spPr bwMode="auto">
            <a:xfrm>
              <a:off x="476" y="3700"/>
              <a:ext cx="365" cy="250"/>
            </a:xfrm>
            <a:custGeom>
              <a:avLst/>
              <a:gdLst>
                <a:gd name="T0" fmla="*/ 160 w 731"/>
                <a:gd name="T1" fmla="*/ 38 h 500"/>
                <a:gd name="T2" fmla="*/ 0 w 731"/>
                <a:gd name="T3" fmla="*/ 103 h 500"/>
                <a:gd name="T4" fmla="*/ 1 w 731"/>
                <a:gd name="T5" fmla="*/ 108 h 500"/>
                <a:gd name="T6" fmla="*/ 162 w 731"/>
                <a:gd name="T7" fmla="*/ 43 h 500"/>
                <a:gd name="T8" fmla="*/ 172 w 731"/>
                <a:gd name="T9" fmla="*/ 52 h 500"/>
                <a:gd name="T10" fmla="*/ 8 w 731"/>
                <a:gd name="T11" fmla="*/ 120 h 500"/>
                <a:gd name="T12" fmla="*/ 10 w 731"/>
                <a:gd name="T13" fmla="*/ 125 h 500"/>
                <a:gd name="T14" fmla="*/ 182 w 731"/>
                <a:gd name="T15" fmla="*/ 54 h 500"/>
                <a:gd name="T16" fmla="*/ 165 w 731"/>
                <a:gd name="T17" fmla="*/ 39 h 500"/>
                <a:gd name="T18" fmla="*/ 165 w 731"/>
                <a:gd name="T19" fmla="*/ 1 h 500"/>
                <a:gd name="T20" fmla="*/ 160 w 731"/>
                <a:gd name="T21" fmla="*/ 0 h 500"/>
                <a:gd name="T22" fmla="*/ 160 w 731"/>
                <a:gd name="T23" fmla="*/ 12 h 500"/>
                <a:gd name="T24" fmla="*/ 160 w 731"/>
                <a:gd name="T25" fmla="*/ 38 h 5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1"/>
                <a:gd name="T40" fmla="*/ 0 h 500"/>
                <a:gd name="T41" fmla="*/ 731 w 731"/>
                <a:gd name="T42" fmla="*/ 500 h 5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1" h="500">
                  <a:moveTo>
                    <a:pt x="643" y="149"/>
                  </a:moveTo>
                  <a:lnTo>
                    <a:pt x="0" y="409"/>
                  </a:lnTo>
                  <a:lnTo>
                    <a:pt x="6" y="432"/>
                  </a:lnTo>
                  <a:lnTo>
                    <a:pt x="651" y="171"/>
                  </a:lnTo>
                  <a:lnTo>
                    <a:pt x="690" y="208"/>
                  </a:lnTo>
                  <a:lnTo>
                    <a:pt x="35" y="477"/>
                  </a:lnTo>
                  <a:lnTo>
                    <a:pt x="43" y="500"/>
                  </a:lnTo>
                  <a:lnTo>
                    <a:pt x="731" y="216"/>
                  </a:lnTo>
                  <a:lnTo>
                    <a:pt x="663" y="153"/>
                  </a:lnTo>
                  <a:lnTo>
                    <a:pt x="661" y="1"/>
                  </a:lnTo>
                  <a:lnTo>
                    <a:pt x="641" y="0"/>
                  </a:lnTo>
                  <a:lnTo>
                    <a:pt x="642" y="47"/>
                  </a:lnTo>
                  <a:lnTo>
                    <a:pt x="643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50"/>
            <p:cNvSpPr>
              <a:spLocks/>
            </p:cNvSpPr>
            <p:nvPr/>
          </p:nvSpPr>
          <p:spPr bwMode="auto">
            <a:xfrm>
              <a:off x="427" y="3550"/>
              <a:ext cx="347" cy="158"/>
            </a:xfrm>
            <a:custGeom>
              <a:avLst/>
              <a:gdLst>
                <a:gd name="T0" fmla="*/ 10 w 695"/>
                <a:gd name="T1" fmla="*/ 39 h 318"/>
                <a:gd name="T2" fmla="*/ 1 w 695"/>
                <a:gd name="T3" fmla="*/ 49 h 318"/>
                <a:gd name="T4" fmla="*/ 0 w 695"/>
                <a:gd name="T5" fmla="*/ 63 h 318"/>
                <a:gd name="T6" fmla="*/ 1 w 695"/>
                <a:gd name="T7" fmla="*/ 73 h 318"/>
                <a:gd name="T8" fmla="*/ 2 w 695"/>
                <a:gd name="T9" fmla="*/ 79 h 318"/>
                <a:gd name="T10" fmla="*/ 172 w 695"/>
                <a:gd name="T11" fmla="*/ 35 h 318"/>
                <a:gd name="T12" fmla="*/ 173 w 695"/>
                <a:gd name="T13" fmla="*/ 0 h 318"/>
                <a:gd name="T14" fmla="*/ 10 w 695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1" y="159"/>
                  </a:moveTo>
                  <a:lnTo>
                    <a:pt x="5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1" y="141"/>
                  </a:lnTo>
                  <a:lnTo>
                    <a:pt x="695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51"/>
            <p:cNvSpPr>
              <a:spLocks/>
            </p:cNvSpPr>
            <p:nvPr/>
          </p:nvSpPr>
          <p:spPr bwMode="auto">
            <a:xfrm>
              <a:off x="431" y="3622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52"/>
            <p:cNvSpPr>
              <a:spLocks/>
            </p:cNvSpPr>
            <p:nvPr/>
          </p:nvSpPr>
          <p:spPr bwMode="auto">
            <a:xfrm>
              <a:off x="125" y="3400"/>
              <a:ext cx="689" cy="347"/>
            </a:xfrm>
            <a:custGeom>
              <a:avLst/>
              <a:gdLst>
                <a:gd name="T0" fmla="*/ 163 w 1377"/>
                <a:gd name="T1" fmla="*/ 116 h 694"/>
                <a:gd name="T2" fmla="*/ 345 w 1377"/>
                <a:gd name="T3" fmla="*/ 72 h 694"/>
                <a:gd name="T4" fmla="*/ 190 w 1377"/>
                <a:gd name="T5" fmla="*/ 0 h 694"/>
                <a:gd name="T6" fmla="*/ 7 w 1377"/>
                <a:gd name="T7" fmla="*/ 22 h 694"/>
                <a:gd name="T8" fmla="*/ 6 w 1377"/>
                <a:gd name="T9" fmla="*/ 22 h 694"/>
                <a:gd name="T10" fmla="*/ 5 w 1377"/>
                <a:gd name="T11" fmla="*/ 26 h 694"/>
                <a:gd name="T12" fmla="*/ 3 w 1377"/>
                <a:gd name="T13" fmla="*/ 30 h 694"/>
                <a:gd name="T14" fmla="*/ 1 w 1377"/>
                <a:gd name="T15" fmla="*/ 38 h 694"/>
                <a:gd name="T16" fmla="*/ 0 w 1377"/>
                <a:gd name="T17" fmla="*/ 45 h 694"/>
                <a:gd name="T18" fmla="*/ 1 w 1377"/>
                <a:gd name="T19" fmla="*/ 53 h 694"/>
                <a:gd name="T20" fmla="*/ 5 w 1377"/>
                <a:gd name="T21" fmla="*/ 63 h 694"/>
                <a:gd name="T22" fmla="*/ 11 w 1377"/>
                <a:gd name="T23" fmla="*/ 74 h 694"/>
                <a:gd name="T24" fmla="*/ 11 w 1377"/>
                <a:gd name="T25" fmla="*/ 74 h 694"/>
                <a:gd name="T26" fmla="*/ 11 w 1377"/>
                <a:gd name="T27" fmla="*/ 74 h 694"/>
                <a:gd name="T28" fmla="*/ 11 w 1377"/>
                <a:gd name="T29" fmla="*/ 75 h 694"/>
                <a:gd name="T30" fmla="*/ 11 w 1377"/>
                <a:gd name="T31" fmla="*/ 75 h 694"/>
                <a:gd name="T32" fmla="*/ 11 w 1377"/>
                <a:gd name="T33" fmla="*/ 75 h 694"/>
                <a:gd name="T34" fmla="*/ 12 w 1377"/>
                <a:gd name="T35" fmla="*/ 75 h 694"/>
                <a:gd name="T36" fmla="*/ 161 w 1377"/>
                <a:gd name="T37" fmla="*/ 174 h 694"/>
                <a:gd name="T38" fmla="*/ 162 w 1377"/>
                <a:gd name="T39" fmla="*/ 172 h 694"/>
                <a:gd name="T40" fmla="*/ 160 w 1377"/>
                <a:gd name="T41" fmla="*/ 166 h 694"/>
                <a:gd name="T42" fmla="*/ 160 w 1377"/>
                <a:gd name="T43" fmla="*/ 166 h 694"/>
                <a:gd name="T44" fmla="*/ 160 w 1377"/>
                <a:gd name="T45" fmla="*/ 166 h 694"/>
                <a:gd name="T46" fmla="*/ 159 w 1377"/>
                <a:gd name="T47" fmla="*/ 164 h 694"/>
                <a:gd name="T48" fmla="*/ 158 w 1377"/>
                <a:gd name="T49" fmla="*/ 160 h 694"/>
                <a:gd name="T50" fmla="*/ 156 w 1377"/>
                <a:gd name="T51" fmla="*/ 154 h 694"/>
                <a:gd name="T52" fmla="*/ 154 w 1377"/>
                <a:gd name="T53" fmla="*/ 146 h 694"/>
                <a:gd name="T54" fmla="*/ 153 w 1377"/>
                <a:gd name="T55" fmla="*/ 138 h 694"/>
                <a:gd name="T56" fmla="*/ 154 w 1377"/>
                <a:gd name="T57" fmla="*/ 130 h 694"/>
                <a:gd name="T58" fmla="*/ 157 w 1377"/>
                <a:gd name="T59" fmla="*/ 122 h 694"/>
                <a:gd name="T60" fmla="*/ 163 w 1377"/>
                <a:gd name="T61" fmla="*/ 11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4"/>
                <a:gd name="T95" fmla="*/ 1377 w 1377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4">
                  <a:moveTo>
                    <a:pt x="652" y="467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7" y="86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6"/>
                  </a:lnTo>
                  <a:lnTo>
                    <a:pt x="43" y="296"/>
                  </a:lnTo>
                  <a:lnTo>
                    <a:pt x="43" y="297"/>
                  </a:lnTo>
                  <a:lnTo>
                    <a:pt x="45" y="298"/>
                  </a:lnTo>
                  <a:lnTo>
                    <a:pt x="644" y="694"/>
                  </a:lnTo>
                  <a:lnTo>
                    <a:pt x="646" y="685"/>
                  </a:lnTo>
                  <a:lnTo>
                    <a:pt x="638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1" y="614"/>
                  </a:lnTo>
                  <a:lnTo>
                    <a:pt x="614" y="583"/>
                  </a:lnTo>
                  <a:lnTo>
                    <a:pt x="612" y="551"/>
                  </a:lnTo>
                  <a:lnTo>
                    <a:pt x="615" y="519"/>
                  </a:lnTo>
                  <a:lnTo>
                    <a:pt x="628" y="490"/>
                  </a:lnTo>
                  <a:lnTo>
                    <a:pt x="652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53"/>
            <p:cNvSpPr>
              <a:spLocks/>
            </p:cNvSpPr>
            <p:nvPr/>
          </p:nvSpPr>
          <p:spPr bwMode="auto">
            <a:xfrm>
              <a:off x="163" y="3413"/>
              <a:ext cx="614" cy="209"/>
            </a:xfrm>
            <a:custGeom>
              <a:avLst/>
              <a:gdLst>
                <a:gd name="T0" fmla="*/ 307 w 1229"/>
                <a:gd name="T1" fmla="*/ 64 h 418"/>
                <a:gd name="T2" fmla="*/ 145 w 1229"/>
                <a:gd name="T3" fmla="*/ 105 h 418"/>
                <a:gd name="T4" fmla="*/ 0 w 1229"/>
                <a:gd name="T5" fmla="*/ 21 h 418"/>
                <a:gd name="T6" fmla="*/ 170 w 1229"/>
                <a:gd name="T7" fmla="*/ 0 h 418"/>
                <a:gd name="T8" fmla="*/ 307 w 1229"/>
                <a:gd name="T9" fmla="*/ 64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8"/>
                <a:gd name="T17" fmla="*/ 1229 w 1229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8">
                  <a:moveTo>
                    <a:pt x="1229" y="256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29" y="25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54"/>
            <p:cNvSpPr>
              <a:spLocks/>
            </p:cNvSpPr>
            <p:nvPr/>
          </p:nvSpPr>
          <p:spPr bwMode="auto">
            <a:xfrm>
              <a:off x="136" y="3457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9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0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2 w 607"/>
                <a:gd name="T31" fmla="*/ 114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5" y="108"/>
                  </a:lnTo>
                  <a:lnTo>
                    <a:pt x="0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6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0" y="405"/>
                  </a:lnTo>
                  <a:lnTo>
                    <a:pt x="568" y="430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55"/>
            <p:cNvSpPr>
              <a:spLocks/>
            </p:cNvSpPr>
            <p:nvPr/>
          </p:nvSpPr>
          <p:spPr bwMode="auto">
            <a:xfrm>
              <a:off x="431" y="3550"/>
              <a:ext cx="376" cy="197"/>
            </a:xfrm>
            <a:custGeom>
              <a:avLst/>
              <a:gdLst>
                <a:gd name="T0" fmla="*/ 167 w 753"/>
                <a:gd name="T1" fmla="*/ 34 h 395"/>
                <a:gd name="T2" fmla="*/ 0 w 753"/>
                <a:gd name="T3" fmla="*/ 77 h 395"/>
                <a:gd name="T4" fmla="*/ 1 w 753"/>
                <a:gd name="T5" fmla="*/ 83 h 395"/>
                <a:gd name="T6" fmla="*/ 169 w 753"/>
                <a:gd name="T7" fmla="*/ 39 h 395"/>
                <a:gd name="T8" fmla="*/ 178 w 753"/>
                <a:gd name="T9" fmla="*/ 48 h 395"/>
                <a:gd name="T10" fmla="*/ 7 w 753"/>
                <a:gd name="T11" fmla="*/ 93 h 395"/>
                <a:gd name="T12" fmla="*/ 8 w 753"/>
                <a:gd name="T13" fmla="*/ 98 h 395"/>
                <a:gd name="T14" fmla="*/ 188 w 753"/>
                <a:gd name="T15" fmla="*/ 51 h 395"/>
                <a:gd name="T16" fmla="*/ 172 w 753"/>
                <a:gd name="T17" fmla="*/ 35 h 395"/>
                <a:gd name="T18" fmla="*/ 175 w 753"/>
                <a:gd name="T19" fmla="*/ 0 h 395"/>
                <a:gd name="T20" fmla="*/ 170 w 753"/>
                <a:gd name="T21" fmla="*/ 0 h 395"/>
                <a:gd name="T22" fmla="*/ 169 w 753"/>
                <a:gd name="T23" fmla="*/ 10 h 395"/>
                <a:gd name="T24" fmla="*/ 167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4"/>
                  </a:lnTo>
                  <a:lnTo>
                    <a:pt x="689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56"/>
            <p:cNvSpPr>
              <a:spLocks/>
            </p:cNvSpPr>
            <p:nvPr/>
          </p:nvSpPr>
          <p:spPr bwMode="auto">
            <a:xfrm>
              <a:off x="459" y="3382"/>
              <a:ext cx="347" cy="159"/>
            </a:xfrm>
            <a:custGeom>
              <a:avLst/>
              <a:gdLst>
                <a:gd name="T0" fmla="*/ 10 w 695"/>
                <a:gd name="T1" fmla="*/ 40 h 318"/>
                <a:gd name="T2" fmla="*/ 1 w 695"/>
                <a:gd name="T3" fmla="*/ 49 h 318"/>
                <a:gd name="T4" fmla="*/ 0 w 695"/>
                <a:gd name="T5" fmla="*/ 64 h 318"/>
                <a:gd name="T6" fmla="*/ 1 w 695"/>
                <a:gd name="T7" fmla="*/ 74 h 318"/>
                <a:gd name="T8" fmla="*/ 2 w 695"/>
                <a:gd name="T9" fmla="*/ 80 h 318"/>
                <a:gd name="T10" fmla="*/ 172 w 695"/>
                <a:gd name="T11" fmla="*/ 36 h 318"/>
                <a:gd name="T12" fmla="*/ 173 w 695"/>
                <a:gd name="T13" fmla="*/ 0 h 318"/>
                <a:gd name="T14" fmla="*/ 10 w 695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0" y="159"/>
                  </a:moveTo>
                  <a:lnTo>
                    <a:pt x="4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5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57"/>
            <p:cNvSpPr>
              <a:spLocks/>
            </p:cNvSpPr>
            <p:nvPr/>
          </p:nvSpPr>
          <p:spPr bwMode="auto">
            <a:xfrm>
              <a:off x="462" y="3455"/>
              <a:ext cx="368" cy="118"/>
            </a:xfrm>
            <a:custGeom>
              <a:avLst/>
              <a:gdLst>
                <a:gd name="T0" fmla="*/ 0 w 736"/>
                <a:gd name="T1" fmla="*/ 45 h 237"/>
                <a:gd name="T2" fmla="*/ 7 w 736"/>
                <a:gd name="T3" fmla="*/ 59 h 237"/>
                <a:gd name="T4" fmla="*/ 184 w 736"/>
                <a:gd name="T5" fmla="*/ 13 h 237"/>
                <a:gd name="T6" fmla="*/ 170 w 736"/>
                <a:gd name="T7" fmla="*/ 0 h 237"/>
                <a:gd name="T8" fmla="*/ 0 w 736"/>
                <a:gd name="T9" fmla="*/ 45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6"/>
                <a:gd name="T16" fmla="*/ 0 h 237"/>
                <a:gd name="T17" fmla="*/ 736 w 736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6" h="237">
                  <a:moveTo>
                    <a:pt x="0" y="181"/>
                  </a:moveTo>
                  <a:lnTo>
                    <a:pt x="30" y="237"/>
                  </a:lnTo>
                  <a:lnTo>
                    <a:pt x="736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58"/>
            <p:cNvSpPr>
              <a:spLocks/>
            </p:cNvSpPr>
            <p:nvPr/>
          </p:nvSpPr>
          <p:spPr bwMode="auto">
            <a:xfrm>
              <a:off x="158" y="3233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1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1 w 1377"/>
                <a:gd name="T25" fmla="*/ 74 h 693"/>
                <a:gd name="T26" fmla="*/ 11 w 1377"/>
                <a:gd name="T27" fmla="*/ 75 h 693"/>
                <a:gd name="T28" fmla="*/ 11 w 1377"/>
                <a:gd name="T29" fmla="*/ 75 h 693"/>
                <a:gd name="T30" fmla="*/ 161 w 1377"/>
                <a:gd name="T31" fmla="*/ 174 h 693"/>
                <a:gd name="T32" fmla="*/ 161 w 1377"/>
                <a:gd name="T33" fmla="*/ 171 h 693"/>
                <a:gd name="T34" fmla="*/ 159 w 1377"/>
                <a:gd name="T35" fmla="*/ 166 h 693"/>
                <a:gd name="T36" fmla="*/ 159 w 1377"/>
                <a:gd name="T37" fmla="*/ 166 h 693"/>
                <a:gd name="T38" fmla="*/ 159 w 1377"/>
                <a:gd name="T39" fmla="*/ 166 h 693"/>
                <a:gd name="T40" fmla="*/ 159 w 1377"/>
                <a:gd name="T41" fmla="*/ 164 h 693"/>
                <a:gd name="T42" fmla="*/ 157 w 1377"/>
                <a:gd name="T43" fmla="*/ 160 h 693"/>
                <a:gd name="T44" fmla="*/ 155 w 1377"/>
                <a:gd name="T45" fmla="*/ 154 h 693"/>
                <a:gd name="T46" fmla="*/ 153 w 1377"/>
                <a:gd name="T47" fmla="*/ 146 h 693"/>
                <a:gd name="T48" fmla="*/ 153 w 1377"/>
                <a:gd name="T49" fmla="*/ 138 h 693"/>
                <a:gd name="T50" fmla="*/ 153 w 1377"/>
                <a:gd name="T51" fmla="*/ 130 h 693"/>
                <a:gd name="T52" fmla="*/ 157 w 1377"/>
                <a:gd name="T53" fmla="*/ 123 h 693"/>
                <a:gd name="T54" fmla="*/ 163 w 1377"/>
                <a:gd name="T55" fmla="*/ 117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7"/>
                <a:gd name="T85" fmla="*/ 0 h 693"/>
                <a:gd name="T86" fmla="*/ 1377 w 1377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7" h="693">
                  <a:moveTo>
                    <a:pt x="652" y="466"/>
                  </a:moveTo>
                  <a:lnTo>
                    <a:pt x="1377" y="287"/>
                  </a:lnTo>
                  <a:lnTo>
                    <a:pt x="758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3"/>
                  </a:lnTo>
                  <a:lnTo>
                    <a:pt x="9" y="122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4" y="214"/>
                  </a:lnTo>
                  <a:lnTo>
                    <a:pt x="17" y="254"/>
                  </a:lnTo>
                  <a:lnTo>
                    <a:pt x="43" y="295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644" y="693"/>
                  </a:lnTo>
                  <a:lnTo>
                    <a:pt x="647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89"/>
                  </a:lnTo>
                  <a:lnTo>
                    <a:pt x="652" y="4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59"/>
            <p:cNvSpPr>
              <a:spLocks/>
            </p:cNvSpPr>
            <p:nvPr/>
          </p:nvSpPr>
          <p:spPr bwMode="auto">
            <a:xfrm>
              <a:off x="195" y="3245"/>
              <a:ext cx="614" cy="209"/>
            </a:xfrm>
            <a:custGeom>
              <a:avLst/>
              <a:gdLst>
                <a:gd name="T0" fmla="*/ 307 w 1228"/>
                <a:gd name="T1" fmla="*/ 64 h 417"/>
                <a:gd name="T2" fmla="*/ 146 w 1228"/>
                <a:gd name="T3" fmla="*/ 105 h 417"/>
                <a:gd name="T4" fmla="*/ 0 w 1228"/>
                <a:gd name="T5" fmla="*/ 21 h 417"/>
                <a:gd name="T6" fmla="*/ 170 w 1228"/>
                <a:gd name="T7" fmla="*/ 0 h 417"/>
                <a:gd name="T8" fmla="*/ 307 w 1228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7"/>
                <a:gd name="T17" fmla="*/ 1228 w 1228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7">
                  <a:moveTo>
                    <a:pt x="1228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0" y="0"/>
                  </a:lnTo>
                  <a:lnTo>
                    <a:pt x="1228" y="25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60"/>
            <p:cNvSpPr>
              <a:spLocks/>
            </p:cNvSpPr>
            <p:nvPr/>
          </p:nvSpPr>
          <p:spPr bwMode="auto">
            <a:xfrm>
              <a:off x="168" y="3290"/>
              <a:ext cx="304" cy="264"/>
            </a:xfrm>
            <a:custGeom>
              <a:avLst/>
              <a:gdLst>
                <a:gd name="T0" fmla="*/ 146 w 607"/>
                <a:gd name="T1" fmla="*/ 132 h 529"/>
                <a:gd name="T2" fmla="*/ 10 w 607"/>
                <a:gd name="T3" fmla="*/ 41 h 529"/>
                <a:gd name="T4" fmla="*/ 5 w 607"/>
                <a:gd name="T5" fmla="*/ 33 h 529"/>
                <a:gd name="T6" fmla="*/ 2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5 h 529"/>
                <a:gd name="T16" fmla="*/ 3 w 607"/>
                <a:gd name="T17" fmla="*/ 2 h 529"/>
                <a:gd name="T18" fmla="*/ 5 w 607"/>
                <a:gd name="T19" fmla="*/ 0 h 529"/>
                <a:gd name="T20" fmla="*/ 152 w 607"/>
                <a:gd name="T21" fmla="*/ 85 h 529"/>
                <a:gd name="T22" fmla="*/ 148 w 607"/>
                <a:gd name="T23" fmla="*/ 90 h 529"/>
                <a:gd name="T24" fmla="*/ 145 w 607"/>
                <a:gd name="T25" fmla="*/ 95 h 529"/>
                <a:gd name="T26" fmla="*/ 143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3 w 607"/>
                <a:gd name="T33" fmla="*/ 120 h 529"/>
                <a:gd name="T34" fmla="*/ 145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6" y="108"/>
                  </a:lnTo>
                  <a:lnTo>
                    <a:pt x="0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9" y="382"/>
                  </a:lnTo>
                  <a:lnTo>
                    <a:pt x="570" y="406"/>
                  </a:lnTo>
                  <a:lnTo>
                    <a:pt x="568" y="431"/>
                  </a:lnTo>
                  <a:lnTo>
                    <a:pt x="568" y="457"/>
                  </a:lnTo>
                  <a:lnTo>
                    <a:pt x="572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61"/>
            <p:cNvSpPr>
              <a:spLocks/>
            </p:cNvSpPr>
            <p:nvPr/>
          </p:nvSpPr>
          <p:spPr bwMode="auto">
            <a:xfrm>
              <a:off x="462" y="3382"/>
              <a:ext cx="377" cy="198"/>
            </a:xfrm>
            <a:custGeom>
              <a:avLst/>
              <a:gdLst>
                <a:gd name="T0" fmla="*/ 168 w 753"/>
                <a:gd name="T1" fmla="*/ 34 h 395"/>
                <a:gd name="T2" fmla="*/ 0 w 753"/>
                <a:gd name="T3" fmla="*/ 78 h 395"/>
                <a:gd name="T4" fmla="*/ 1 w 753"/>
                <a:gd name="T5" fmla="*/ 83 h 395"/>
                <a:gd name="T6" fmla="*/ 170 w 753"/>
                <a:gd name="T7" fmla="*/ 40 h 395"/>
                <a:gd name="T8" fmla="*/ 179 w 753"/>
                <a:gd name="T9" fmla="*/ 49 h 395"/>
                <a:gd name="T10" fmla="*/ 7 w 753"/>
                <a:gd name="T11" fmla="*/ 94 h 395"/>
                <a:gd name="T12" fmla="*/ 9 w 753"/>
                <a:gd name="T13" fmla="*/ 99 h 395"/>
                <a:gd name="T14" fmla="*/ 189 w 753"/>
                <a:gd name="T15" fmla="*/ 52 h 395"/>
                <a:gd name="T16" fmla="*/ 173 w 753"/>
                <a:gd name="T17" fmla="*/ 36 h 395"/>
                <a:gd name="T18" fmla="*/ 175 w 753"/>
                <a:gd name="T19" fmla="*/ 1 h 395"/>
                <a:gd name="T20" fmla="*/ 171 w 753"/>
                <a:gd name="T21" fmla="*/ 0 h 395"/>
                <a:gd name="T22" fmla="*/ 170 w 753"/>
                <a:gd name="T23" fmla="*/ 11 h 395"/>
                <a:gd name="T24" fmla="*/ 168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5"/>
                  </a:lnTo>
                  <a:lnTo>
                    <a:pt x="690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62"/>
            <p:cNvSpPr>
              <a:spLocks/>
            </p:cNvSpPr>
            <p:nvPr/>
          </p:nvSpPr>
          <p:spPr bwMode="auto">
            <a:xfrm>
              <a:off x="478" y="3180"/>
              <a:ext cx="334" cy="209"/>
            </a:xfrm>
            <a:custGeom>
              <a:avLst/>
              <a:gdLst>
                <a:gd name="T0" fmla="*/ 7 w 668"/>
                <a:gd name="T1" fmla="*/ 59 h 416"/>
                <a:gd name="T2" fmla="*/ 0 w 668"/>
                <a:gd name="T3" fmla="*/ 72 h 416"/>
                <a:gd name="T4" fmla="*/ 1 w 668"/>
                <a:gd name="T5" fmla="*/ 88 h 416"/>
                <a:gd name="T6" fmla="*/ 3 w 668"/>
                <a:gd name="T7" fmla="*/ 98 h 416"/>
                <a:gd name="T8" fmla="*/ 3 w 668"/>
                <a:gd name="T9" fmla="*/ 105 h 416"/>
                <a:gd name="T10" fmla="*/ 167 w 668"/>
                <a:gd name="T11" fmla="*/ 39 h 416"/>
                <a:gd name="T12" fmla="*/ 165 w 668"/>
                <a:gd name="T13" fmla="*/ 0 h 416"/>
                <a:gd name="T14" fmla="*/ 7 w 668"/>
                <a:gd name="T15" fmla="*/ 59 h 4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8"/>
                <a:gd name="T25" fmla="*/ 0 h 416"/>
                <a:gd name="T26" fmla="*/ 668 w 668"/>
                <a:gd name="T27" fmla="*/ 416 h 4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8" h="416">
                  <a:moveTo>
                    <a:pt x="30" y="235"/>
                  </a:moveTo>
                  <a:lnTo>
                    <a:pt x="0" y="285"/>
                  </a:lnTo>
                  <a:lnTo>
                    <a:pt x="1" y="348"/>
                  </a:lnTo>
                  <a:lnTo>
                    <a:pt x="11" y="391"/>
                  </a:lnTo>
                  <a:lnTo>
                    <a:pt x="15" y="416"/>
                  </a:lnTo>
                  <a:lnTo>
                    <a:pt x="668" y="154"/>
                  </a:lnTo>
                  <a:lnTo>
                    <a:pt x="660" y="0"/>
                  </a:lnTo>
                  <a:lnTo>
                    <a:pt x="30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63"/>
            <p:cNvSpPr>
              <a:spLocks/>
            </p:cNvSpPr>
            <p:nvPr/>
          </p:nvSpPr>
          <p:spPr bwMode="auto">
            <a:xfrm>
              <a:off x="485" y="3260"/>
              <a:ext cx="356" cy="163"/>
            </a:xfrm>
            <a:custGeom>
              <a:avLst/>
              <a:gdLst>
                <a:gd name="T0" fmla="*/ 0 w 712"/>
                <a:gd name="T1" fmla="*/ 66 h 327"/>
                <a:gd name="T2" fmla="*/ 9 w 712"/>
                <a:gd name="T3" fmla="*/ 81 h 327"/>
                <a:gd name="T4" fmla="*/ 178 w 712"/>
                <a:gd name="T5" fmla="*/ 13 h 327"/>
                <a:gd name="T6" fmla="*/ 163 w 712"/>
                <a:gd name="T7" fmla="*/ 0 h 327"/>
                <a:gd name="T8" fmla="*/ 0 w 712"/>
                <a:gd name="T9" fmla="*/ 66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7"/>
                <a:gd name="T17" fmla="*/ 712 w 712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7">
                  <a:moveTo>
                    <a:pt x="0" y="267"/>
                  </a:moveTo>
                  <a:lnTo>
                    <a:pt x="35" y="327"/>
                  </a:lnTo>
                  <a:lnTo>
                    <a:pt x="712" y="53"/>
                  </a:lnTo>
                  <a:lnTo>
                    <a:pt x="650" y="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64"/>
            <p:cNvSpPr>
              <a:spLocks/>
            </p:cNvSpPr>
            <p:nvPr/>
          </p:nvSpPr>
          <p:spPr bwMode="auto">
            <a:xfrm>
              <a:off x="160" y="3038"/>
              <a:ext cx="687" cy="392"/>
            </a:xfrm>
            <a:custGeom>
              <a:avLst/>
              <a:gdLst>
                <a:gd name="T0" fmla="*/ 169 w 1374"/>
                <a:gd name="T1" fmla="*/ 133 h 784"/>
                <a:gd name="T2" fmla="*/ 344 w 1374"/>
                <a:gd name="T3" fmla="*/ 67 h 784"/>
                <a:gd name="T4" fmla="*/ 183 w 1374"/>
                <a:gd name="T5" fmla="*/ 0 h 784"/>
                <a:gd name="T6" fmla="*/ 5 w 1374"/>
                <a:gd name="T7" fmla="*/ 40 h 784"/>
                <a:gd name="T8" fmla="*/ 3 w 1374"/>
                <a:gd name="T9" fmla="*/ 42 h 784"/>
                <a:gd name="T10" fmla="*/ 3 w 1374"/>
                <a:gd name="T11" fmla="*/ 46 h 784"/>
                <a:gd name="T12" fmla="*/ 1 w 1374"/>
                <a:gd name="T13" fmla="*/ 51 h 784"/>
                <a:gd name="T14" fmla="*/ 0 w 1374"/>
                <a:gd name="T15" fmla="*/ 58 h 784"/>
                <a:gd name="T16" fmla="*/ 1 w 1374"/>
                <a:gd name="T17" fmla="*/ 68 h 784"/>
                <a:gd name="T18" fmla="*/ 3 w 1374"/>
                <a:gd name="T19" fmla="*/ 78 h 784"/>
                <a:gd name="T20" fmla="*/ 6 w 1374"/>
                <a:gd name="T21" fmla="*/ 88 h 784"/>
                <a:gd name="T22" fmla="*/ 14 w 1374"/>
                <a:gd name="T23" fmla="*/ 99 h 784"/>
                <a:gd name="T24" fmla="*/ 14 w 1374"/>
                <a:gd name="T25" fmla="*/ 99 h 784"/>
                <a:gd name="T26" fmla="*/ 14 w 1374"/>
                <a:gd name="T27" fmla="*/ 99 h 784"/>
                <a:gd name="T28" fmla="*/ 14 w 1374"/>
                <a:gd name="T29" fmla="*/ 99 h 784"/>
                <a:gd name="T30" fmla="*/ 173 w 1374"/>
                <a:gd name="T31" fmla="*/ 196 h 784"/>
                <a:gd name="T32" fmla="*/ 173 w 1374"/>
                <a:gd name="T33" fmla="*/ 194 h 784"/>
                <a:gd name="T34" fmla="*/ 171 w 1374"/>
                <a:gd name="T35" fmla="*/ 188 h 784"/>
                <a:gd name="T36" fmla="*/ 171 w 1374"/>
                <a:gd name="T37" fmla="*/ 188 h 784"/>
                <a:gd name="T38" fmla="*/ 171 w 1374"/>
                <a:gd name="T39" fmla="*/ 188 h 784"/>
                <a:gd name="T40" fmla="*/ 170 w 1374"/>
                <a:gd name="T41" fmla="*/ 186 h 784"/>
                <a:gd name="T42" fmla="*/ 168 w 1374"/>
                <a:gd name="T43" fmla="*/ 181 h 784"/>
                <a:gd name="T44" fmla="*/ 166 w 1374"/>
                <a:gd name="T45" fmla="*/ 175 h 784"/>
                <a:gd name="T46" fmla="*/ 163 w 1374"/>
                <a:gd name="T47" fmla="*/ 166 h 784"/>
                <a:gd name="T48" fmla="*/ 162 w 1374"/>
                <a:gd name="T49" fmla="*/ 158 h 784"/>
                <a:gd name="T50" fmla="*/ 162 w 1374"/>
                <a:gd name="T51" fmla="*/ 149 h 784"/>
                <a:gd name="T52" fmla="*/ 164 w 1374"/>
                <a:gd name="T53" fmla="*/ 140 h 784"/>
                <a:gd name="T54" fmla="*/ 169 w 1374"/>
                <a:gd name="T55" fmla="*/ 133 h 7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4"/>
                <a:gd name="T85" fmla="*/ 0 h 784"/>
                <a:gd name="T86" fmla="*/ 1374 w 1374"/>
                <a:gd name="T87" fmla="*/ 784 h 7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4" h="784">
                  <a:moveTo>
                    <a:pt x="676" y="531"/>
                  </a:moveTo>
                  <a:lnTo>
                    <a:pt x="1374" y="266"/>
                  </a:lnTo>
                  <a:lnTo>
                    <a:pt x="732" y="0"/>
                  </a:lnTo>
                  <a:lnTo>
                    <a:pt x="17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3" y="204"/>
                  </a:lnTo>
                  <a:lnTo>
                    <a:pt x="0" y="234"/>
                  </a:lnTo>
                  <a:lnTo>
                    <a:pt x="1" y="270"/>
                  </a:lnTo>
                  <a:lnTo>
                    <a:pt x="9" y="309"/>
                  </a:lnTo>
                  <a:lnTo>
                    <a:pt x="26" y="351"/>
                  </a:lnTo>
                  <a:lnTo>
                    <a:pt x="56" y="396"/>
                  </a:lnTo>
                  <a:lnTo>
                    <a:pt x="57" y="399"/>
                  </a:lnTo>
                  <a:lnTo>
                    <a:pt x="58" y="399"/>
                  </a:lnTo>
                  <a:lnTo>
                    <a:pt x="692" y="784"/>
                  </a:lnTo>
                  <a:lnTo>
                    <a:pt x="693" y="774"/>
                  </a:lnTo>
                  <a:lnTo>
                    <a:pt x="683" y="751"/>
                  </a:lnTo>
                  <a:lnTo>
                    <a:pt x="679" y="744"/>
                  </a:lnTo>
                  <a:lnTo>
                    <a:pt x="671" y="724"/>
                  </a:lnTo>
                  <a:lnTo>
                    <a:pt x="661" y="698"/>
                  </a:lnTo>
                  <a:lnTo>
                    <a:pt x="651" y="664"/>
                  </a:lnTo>
                  <a:lnTo>
                    <a:pt x="645" y="629"/>
                  </a:lnTo>
                  <a:lnTo>
                    <a:pt x="645" y="593"/>
                  </a:lnTo>
                  <a:lnTo>
                    <a:pt x="655" y="560"/>
                  </a:lnTo>
                  <a:lnTo>
                    <a:pt x="676" y="5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65"/>
            <p:cNvSpPr>
              <a:spLocks/>
            </p:cNvSpPr>
            <p:nvPr/>
          </p:nvSpPr>
          <p:spPr bwMode="auto">
            <a:xfrm>
              <a:off x="193" y="3052"/>
              <a:ext cx="618" cy="238"/>
            </a:xfrm>
            <a:custGeom>
              <a:avLst/>
              <a:gdLst>
                <a:gd name="T0" fmla="*/ 309 w 1236"/>
                <a:gd name="T1" fmla="*/ 59 h 475"/>
                <a:gd name="T2" fmla="*/ 153 w 1236"/>
                <a:gd name="T3" fmla="*/ 119 h 475"/>
                <a:gd name="T4" fmla="*/ 0 w 1236"/>
                <a:gd name="T5" fmla="*/ 38 h 475"/>
                <a:gd name="T6" fmla="*/ 166 w 1236"/>
                <a:gd name="T7" fmla="*/ 0 h 475"/>
                <a:gd name="T8" fmla="*/ 309 w 1236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6"/>
                <a:gd name="T16" fmla="*/ 0 h 475"/>
                <a:gd name="T17" fmla="*/ 1236 w 1236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6" h="475">
                  <a:moveTo>
                    <a:pt x="1236" y="236"/>
                  </a:moveTo>
                  <a:lnTo>
                    <a:pt x="610" y="475"/>
                  </a:lnTo>
                  <a:lnTo>
                    <a:pt x="0" y="151"/>
                  </a:lnTo>
                  <a:lnTo>
                    <a:pt x="665" y="0"/>
                  </a:lnTo>
                  <a:lnTo>
                    <a:pt x="1236" y="236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66"/>
            <p:cNvSpPr>
              <a:spLocks/>
            </p:cNvSpPr>
            <p:nvPr/>
          </p:nvSpPr>
          <p:spPr bwMode="auto">
            <a:xfrm>
              <a:off x="170" y="3133"/>
              <a:ext cx="316" cy="271"/>
            </a:xfrm>
            <a:custGeom>
              <a:avLst/>
              <a:gdLst>
                <a:gd name="T0" fmla="*/ 157 w 632"/>
                <a:gd name="T1" fmla="*/ 136 h 541"/>
                <a:gd name="T2" fmla="*/ 12 w 632"/>
                <a:gd name="T3" fmla="*/ 47 h 541"/>
                <a:gd name="T4" fmla="*/ 7 w 632"/>
                <a:gd name="T5" fmla="*/ 39 h 541"/>
                <a:gd name="T6" fmla="*/ 3 w 632"/>
                <a:gd name="T7" fmla="*/ 32 h 541"/>
                <a:gd name="T8" fmla="*/ 1 w 632"/>
                <a:gd name="T9" fmla="*/ 24 h 541"/>
                <a:gd name="T10" fmla="*/ 1 w 632"/>
                <a:gd name="T11" fmla="*/ 18 h 541"/>
                <a:gd name="T12" fmla="*/ 0 w 632"/>
                <a:gd name="T13" fmla="*/ 12 h 541"/>
                <a:gd name="T14" fmla="*/ 1 w 632"/>
                <a:gd name="T15" fmla="*/ 7 h 541"/>
                <a:gd name="T16" fmla="*/ 1 w 632"/>
                <a:gd name="T17" fmla="*/ 3 h 541"/>
                <a:gd name="T18" fmla="*/ 2 w 632"/>
                <a:gd name="T19" fmla="*/ 0 h 541"/>
                <a:gd name="T20" fmla="*/ 158 w 632"/>
                <a:gd name="T21" fmla="*/ 83 h 541"/>
                <a:gd name="T22" fmla="*/ 155 w 632"/>
                <a:gd name="T23" fmla="*/ 88 h 541"/>
                <a:gd name="T24" fmla="*/ 152 w 632"/>
                <a:gd name="T25" fmla="*/ 95 h 541"/>
                <a:gd name="T26" fmla="*/ 151 w 632"/>
                <a:gd name="T27" fmla="*/ 102 h 541"/>
                <a:gd name="T28" fmla="*/ 151 w 632"/>
                <a:gd name="T29" fmla="*/ 109 h 541"/>
                <a:gd name="T30" fmla="*/ 152 w 632"/>
                <a:gd name="T31" fmla="*/ 116 h 541"/>
                <a:gd name="T32" fmla="*/ 153 w 632"/>
                <a:gd name="T33" fmla="*/ 123 h 541"/>
                <a:gd name="T34" fmla="*/ 155 w 632"/>
                <a:gd name="T35" fmla="*/ 130 h 541"/>
                <a:gd name="T36" fmla="*/ 157 w 632"/>
                <a:gd name="T37" fmla="*/ 136 h 5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2"/>
                <a:gd name="T58" fmla="*/ 0 h 541"/>
                <a:gd name="T59" fmla="*/ 632 w 632"/>
                <a:gd name="T60" fmla="*/ 541 h 5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2" h="541">
                  <a:moveTo>
                    <a:pt x="628" y="541"/>
                  </a:moveTo>
                  <a:lnTo>
                    <a:pt x="50" y="187"/>
                  </a:lnTo>
                  <a:lnTo>
                    <a:pt x="28" y="154"/>
                  </a:lnTo>
                  <a:lnTo>
                    <a:pt x="13" y="125"/>
                  </a:lnTo>
                  <a:lnTo>
                    <a:pt x="5" y="96"/>
                  </a:lnTo>
                  <a:lnTo>
                    <a:pt x="2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1" y="0"/>
                  </a:lnTo>
                  <a:lnTo>
                    <a:pt x="632" y="329"/>
                  </a:lnTo>
                  <a:lnTo>
                    <a:pt x="617" y="352"/>
                  </a:lnTo>
                  <a:lnTo>
                    <a:pt x="608" y="378"/>
                  </a:lnTo>
                  <a:lnTo>
                    <a:pt x="603" y="405"/>
                  </a:lnTo>
                  <a:lnTo>
                    <a:pt x="603" y="433"/>
                  </a:lnTo>
                  <a:lnTo>
                    <a:pt x="605" y="462"/>
                  </a:lnTo>
                  <a:lnTo>
                    <a:pt x="611" y="489"/>
                  </a:lnTo>
                  <a:lnTo>
                    <a:pt x="619" y="517"/>
                  </a:lnTo>
                  <a:lnTo>
                    <a:pt x="628" y="541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67"/>
            <p:cNvSpPr>
              <a:spLocks/>
            </p:cNvSpPr>
            <p:nvPr/>
          </p:nvSpPr>
          <p:spPr bwMode="auto">
            <a:xfrm>
              <a:off x="485" y="3181"/>
              <a:ext cx="365" cy="249"/>
            </a:xfrm>
            <a:custGeom>
              <a:avLst/>
              <a:gdLst>
                <a:gd name="T0" fmla="*/ 161 w 730"/>
                <a:gd name="T1" fmla="*/ 37 h 498"/>
                <a:gd name="T2" fmla="*/ 0 w 730"/>
                <a:gd name="T3" fmla="*/ 102 h 498"/>
                <a:gd name="T4" fmla="*/ 1 w 730"/>
                <a:gd name="T5" fmla="*/ 108 h 498"/>
                <a:gd name="T6" fmla="*/ 163 w 730"/>
                <a:gd name="T7" fmla="*/ 43 h 498"/>
                <a:gd name="T8" fmla="*/ 173 w 730"/>
                <a:gd name="T9" fmla="*/ 52 h 498"/>
                <a:gd name="T10" fmla="*/ 9 w 730"/>
                <a:gd name="T11" fmla="*/ 119 h 498"/>
                <a:gd name="T12" fmla="*/ 11 w 730"/>
                <a:gd name="T13" fmla="*/ 125 h 498"/>
                <a:gd name="T14" fmla="*/ 183 w 730"/>
                <a:gd name="T15" fmla="*/ 54 h 498"/>
                <a:gd name="T16" fmla="*/ 166 w 730"/>
                <a:gd name="T17" fmla="*/ 38 h 498"/>
                <a:gd name="T18" fmla="*/ 165 w 730"/>
                <a:gd name="T19" fmla="*/ 0 h 498"/>
                <a:gd name="T20" fmla="*/ 160 w 730"/>
                <a:gd name="T21" fmla="*/ 0 h 498"/>
                <a:gd name="T22" fmla="*/ 161 w 730"/>
                <a:gd name="T23" fmla="*/ 12 h 498"/>
                <a:gd name="T24" fmla="*/ 161 w 730"/>
                <a:gd name="T25" fmla="*/ 37 h 4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498"/>
                <a:gd name="T41" fmla="*/ 730 w 730"/>
                <a:gd name="T42" fmla="*/ 498 h 4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498">
                  <a:moveTo>
                    <a:pt x="643" y="148"/>
                  </a:moveTo>
                  <a:lnTo>
                    <a:pt x="0" y="408"/>
                  </a:lnTo>
                  <a:lnTo>
                    <a:pt x="6" y="430"/>
                  </a:lnTo>
                  <a:lnTo>
                    <a:pt x="651" y="170"/>
                  </a:lnTo>
                  <a:lnTo>
                    <a:pt x="691" y="207"/>
                  </a:lnTo>
                  <a:lnTo>
                    <a:pt x="34" y="476"/>
                  </a:lnTo>
                  <a:lnTo>
                    <a:pt x="42" y="498"/>
                  </a:lnTo>
                  <a:lnTo>
                    <a:pt x="730" y="215"/>
                  </a:lnTo>
                  <a:lnTo>
                    <a:pt x="662" y="152"/>
                  </a:lnTo>
                  <a:lnTo>
                    <a:pt x="660" y="0"/>
                  </a:lnTo>
                  <a:lnTo>
                    <a:pt x="640" y="0"/>
                  </a:lnTo>
                  <a:lnTo>
                    <a:pt x="641" y="47"/>
                  </a:lnTo>
                  <a:lnTo>
                    <a:pt x="643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68"/>
            <p:cNvSpPr>
              <a:spLocks/>
            </p:cNvSpPr>
            <p:nvPr/>
          </p:nvSpPr>
          <p:spPr bwMode="auto">
            <a:xfrm>
              <a:off x="435" y="3031"/>
              <a:ext cx="348" cy="159"/>
            </a:xfrm>
            <a:custGeom>
              <a:avLst/>
              <a:gdLst>
                <a:gd name="T0" fmla="*/ 10 w 694"/>
                <a:gd name="T1" fmla="*/ 40 h 318"/>
                <a:gd name="T2" fmla="*/ 2 w 694"/>
                <a:gd name="T3" fmla="*/ 50 h 318"/>
                <a:gd name="T4" fmla="*/ 0 w 694"/>
                <a:gd name="T5" fmla="*/ 64 h 318"/>
                <a:gd name="T6" fmla="*/ 2 w 694"/>
                <a:gd name="T7" fmla="*/ 74 h 318"/>
                <a:gd name="T8" fmla="*/ 2 w 694"/>
                <a:gd name="T9" fmla="*/ 80 h 318"/>
                <a:gd name="T10" fmla="*/ 173 w 694"/>
                <a:gd name="T11" fmla="*/ 36 h 318"/>
                <a:gd name="T12" fmla="*/ 175 w 694"/>
                <a:gd name="T13" fmla="*/ 0 h 318"/>
                <a:gd name="T14" fmla="*/ 10 w 694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0" y="159"/>
                  </a:moveTo>
                  <a:lnTo>
                    <a:pt x="5" y="200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0" y="141"/>
                  </a:lnTo>
                  <a:lnTo>
                    <a:pt x="694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69"/>
            <p:cNvSpPr>
              <a:spLocks/>
            </p:cNvSpPr>
            <p:nvPr/>
          </p:nvSpPr>
          <p:spPr bwMode="auto">
            <a:xfrm>
              <a:off x="439" y="3103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2"/>
                  </a:moveTo>
                  <a:lnTo>
                    <a:pt x="30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70"/>
            <p:cNvSpPr>
              <a:spLocks/>
            </p:cNvSpPr>
            <p:nvPr/>
          </p:nvSpPr>
          <p:spPr bwMode="auto">
            <a:xfrm>
              <a:off x="134" y="2881"/>
              <a:ext cx="688" cy="346"/>
            </a:xfrm>
            <a:custGeom>
              <a:avLst/>
              <a:gdLst>
                <a:gd name="T0" fmla="*/ 163 w 1377"/>
                <a:gd name="T1" fmla="*/ 116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0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3 h 693"/>
                <a:gd name="T20" fmla="*/ 4 w 1377"/>
                <a:gd name="T21" fmla="*/ 63 h 693"/>
                <a:gd name="T22" fmla="*/ 10 w 1377"/>
                <a:gd name="T23" fmla="*/ 74 h 693"/>
                <a:gd name="T24" fmla="*/ 10 w 1377"/>
                <a:gd name="T25" fmla="*/ 74 h 693"/>
                <a:gd name="T26" fmla="*/ 11 w 1377"/>
                <a:gd name="T27" fmla="*/ 74 h 693"/>
                <a:gd name="T28" fmla="*/ 11 w 1377"/>
                <a:gd name="T29" fmla="*/ 74 h 693"/>
                <a:gd name="T30" fmla="*/ 11 w 1377"/>
                <a:gd name="T31" fmla="*/ 74 h 693"/>
                <a:gd name="T32" fmla="*/ 11 w 1377"/>
                <a:gd name="T33" fmla="*/ 74 h 693"/>
                <a:gd name="T34" fmla="*/ 11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9 w 1377"/>
                <a:gd name="T47" fmla="*/ 164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7 h 693"/>
                <a:gd name="T56" fmla="*/ 154 w 1377"/>
                <a:gd name="T57" fmla="*/ 129 h 693"/>
                <a:gd name="T58" fmla="*/ 157 w 1377"/>
                <a:gd name="T59" fmla="*/ 122 h 693"/>
                <a:gd name="T60" fmla="*/ 163 w 1377"/>
                <a:gd name="T61" fmla="*/ 116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8"/>
                  </a:lnTo>
                  <a:lnTo>
                    <a:pt x="759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5"/>
                  </a:lnTo>
                  <a:lnTo>
                    <a:pt x="42" y="296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6" y="685"/>
                  </a:lnTo>
                  <a:lnTo>
                    <a:pt x="639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2" y="615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71"/>
            <p:cNvSpPr>
              <a:spLocks/>
            </p:cNvSpPr>
            <p:nvPr/>
          </p:nvSpPr>
          <p:spPr bwMode="auto">
            <a:xfrm>
              <a:off x="171" y="2894"/>
              <a:ext cx="615" cy="209"/>
            </a:xfrm>
            <a:custGeom>
              <a:avLst/>
              <a:gdLst>
                <a:gd name="T0" fmla="*/ 308 w 1229"/>
                <a:gd name="T1" fmla="*/ 64 h 417"/>
                <a:gd name="T2" fmla="*/ 146 w 1229"/>
                <a:gd name="T3" fmla="*/ 105 h 417"/>
                <a:gd name="T4" fmla="*/ 0 w 1229"/>
                <a:gd name="T5" fmla="*/ 21 h 417"/>
                <a:gd name="T6" fmla="*/ 171 w 1229"/>
                <a:gd name="T7" fmla="*/ 0 h 417"/>
                <a:gd name="T8" fmla="*/ 308 w 1229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7"/>
                <a:gd name="T17" fmla="*/ 1229 w 1229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7">
                  <a:moveTo>
                    <a:pt x="1229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1" y="0"/>
                  </a:lnTo>
                  <a:lnTo>
                    <a:pt x="1229" y="2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72"/>
            <p:cNvSpPr>
              <a:spLocks/>
            </p:cNvSpPr>
            <p:nvPr/>
          </p:nvSpPr>
          <p:spPr bwMode="auto">
            <a:xfrm>
              <a:off x="145" y="2938"/>
              <a:ext cx="304" cy="264"/>
            </a:xfrm>
            <a:custGeom>
              <a:avLst/>
              <a:gdLst>
                <a:gd name="T0" fmla="*/ 146 w 607"/>
                <a:gd name="T1" fmla="*/ 132 h 528"/>
                <a:gd name="T2" fmla="*/ 10 w 607"/>
                <a:gd name="T3" fmla="*/ 41 h 528"/>
                <a:gd name="T4" fmla="*/ 5 w 607"/>
                <a:gd name="T5" fmla="*/ 33 h 528"/>
                <a:gd name="T6" fmla="*/ 2 w 607"/>
                <a:gd name="T7" fmla="*/ 27 h 528"/>
                <a:gd name="T8" fmla="*/ 1 w 607"/>
                <a:gd name="T9" fmla="*/ 20 h 528"/>
                <a:gd name="T10" fmla="*/ 0 w 607"/>
                <a:gd name="T11" fmla="*/ 15 h 528"/>
                <a:gd name="T12" fmla="*/ 1 w 607"/>
                <a:gd name="T13" fmla="*/ 9 h 528"/>
                <a:gd name="T14" fmla="*/ 2 w 607"/>
                <a:gd name="T15" fmla="*/ 5 h 528"/>
                <a:gd name="T16" fmla="*/ 3 w 607"/>
                <a:gd name="T17" fmla="*/ 2 h 528"/>
                <a:gd name="T18" fmla="*/ 5 w 607"/>
                <a:gd name="T19" fmla="*/ 0 h 528"/>
                <a:gd name="T20" fmla="*/ 152 w 607"/>
                <a:gd name="T21" fmla="*/ 85 h 528"/>
                <a:gd name="T22" fmla="*/ 148 w 607"/>
                <a:gd name="T23" fmla="*/ 89 h 528"/>
                <a:gd name="T24" fmla="*/ 145 w 607"/>
                <a:gd name="T25" fmla="*/ 95 h 528"/>
                <a:gd name="T26" fmla="*/ 143 w 607"/>
                <a:gd name="T27" fmla="*/ 101 h 528"/>
                <a:gd name="T28" fmla="*/ 142 w 607"/>
                <a:gd name="T29" fmla="*/ 107 h 528"/>
                <a:gd name="T30" fmla="*/ 142 w 607"/>
                <a:gd name="T31" fmla="*/ 114 h 528"/>
                <a:gd name="T32" fmla="*/ 143 w 607"/>
                <a:gd name="T33" fmla="*/ 120 h 528"/>
                <a:gd name="T34" fmla="*/ 145 w 607"/>
                <a:gd name="T35" fmla="*/ 126 h 528"/>
                <a:gd name="T36" fmla="*/ 146 w 607"/>
                <a:gd name="T37" fmla="*/ 132 h 5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8"/>
                <a:gd name="T59" fmla="*/ 607 w 607"/>
                <a:gd name="T60" fmla="*/ 528 h 5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8">
                  <a:moveTo>
                    <a:pt x="584" y="528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7" y="108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5"/>
                  </a:lnTo>
                  <a:lnTo>
                    <a:pt x="584" y="5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73"/>
            <p:cNvSpPr>
              <a:spLocks/>
            </p:cNvSpPr>
            <p:nvPr/>
          </p:nvSpPr>
          <p:spPr bwMode="auto">
            <a:xfrm>
              <a:off x="439" y="3031"/>
              <a:ext cx="377" cy="196"/>
            </a:xfrm>
            <a:custGeom>
              <a:avLst/>
              <a:gdLst>
                <a:gd name="T0" fmla="*/ 168 w 753"/>
                <a:gd name="T1" fmla="*/ 34 h 394"/>
                <a:gd name="T2" fmla="*/ 0 w 753"/>
                <a:gd name="T3" fmla="*/ 77 h 394"/>
                <a:gd name="T4" fmla="*/ 1 w 753"/>
                <a:gd name="T5" fmla="*/ 82 h 394"/>
                <a:gd name="T6" fmla="*/ 170 w 753"/>
                <a:gd name="T7" fmla="*/ 39 h 394"/>
                <a:gd name="T8" fmla="*/ 179 w 753"/>
                <a:gd name="T9" fmla="*/ 48 h 394"/>
                <a:gd name="T10" fmla="*/ 7 w 753"/>
                <a:gd name="T11" fmla="*/ 93 h 394"/>
                <a:gd name="T12" fmla="*/ 9 w 753"/>
                <a:gd name="T13" fmla="*/ 98 h 394"/>
                <a:gd name="T14" fmla="*/ 189 w 753"/>
                <a:gd name="T15" fmla="*/ 50 h 394"/>
                <a:gd name="T16" fmla="*/ 173 w 753"/>
                <a:gd name="T17" fmla="*/ 35 h 394"/>
                <a:gd name="T18" fmla="*/ 175 w 753"/>
                <a:gd name="T19" fmla="*/ 0 h 394"/>
                <a:gd name="T20" fmla="*/ 171 w 753"/>
                <a:gd name="T21" fmla="*/ 0 h 394"/>
                <a:gd name="T22" fmla="*/ 170 w 753"/>
                <a:gd name="T23" fmla="*/ 10 h 394"/>
                <a:gd name="T24" fmla="*/ 168 w 753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4"/>
                <a:gd name="T41" fmla="*/ 753 w 753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4">
                  <a:moveTo>
                    <a:pt x="670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6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3" y="204"/>
                  </a:lnTo>
                  <a:lnTo>
                    <a:pt x="690" y="141"/>
                  </a:lnTo>
                  <a:lnTo>
                    <a:pt x="700" y="2"/>
                  </a:lnTo>
                  <a:lnTo>
                    <a:pt x="681" y="0"/>
                  </a:lnTo>
                  <a:lnTo>
                    <a:pt x="677" y="43"/>
                  </a:lnTo>
                  <a:lnTo>
                    <a:pt x="670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74"/>
            <p:cNvSpPr>
              <a:spLocks/>
            </p:cNvSpPr>
            <p:nvPr/>
          </p:nvSpPr>
          <p:spPr bwMode="auto">
            <a:xfrm>
              <a:off x="442" y="2844"/>
              <a:ext cx="348" cy="159"/>
            </a:xfrm>
            <a:custGeom>
              <a:avLst/>
              <a:gdLst>
                <a:gd name="T0" fmla="*/ 11 w 695"/>
                <a:gd name="T1" fmla="*/ 40 h 317"/>
                <a:gd name="T2" fmla="*/ 2 w 695"/>
                <a:gd name="T3" fmla="*/ 50 h 317"/>
                <a:gd name="T4" fmla="*/ 0 w 695"/>
                <a:gd name="T5" fmla="*/ 64 h 317"/>
                <a:gd name="T6" fmla="*/ 2 w 695"/>
                <a:gd name="T7" fmla="*/ 74 h 317"/>
                <a:gd name="T8" fmla="*/ 3 w 695"/>
                <a:gd name="T9" fmla="*/ 80 h 317"/>
                <a:gd name="T10" fmla="*/ 173 w 695"/>
                <a:gd name="T11" fmla="*/ 35 h 317"/>
                <a:gd name="T12" fmla="*/ 174 w 695"/>
                <a:gd name="T13" fmla="*/ 0 h 317"/>
                <a:gd name="T14" fmla="*/ 11 w 695"/>
                <a:gd name="T15" fmla="*/ 40 h 3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7"/>
                <a:gd name="T26" fmla="*/ 695 w 695"/>
                <a:gd name="T27" fmla="*/ 317 h 3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7">
                  <a:moveTo>
                    <a:pt x="41" y="158"/>
                  </a:moveTo>
                  <a:lnTo>
                    <a:pt x="5" y="199"/>
                  </a:lnTo>
                  <a:lnTo>
                    <a:pt x="0" y="255"/>
                  </a:lnTo>
                  <a:lnTo>
                    <a:pt x="7" y="294"/>
                  </a:lnTo>
                  <a:lnTo>
                    <a:pt x="9" y="317"/>
                  </a:lnTo>
                  <a:lnTo>
                    <a:pt x="691" y="140"/>
                  </a:lnTo>
                  <a:lnTo>
                    <a:pt x="695" y="0"/>
                  </a:lnTo>
                  <a:lnTo>
                    <a:pt x="41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75"/>
            <p:cNvSpPr>
              <a:spLocks/>
            </p:cNvSpPr>
            <p:nvPr/>
          </p:nvSpPr>
          <p:spPr bwMode="auto">
            <a:xfrm>
              <a:off x="446" y="2916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1"/>
                  </a:moveTo>
                  <a:lnTo>
                    <a:pt x="29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76"/>
            <p:cNvSpPr>
              <a:spLocks/>
            </p:cNvSpPr>
            <p:nvPr/>
          </p:nvSpPr>
          <p:spPr bwMode="auto">
            <a:xfrm>
              <a:off x="141" y="2695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0 w 1377"/>
                <a:gd name="T25" fmla="*/ 74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1 w 1377"/>
                <a:gd name="T35" fmla="*/ 75 h 693"/>
                <a:gd name="T36" fmla="*/ 161 w 1377"/>
                <a:gd name="T37" fmla="*/ 174 h 693"/>
                <a:gd name="T38" fmla="*/ 161 w 1377"/>
                <a:gd name="T39" fmla="*/ 171 h 693"/>
                <a:gd name="T40" fmla="*/ 159 w 1377"/>
                <a:gd name="T41" fmla="*/ 166 h 693"/>
                <a:gd name="T42" fmla="*/ 159 w 1377"/>
                <a:gd name="T43" fmla="*/ 166 h 693"/>
                <a:gd name="T44" fmla="*/ 159 w 1377"/>
                <a:gd name="T45" fmla="*/ 166 h 693"/>
                <a:gd name="T46" fmla="*/ 159 w 1377"/>
                <a:gd name="T47" fmla="*/ 164 h 693"/>
                <a:gd name="T48" fmla="*/ 157 w 1377"/>
                <a:gd name="T49" fmla="*/ 160 h 693"/>
                <a:gd name="T50" fmla="*/ 155 w 1377"/>
                <a:gd name="T51" fmla="*/ 154 h 693"/>
                <a:gd name="T52" fmla="*/ 153 w 1377"/>
                <a:gd name="T53" fmla="*/ 146 h 693"/>
                <a:gd name="T54" fmla="*/ 153 w 1377"/>
                <a:gd name="T55" fmla="*/ 138 h 693"/>
                <a:gd name="T56" fmla="*/ 154 w 1377"/>
                <a:gd name="T57" fmla="*/ 130 h 693"/>
                <a:gd name="T58" fmla="*/ 157 w 1377"/>
                <a:gd name="T59" fmla="*/ 123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7"/>
                  </a:lnTo>
                  <a:lnTo>
                    <a:pt x="759" y="0"/>
                  </a:lnTo>
                  <a:lnTo>
                    <a:pt x="27" y="86"/>
                  </a:lnTo>
                  <a:lnTo>
                    <a:pt x="24" y="90"/>
                  </a:lnTo>
                  <a:lnTo>
                    <a:pt x="17" y="103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3" y="295"/>
                  </a:lnTo>
                  <a:lnTo>
                    <a:pt x="43" y="296"/>
                  </a:lnTo>
                  <a:lnTo>
                    <a:pt x="45" y="298"/>
                  </a:lnTo>
                  <a:lnTo>
                    <a:pt x="645" y="693"/>
                  </a:lnTo>
                  <a:lnTo>
                    <a:pt x="646" y="684"/>
                  </a:lnTo>
                  <a:lnTo>
                    <a:pt x="639" y="662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5" y="583"/>
                  </a:lnTo>
                  <a:lnTo>
                    <a:pt x="612" y="551"/>
                  </a:lnTo>
                  <a:lnTo>
                    <a:pt x="616" y="518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77"/>
            <p:cNvSpPr>
              <a:spLocks/>
            </p:cNvSpPr>
            <p:nvPr/>
          </p:nvSpPr>
          <p:spPr bwMode="auto">
            <a:xfrm>
              <a:off x="178" y="2707"/>
              <a:ext cx="615" cy="209"/>
            </a:xfrm>
            <a:custGeom>
              <a:avLst/>
              <a:gdLst>
                <a:gd name="T0" fmla="*/ 308 w 1230"/>
                <a:gd name="T1" fmla="*/ 63 h 418"/>
                <a:gd name="T2" fmla="*/ 146 w 1230"/>
                <a:gd name="T3" fmla="*/ 105 h 418"/>
                <a:gd name="T4" fmla="*/ 0 w 1230"/>
                <a:gd name="T5" fmla="*/ 21 h 418"/>
                <a:gd name="T6" fmla="*/ 170 w 1230"/>
                <a:gd name="T7" fmla="*/ 0 h 418"/>
                <a:gd name="T8" fmla="*/ 308 w 1230"/>
                <a:gd name="T9" fmla="*/ 63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0"/>
                <a:gd name="T16" fmla="*/ 0 h 418"/>
                <a:gd name="T17" fmla="*/ 1230 w 1230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0" h="418">
                  <a:moveTo>
                    <a:pt x="1230" y="255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30" y="25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78"/>
            <p:cNvSpPr>
              <a:spLocks/>
            </p:cNvSpPr>
            <p:nvPr/>
          </p:nvSpPr>
          <p:spPr bwMode="auto">
            <a:xfrm>
              <a:off x="152" y="2752"/>
              <a:ext cx="303" cy="264"/>
            </a:xfrm>
            <a:custGeom>
              <a:avLst/>
              <a:gdLst>
                <a:gd name="T0" fmla="*/ 146 w 607"/>
                <a:gd name="T1" fmla="*/ 132 h 529"/>
                <a:gd name="T2" fmla="*/ 9 w 607"/>
                <a:gd name="T3" fmla="*/ 41 h 529"/>
                <a:gd name="T4" fmla="*/ 4 w 607"/>
                <a:gd name="T5" fmla="*/ 33 h 529"/>
                <a:gd name="T6" fmla="*/ 1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0 w 607"/>
                <a:gd name="T13" fmla="*/ 10 h 529"/>
                <a:gd name="T14" fmla="*/ 1 w 607"/>
                <a:gd name="T15" fmla="*/ 5 h 529"/>
                <a:gd name="T16" fmla="*/ 2 w 607"/>
                <a:gd name="T17" fmla="*/ 2 h 529"/>
                <a:gd name="T18" fmla="*/ 4 w 607"/>
                <a:gd name="T19" fmla="*/ 0 h 529"/>
                <a:gd name="T20" fmla="*/ 151 w 607"/>
                <a:gd name="T21" fmla="*/ 85 h 529"/>
                <a:gd name="T22" fmla="*/ 147 w 607"/>
                <a:gd name="T23" fmla="*/ 89 h 529"/>
                <a:gd name="T24" fmla="*/ 144 w 607"/>
                <a:gd name="T25" fmla="*/ 95 h 529"/>
                <a:gd name="T26" fmla="*/ 142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2 w 607"/>
                <a:gd name="T33" fmla="*/ 120 h 529"/>
                <a:gd name="T34" fmla="*/ 144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6" y="109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1" y="10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79"/>
            <p:cNvSpPr>
              <a:spLocks/>
            </p:cNvSpPr>
            <p:nvPr/>
          </p:nvSpPr>
          <p:spPr bwMode="auto">
            <a:xfrm>
              <a:off x="446" y="2844"/>
              <a:ext cx="376" cy="198"/>
            </a:xfrm>
            <a:custGeom>
              <a:avLst/>
              <a:gdLst>
                <a:gd name="T0" fmla="*/ 168 w 752"/>
                <a:gd name="T1" fmla="*/ 34 h 394"/>
                <a:gd name="T2" fmla="*/ 0 w 752"/>
                <a:gd name="T3" fmla="*/ 78 h 394"/>
                <a:gd name="T4" fmla="*/ 1 w 752"/>
                <a:gd name="T5" fmla="*/ 83 h 394"/>
                <a:gd name="T6" fmla="*/ 169 w 752"/>
                <a:gd name="T7" fmla="*/ 39 h 394"/>
                <a:gd name="T8" fmla="*/ 179 w 752"/>
                <a:gd name="T9" fmla="*/ 49 h 394"/>
                <a:gd name="T10" fmla="*/ 7 w 752"/>
                <a:gd name="T11" fmla="*/ 94 h 394"/>
                <a:gd name="T12" fmla="*/ 9 w 752"/>
                <a:gd name="T13" fmla="*/ 100 h 394"/>
                <a:gd name="T14" fmla="*/ 188 w 752"/>
                <a:gd name="T15" fmla="*/ 51 h 394"/>
                <a:gd name="T16" fmla="*/ 173 w 752"/>
                <a:gd name="T17" fmla="*/ 35 h 394"/>
                <a:gd name="T18" fmla="*/ 175 w 752"/>
                <a:gd name="T19" fmla="*/ 1 h 394"/>
                <a:gd name="T20" fmla="*/ 170 w 752"/>
                <a:gd name="T21" fmla="*/ 0 h 394"/>
                <a:gd name="T22" fmla="*/ 170 w 752"/>
                <a:gd name="T23" fmla="*/ 10 h 394"/>
                <a:gd name="T24" fmla="*/ 168 w 752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2"/>
                <a:gd name="T40" fmla="*/ 0 h 394"/>
                <a:gd name="T41" fmla="*/ 752 w 752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2" h="394">
                  <a:moveTo>
                    <a:pt x="670" y="135"/>
                  </a:moveTo>
                  <a:lnTo>
                    <a:pt x="0" y="310"/>
                  </a:lnTo>
                  <a:lnTo>
                    <a:pt x="4" y="331"/>
                  </a:lnTo>
                  <a:lnTo>
                    <a:pt x="676" y="155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2" y="203"/>
                  </a:lnTo>
                  <a:lnTo>
                    <a:pt x="690" y="140"/>
                  </a:lnTo>
                  <a:lnTo>
                    <a:pt x="699" y="1"/>
                  </a:lnTo>
                  <a:lnTo>
                    <a:pt x="680" y="0"/>
                  </a:lnTo>
                  <a:lnTo>
                    <a:pt x="677" y="39"/>
                  </a:lnTo>
                  <a:lnTo>
                    <a:pt x="670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80"/>
            <p:cNvSpPr>
              <a:spLocks/>
            </p:cNvSpPr>
            <p:nvPr/>
          </p:nvSpPr>
          <p:spPr bwMode="auto">
            <a:xfrm>
              <a:off x="461" y="2642"/>
              <a:ext cx="335" cy="209"/>
            </a:xfrm>
            <a:custGeom>
              <a:avLst/>
              <a:gdLst>
                <a:gd name="T0" fmla="*/ 7 w 670"/>
                <a:gd name="T1" fmla="*/ 60 h 417"/>
                <a:gd name="T2" fmla="*/ 0 w 670"/>
                <a:gd name="T3" fmla="*/ 72 h 417"/>
                <a:gd name="T4" fmla="*/ 1 w 670"/>
                <a:gd name="T5" fmla="*/ 88 h 417"/>
                <a:gd name="T6" fmla="*/ 3 w 670"/>
                <a:gd name="T7" fmla="*/ 98 h 417"/>
                <a:gd name="T8" fmla="*/ 3 w 670"/>
                <a:gd name="T9" fmla="*/ 105 h 417"/>
                <a:gd name="T10" fmla="*/ 168 w 670"/>
                <a:gd name="T11" fmla="*/ 39 h 417"/>
                <a:gd name="T12" fmla="*/ 166 w 670"/>
                <a:gd name="T13" fmla="*/ 0 h 417"/>
                <a:gd name="T14" fmla="*/ 7 w 670"/>
                <a:gd name="T15" fmla="*/ 6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0" y="237"/>
                  </a:moveTo>
                  <a:lnTo>
                    <a:pt x="0" y="285"/>
                  </a:lnTo>
                  <a:lnTo>
                    <a:pt x="2" y="349"/>
                  </a:lnTo>
                  <a:lnTo>
                    <a:pt x="12" y="392"/>
                  </a:lnTo>
                  <a:lnTo>
                    <a:pt x="15" y="417"/>
                  </a:lnTo>
                  <a:lnTo>
                    <a:pt x="670" y="155"/>
                  </a:lnTo>
                  <a:lnTo>
                    <a:pt x="662" y="0"/>
                  </a:lnTo>
                  <a:lnTo>
                    <a:pt x="30" y="2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81"/>
            <p:cNvSpPr>
              <a:spLocks/>
            </p:cNvSpPr>
            <p:nvPr/>
          </p:nvSpPr>
          <p:spPr bwMode="auto">
            <a:xfrm>
              <a:off x="469" y="2721"/>
              <a:ext cx="356" cy="164"/>
            </a:xfrm>
            <a:custGeom>
              <a:avLst/>
              <a:gdLst>
                <a:gd name="T0" fmla="*/ 0 w 710"/>
                <a:gd name="T1" fmla="*/ 68 h 328"/>
                <a:gd name="T2" fmla="*/ 9 w 710"/>
                <a:gd name="T3" fmla="*/ 82 h 328"/>
                <a:gd name="T4" fmla="*/ 179 w 710"/>
                <a:gd name="T5" fmla="*/ 13 h 328"/>
                <a:gd name="T6" fmla="*/ 163 w 710"/>
                <a:gd name="T7" fmla="*/ 0 h 328"/>
                <a:gd name="T8" fmla="*/ 0 w 710"/>
                <a:gd name="T9" fmla="*/ 68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0"/>
                <a:gd name="T16" fmla="*/ 0 h 328"/>
                <a:gd name="T17" fmla="*/ 710 w 710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0" h="328">
                  <a:moveTo>
                    <a:pt x="0" y="269"/>
                  </a:moveTo>
                  <a:lnTo>
                    <a:pt x="34" y="328"/>
                  </a:lnTo>
                  <a:lnTo>
                    <a:pt x="710" y="55"/>
                  </a:lnTo>
                  <a:lnTo>
                    <a:pt x="648" y="0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82"/>
            <p:cNvSpPr>
              <a:spLocks/>
            </p:cNvSpPr>
            <p:nvPr/>
          </p:nvSpPr>
          <p:spPr bwMode="auto">
            <a:xfrm>
              <a:off x="143" y="2499"/>
              <a:ext cx="687" cy="393"/>
            </a:xfrm>
            <a:custGeom>
              <a:avLst/>
              <a:gdLst>
                <a:gd name="T0" fmla="*/ 169 w 1375"/>
                <a:gd name="T1" fmla="*/ 133 h 786"/>
                <a:gd name="T2" fmla="*/ 343 w 1375"/>
                <a:gd name="T3" fmla="*/ 67 h 786"/>
                <a:gd name="T4" fmla="*/ 183 w 1375"/>
                <a:gd name="T5" fmla="*/ 0 h 786"/>
                <a:gd name="T6" fmla="*/ 4 w 1375"/>
                <a:gd name="T7" fmla="*/ 41 h 786"/>
                <a:gd name="T8" fmla="*/ 3 w 1375"/>
                <a:gd name="T9" fmla="*/ 42 h 786"/>
                <a:gd name="T10" fmla="*/ 2 w 1375"/>
                <a:gd name="T11" fmla="*/ 46 h 786"/>
                <a:gd name="T12" fmla="*/ 1 w 1375"/>
                <a:gd name="T13" fmla="*/ 51 h 786"/>
                <a:gd name="T14" fmla="*/ 0 w 1375"/>
                <a:gd name="T15" fmla="*/ 58 h 786"/>
                <a:gd name="T16" fmla="*/ 0 w 1375"/>
                <a:gd name="T17" fmla="*/ 68 h 786"/>
                <a:gd name="T18" fmla="*/ 2 w 1375"/>
                <a:gd name="T19" fmla="*/ 78 h 786"/>
                <a:gd name="T20" fmla="*/ 7 w 1375"/>
                <a:gd name="T21" fmla="*/ 89 h 786"/>
                <a:gd name="T22" fmla="*/ 14 w 1375"/>
                <a:gd name="T23" fmla="*/ 99 h 786"/>
                <a:gd name="T24" fmla="*/ 14 w 1375"/>
                <a:gd name="T25" fmla="*/ 100 h 786"/>
                <a:gd name="T26" fmla="*/ 14 w 1375"/>
                <a:gd name="T27" fmla="*/ 100 h 786"/>
                <a:gd name="T28" fmla="*/ 14 w 1375"/>
                <a:gd name="T29" fmla="*/ 100 h 786"/>
                <a:gd name="T30" fmla="*/ 173 w 1375"/>
                <a:gd name="T31" fmla="*/ 197 h 786"/>
                <a:gd name="T32" fmla="*/ 173 w 1375"/>
                <a:gd name="T33" fmla="*/ 194 h 786"/>
                <a:gd name="T34" fmla="*/ 171 w 1375"/>
                <a:gd name="T35" fmla="*/ 189 h 786"/>
                <a:gd name="T36" fmla="*/ 171 w 1375"/>
                <a:gd name="T37" fmla="*/ 189 h 786"/>
                <a:gd name="T38" fmla="*/ 171 w 1375"/>
                <a:gd name="T39" fmla="*/ 188 h 786"/>
                <a:gd name="T40" fmla="*/ 170 w 1375"/>
                <a:gd name="T41" fmla="*/ 187 h 786"/>
                <a:gd name="T42" fmla="*/ 168 w 1375"/>
                <a:gd name="T43" fmla="*/ 182 h 786"/>
                <a:gd name="T44" fmla="*/ 165 w 1375"/>
                <a:gd name="T45" fmla="*/ 175 h 786"/>
                <a:gd name="T46" fmla="*/ 163 w 1375"/>
                <a:gd name="T47" fmla="*/ 167 h 786"/>
                <a:gd name="T48" fmla="*/ 161 w 1375"/>
                <a:gd name="T49" fmla="*/ 158 h 786"/>
                <a:gd name="T50" fmla="*/ 161 w 1375"/>
                <a:gd name="T51" fmla="*/ 149 h 786"/>
                <a:gd name="T52" fmla="*/ 164 w 1375"/>
                <a:gd name="T53" fmla="*/ 141 h 786"/>
                <a:gd name="T54" fmla="*/ 169 w 1375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5"/>
                <a:gd name="T85" fmla="*/ 0 h 786"/>
                <a:gd name="T86" fmla="*/ 1375 w 1375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5" h="786">
                  <a:moveTo>
                    <a:pt x="678" y="532"/>
                  </a:moveTo>
                  <a:lnTo>
                    <a:pt x="1375" y="266"/>
                  </a:lnTo>
                  <a:lnTo>
                    <a:pt x="733" y="0"/>
                  </a:lnTo>
                  <a:lnTo>
                    <a:pt x="18" y="161"/>
                  </a:lnTo>
                  <a:lnTo>
                    <a:pt x="15" y="167"/>
                  </a:lnTo>
                  <a:lnTo>
                    <a:pt x="10" y="182"/>
                  </a:lnTo>
                  <a:lnTo>
                    <a:pt x="4" y="205"/>
                  </a:lnTo>
                  <a:lnTo>
                    <a:pt x="0" y="235"/>
                  </a:lnTo>
                  <a:lnTo>
                    <a:pt x="1" y="271"/>
                  </a:lnTo>
                  <a:lnTo>
                    <a:pt x="10" y="311"/>
                  </a:lnTo>
                  <a:lnTo>
                    <a:pt x="28" y="354"/>
                  </a:lnTo>
                  <a:lnTo>
                    <a:pt x="58" y="398"/>
                  </a:lnTo>
                  <a:lnTo>
                    <a:pt x="59" y="400"/>
                  </a:lnTo>
                  <a:lnTo>
                    <a:pt x="59" y="401"/>
                  </a:lnTo>
                  <a:lnTo>
                    <a:pt x="693" y="786"/>
                  </a:lnTo>
                  <a:lnTo>
                    <a:pt x="694" y="776"/>
                  </a:lnTo>
                  <a:lnTo>
                    <a:pt x="685" y="753"/>
                  </a:lnTo>
                  <a:lnTo>
                    <a:pt x="684" y="752"/>
                  </a:lnTo>
                  <a:lnTo>
                    <a:pt x="680" y="745"/>
                  </a:lnTo>
                  <a:lnTo>
                    <a:pt x="672" y="726"/>
                  </a:lnTo>
                  <a:lnTo>
                    <a:pt x="662" y="699"/>
                  </a:lnTo>
                  <a:lnTo>
                    <a:pt x="653" y="667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6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83"/>
            <p:cNvSpPr>
              <a:spLocks/>
            </p:cNvSpPr>
            <p:nvPr/>
          </p:nvSpPr>
          <p:spPr bwMode="auto">
            <a:xfrm>
              <a:off x="177" y="2514"/>
              <a:ext cx="617" cy="237"/>
            </a:xfrm>
            <a:custGeom>
              <a:avLst/>
              <a:gdLst>
                <a:gd name="T0" fmla="*/ 308 w 1235"/>
                <a:gd name="T1" fmla="*/ 59 h 475"/>
                <a:gd name="T2" fmla="*/ 152 w 1235"/>
                <a:gd name="T3" fmla="*/ 118 h 475"/>
                <a:gd name="T4" fmla="*/ 0 w 1235"/>
                <a:gd name="T5" fmla="*/ 37 h 475"/>
                <a:gd name="T6" fmla="*/ 166 w 1235"/>
                <a:gd name="T7" fmla="*/ 0 h 475"/>
                <a:gd name="T8" fmla="*/ 308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84"/>
            <p:cNvSpPr>
              <a:spLocks/>
            </p:cNvSpPr>
            <p:nvPr/>
          </p:nvSpPr>
          <p:spPr bwMode="auto">
            <a:xfrm>
              <a:off x="154" y="2595"/>
              <a:ext cx="315" cy="271"/>
            </a:xfrm>
            <a:custGeom>
              <a:avLst/>
              <a:gdLst>
                <a:gd name="T0" fmla="*/ 157 w 631"/>
                <a:gd name="T1" fmla="*/ 136 h 542"/>
                <a:gd name="T2" fmla="*/ 12 w 631"/>
                <a:gd name="T3" fmla="*/ 46 h 542"/>
                <a:gd name="T4" fmla="*/ 7 w 631"/>
                <a:gd name="T5" fmla="*/ 38 h 542"/>
                <a:gd name="T6" fmla="*/ 3 w 631"/>
                <a:gd name="T7" fmla="*/ 31 h 542"/>
                <a:gd name="T8" fmla="*/ 1 w 631"/>
                <a:gd name="T9" fmla="*/ 24 h 542"/>
                <a:gd name="T10" fmla="*/ 0 w 631"/>
                <a:gd name="T11" fmla="*/ 17 h 542"/>
                <a:gd name="T12" fmla="*/ 0 w 631"/>
                <a:gd name="T13" fmla="*/ 12 h 542"/>
                <a:gd name="T14" fmla="*/ 0 w 631"/>
                <a:gd name="T15" fmla="*/ 7 h 542"/>
                <a:gd name="T16" fmla="*/ 1 w 631"/>
                <a:gd name="T17" fmla="*/ 3 h 542"/>
                <a:gd name="T18" fmla="*/ 2 w 631"/>
                <a:gd name="T19" fmla="*/ 0 h 542"/>
                <a:gd name="T20" fmla="*/ 157 w 631"/>
                <a:gd name="T21" fmla="*/ 82 h 542"/>
                <a:gd name="T22" fmla="*/ 154 w 631"/>
                <a:gd name="T23" fmla="*/ 88 h 542"/>
                <a:gd name="T24" fmla="*/ 151 w 631"/>
                <a:gd name="T25" fmla="*/ 94 h 542"/>
                <a:gd name="T26" fmla="*/ 150 w 631"/>
                <a:gd name="T27" fmla="*/ 101 h 542"/>
                <a:gd name="T28" fmla="*/ 150 w 631"/>
                <a:gd name="T29" fmla="*/ 108 h 542"/>
                <a:gd name="T30" fmla="*/ 151 w 631"/>
                <a:gd name="T31" fmla="*/ 115 h 542"/>
                <a:gd name="T32" fmla="*/ 152 w 631"/>
                <a:gd name="T33" fmla="*/ 122 h 542"/>
                <a:gd name="T34" fmla="*/ 154 w 631"/>
                <a:gd name="T35" fmla="*/ 130 h 542"/>
                <a:gd name="T36" fmla="*/ 157 w 631"/>
                <a:gd name="T37" fmla="*/ 136 h 5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1"/>
                <a:gd name="T58" fmla="*/ 0 h 542"/>
                <a:gd name="T59" fmla="*/ 631 w 631"/>
                <a:gd name="T60" fmla="*/ 542 h 5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1" h="542">
                  <a:moveTo>
                    <a:pt x="628" y="542"/>
                  </a:moveTo>
                  <a:lnTo>
                    <a:pt x="50" y="187"/>
                  </a:lnTo>
                  <a:lnTo>
                    <a:pt x="28" y="155"/>
                  </a:lnTo>
                  <a:lnTo>
                    <a:pt x="13" y="125"/>
                  </a:lnTo>
                  <a:lnTo>
                    <a:pt x="4" y="96"/>
                  </a:lnTo>
                  <a:lnTo>
                    <a:pt x="0" y="71"/>
                  </a:lnTo>
                  <a:lnTo>
                    <a:pt x="0" y="48"/>
                  </a:lnTo>
                  <a:lnTo>
                    <a:pt x="2" y="28"/>
                  </a:lnTo>
                  <a:lnTo>
                    <a:pt x="6" y="12"/>
                  </a:lnTo>
                  <a:lnTo>
                    <a:pt x="11" y="0"/>
                  </a:lnTo>
                  <a:lnTo>
                    <a:pt x="631" y="331"/>
                  </a:lnTo>
                  <a:lnTo>
                    <a:pt x="616" y="354"/>
                  </a:lnTo>
                  <a:lnTo>
                    <a:pt x="606" y="379"/>
                  </a:lnTo>
                  <a:lnTo>
                    <a:pt x="602" y="407"/>
                  </a:lnTo>
                  <a:lnTo>
                    <a:pt x="602" y="434"/>
                  </a:lnTo>
                  <a:lnTo>
                    <a:pt x="604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85"/>
            <p:cNvSpPr>
              <a:spLocks/>
            </p:cNvSpPr>
            <p:nvPr/>
          </p:nvSpPr>
          <p:spPr bwMode="auto">
            <a:xfrm>
              <a:off x="468" y="2642"/>
              <a:ext cx="366" cy="250"/>
            </a:xfrm>
            <a:custGeom>
              <a:avLst/>
              <a:gdLst>
                <a:gd name="T0" fmla="*/ 161 w 732"/>
                <a:gd name="T1" fmla="*/ 38 h 499"/>
                <a:gd name="T2" fmla="*/ 0 w 732"/>
                <a:gd name="T3" fmla="*/ 103 h 499"/>
                <a:gd name="T4" fmla="*/ 1 w 732"/>
                <a:gd name="T5" fmla="*/ 108 h 499"/>
                <a:gd name="T6" fmla="*/ 163 w 732"/>
                <a:gd name="T7" fmla="*/ 43 h 499"/>
                <a:gd name="T8" fmla="*/ 173 w 732"/>
                <a:gd name="T9" fmla="*/ 52 h 499"/>
                <a:gd name="T10" fmla="*/ 9 w 732"/>
                <a:gd name="T11" fmla="*/ 120 h 499"/>
                <a:gd name="T12" fmla="*/ 11 w 732"/>
                <a:gd name="T13" fmla="*/ 125 h 499"/>
                <a:gd name="T14" fmla="*/ 183 w 732"/>
                <a:gd name="T15" fmla="*/ 54 h 499"/>
                <a:gd name="T16" fmla="*/ 166 w 732"/>
                <a:gd name="T17" fmla="*/ 38 h 499"/>
                <a:gd name="T18" fmla="*/ 165 w 732"/>
                <a:gd name="T19" fmla="*/ 0 h 499"/>
                <a:gd name="T20" fmla="*/ 161 w 732"/>
                <a:gd name="T21" fmla="*/ 0 h 499"/>
                <a:gd name="T22" fmla="*/ 161 w 732"/>
                <a:gd name="T23" fmla="*/ 12 h 499"/>
                <a:gd name="T24" fmla="*/ 161 w 732"/>
                <a:gd name="T25" fmla="*/ 38 h 4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2"/>
                <a:gd name="T40" fmla="*/ 0 h 499"/>
                <a:gd name="T41" fmla="*/ 732 w 732"/>
                <a:gd name="T42" fmla="*/ 499 h 4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2" h="499">
                  <a:moveTo>
                    <a:pt x="644" y="149"/>
                  </a:moveTo>
                  <a:lnTo>
                    <a:pt x="0" y="409"/>
                  </a:lnTo>
                  <a:lnTo>
                    <a:pt x="7" y="431"/>
                  </a:lnTo>
                  <a:lnTo>
                    <a:pt x="652" y="170"/>
                  </a:lnTo>
                  <a:lnTo>
                    <a:pt x="692" y="208"/>
                  </a:lnTo>
                  <a:lnTo>
                    <a:pt x="36" y="477"/>
                  </a:lnTo>
                  <a:lnTo>
                    <a:pt x="43" y="499"/>
                  </a:lnTo>
                  <a:lnTo>
                    <a:pt x="732" y="216"/>
                  </a:lnTo>
                  <a:lnTo>
                    <a:pt x="663" y="152"/>
                  </a:lnTo>
                  <a:lnTo>
                    <a:pt x="660" y="0"/>
                  </a:lnTo>
                  <a:lnTo>
                    <a:pt x="642" y="0"/>
                  </a:lnTo>
                  <a:lnTo>
                    <a:pt x="642" y="47"/>
                  </a:lnTo>
                  <a:lnTo>
                    <a:pt x="644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86"/>
            <p:cNvSpPr>
              <a:spLocks/>
            </p:cNvSpPr>
            <p:nvPr/>
          </p:nvSpPr>
          <p:spPr bwMode="auto">
            <a:xfrm>
              <a:off x="419" y="2492"/>
              <a:ext cx="347" cy="158"/>
            </a:xfrm>
            <a:custGeom>
              <a:avLst/>
              <a:gdLst>
                <a:gd name="T0" fmla="*/ 11 w 694"/>
                <a:gd name="T1" fmla="*/ 39 h 318"/>
                <a:gd name="T2" fmla="*/ 1 w 694"/>
                <a:gd name="T3" fmla="*/ 50 h 318"/>
                <a:gd name="T4" fmla="*/ 0 w 694"/>
                <a:gd name="T5" fmla="*/ 64 h 318"/>
                <a:gd name="T6" fmla="*/ 1 w 694"/>
                <a:gd name="T7" fmla="*/ 73 h 318"/>
                <a:gd name="T8" fmla="*/ 3 w 694"/>
                <a:gd name="T9" fmla="*/ 79 h 318"/>
                <a:gd name="T10" fmla="*/ 173 w 694"/>
                <a:gd name="T11" fmla="*/ 35 h 318"/>
                <a:gd name="T12" fmla="*/ 174 w 694"/>
                <a:gd name="T13" fmla="*/ 0 h 318"/>
                <a:gd name="T14" fmla="*/ 11 w 694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1" y="159"/>
                  </a:moveTo>
                  <a:lnTo>
                    <a:pt x="5" y="201"/>
                  </a:lnTo>
                  <a:lnTo>
                    <a:pt x="0" y="257"/>
                  </a:lnTo>
                  <a:lnTo>
                    <a:pt x="6" y="295"/>
                  </a:lnTo>
                  <a:lnTo>
                    <a:pt x="9" y="318"/>
                  </a:lnTo>
                  <a:lnTo>
                    <a:pt x="689" y="142"/>
                  </a:lnTo>
                  <a:lnTo>
                    <a:pt x="694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87"/>
            <p:cNvSpPr>
              <a:spLocks/>
            </p:cNvSpPr>
            <p:nvPr/>
          </p:nvSpPr>
          <p:spPr bwMode="auto">
            <a:xfrm>
              <a:off x="423" y="2564"/>
              <a:ext cx="368" cy="119"/>
            </a:xfrm>
            <a:custGeom>
              <a:avLst/>
              <a:gdLst>
                <a:gd name="T0" fmla="*/ 0 w 737"/>
                <a:gd name="T1" fmla="*/ 46 h 237"/>
                <a:gd name="T2" fmla="*/ 7 w 737"/>
                <a:gd name="T3" fmla="*/ 60 h 237"/>
                <a:gd name="T4" fmla="*/ 184 w 737"/>
                <a:gd name="T5" fmla="*/ 14 h 237"/>
                <a:gd name="T6" fmla="*/ 169 w 737"/>
                <a:gd name="T7" fmla="*/ 0 h 237"/>
                <a:gd name="T8" fmla="*/ 0 w 737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237"/>
                <a:gd name="T17" fmla="*/ 737 w 737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237">
                  <a:moveTo>
                    <a:pt x="0" y="181"/>
                  </a:moveTo>
                  <a:lnTo>
                    <a:pt x="30" y="237"/>
                  </a:lnTo>
                  <a:lnTo>
                    <a:pt x="737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88"/>
            <p:cNvSpPr>
              <a:spLocks/>
            </p:cNvSpPr>
            <p:nvPr/>
          </p:nvSpPr>
          <p:spPr bwMode="auto">
            <a:xfrm>
              <a:off x="118" y="2343"/>
              <a:ext cx="688" cy="346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3 h 693"/>
                <a:gd name="T22" fmla="*/ 10 w 1377"/>
                <a:gd name="T23" fmla="*/ 73 h 693"/>
                <a:gd name="T24" fmla="*/ 10 w 1377"/>
                <a:gd name="T25" fmla="*/ 73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0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8 w 1377"/>
                <a:gd name="T47" fmla="*/ 163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8 h 693"/>
                <a:gd name="T56" fmla="*/ 153 w 1377"/>
                <a:gd name="T57" fmla="*/ 129 h 693"/>
                <a:gd name="T58" fmla="*/ 157 w 1377"/>
                <a:gd name="T59" fmla="*/ 122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2" y="468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6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4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2" y="296"/>
                  </a:lnTo>
                  <a:lnTo>
                    <a:pt x="42" y="297"/>
                  </a:lnTo>
                  <a:lnTo>
                    <a:pt x="43" y="297"/>
                  </a:lnTo>
                  <a:lnTo>
                    <a:pt x="644" y="693"/>
                  </a:lnTo>
                  <a:lnTo>
                    <a:pt x="646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5" y="655"/>
                  </a:lnTo>
                  <a:lnTo>
                    <a:pt x="628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91"/>
                  </a:lnTo>
                  <a:lnTo>
                    <a:pt x="652" y="4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89"/>
            <p:cNvSpPr>
              <a:spLocks/>
            </p:cNvSpPr>
            <p:nvPr/>
          </p:nvSpPr>
          <p:spPr bwMode="auto">
            <a:xfrm>
              <a:off x="155" y="2355"/>
              <a:ext cx="614" cy="209"/>
            </a:xfrm>
            <a:custGeom>
              <a:avLst/>
              <a:gdLst>
                <a:gd name="T0" fmla="*/ 307 w 1229"/>
                <a:gd name="T1" fmla="*/ 64 h 416"/>
                <a:gd name="T2" fmla="*/ 145 w 1229"/>
                <a:gd name="T3" fmla="*/ 105 h 416"/>
                <a:gd name="T4" fmla="*/ 0 w 1229"/>
                <a:gd name="T5" fmla="*/ 20 h 416"/>
                <a:gd name="T6" fmla="*/ 170 w 1229"/>
                <a:gd name="T7" fmla="*/ 0 h 416"/>
                <a:gd name="T8" fmla="*/ 307 w 1229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6"/>
                <a:gd name="T17" fmla="*/ 1229 w 1229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6">
                  <a:moveTo>
                    <a:pt x="1229" y="254"/>
                  </a:moveTo>
                  <a:lnTo>
                    <a:pt x="581" y="416"/>
                  </a:lnTo>
                  <a:lnTo>
                    <a:pt x="0" y="80"/>
                  </a:lnTo>
                  <a:lnTo>
                    <a:pt x="680" y="0"/>
                  </a:lnTo>
                  <a:lnTo>
                    <a:pt x="1229" y="254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90"/>
            <p:cNvSpPr>
              <a:spLocks/>
            </p:cNvSpPr>
            <p:nvPr/>
          </p:nvSpPr>
          <p:spPr bwMode="auto">
            <a:xfrm>
              <a:off x="128" y="2399"/>
              <a:ext cx="304" cy="265"/>
            </a:xfrm>
            <a:custGeom>
              <a:avLst/>
              <a:gdLst>
                <a:gd name="T0" fmla="*/ 147 w 608"/>
                <a:gd name="T1" fmla="*/ 133 h 529"/>
                <a:gd name="T2" fmla="*/ 10 w 608"/>
                <a:gd name="T3" fmla="*/ 42 h 529"/>
                <a:gd name="T4" fmla="*/ 5 w 608"/>
                <a:gd name="T5" fmla="*/ 34 h 529"/>
                <a:gd name="T6" fmla="*/ 1 w 608"/>
                <a:gd name="T7" fmla="*/ 27 h 529"/>
                <a:gd name="T8" fmla="*/ 1 w 608"/>
                <a:gd name="T9" fmla="*/ 21 h 529"/>
                <a:gd name="T10" fmla="*/ 0 w 608"/>
                <a:gd name="T11" fmla="*/ 15 h 529"/>
                <a:gd name="T12" fmla="*/ 1 w 608"/>
                <a:gd name="T13" fmla="*/ 10 h 529"/>
                <a:gd name="T14" fmla="*/ 1 w 608"/>
                <a:gd name="T15" fmla="*/ 6 h 529"/>
                <a:gd name="T16" fmla="*/ 3 w 608"/>
                <a:gd name="T17" fmla="*/ 3 h 529"/>
                <a:gd name="T18" fmla="*/ 5 w 608"/>
                <a:gd name="T19" fmla="*/ 0 h 529"/>
                <a:gd name="T20" fmla="*/ 152 w 608"/>
                <a:gd name="T21" fmla="*/ 86 h 529"/>
                <a:gd name="T22" fmla="*/ 148 w 608"/>
                <a:gd name="T23" fmla="*/ 90 h 529"/>
                <a:gd name="T24" fmla="*/ 145 w 608"/>
                <a:gd name="T25" fmla="*/ 96 h 529"/>
                <a:gd name="T26" fmla="*/ 143 w 608"/>
                <a:gd name="T27" fmla="*/ 102 h 529"/>
                <a:gd name="T28" fmla="*/ 143 w 608"/>
                <a:gd name="T29" fmla="*/ 108 h 529"/>
                <a:gd name="T30" fmla="*/ 143 w 608"/>
                <a:gd name="T31" fmla="*/ 115 h 529"/>
                <a:gd name="T32" fmla="*/ 143 w 608"/>
                <a:gd name="T33" fmla="*/ 121 h 529"/>
                <a:gd name="T34" fmla="*/ 145 w 608"/>
                <a:gd name="T35" fmla="*/ 127 h 529"/>
                <a:gd name="T36" fmla="*/ 147 w 608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8"/>
                <a:gd name="T58" fmla="*/ 0 h 529"/>
                <a:gd name="T59" fmla="*/ 608 w 608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8" h="529">
                  <a:moveTo>
                    <a:pt x="585" y="529"/>
                  </a:moveTo>
                  <a:lnTo>
                    <a:pt x="38" y="165"/>
                  </a:lnTo>
                  <a:lnTo>
                    <a:pt x="20" y="136"/>
                  </a:lnTo>
                  <a:lnTo>
                    <a:pt x="7" y="108"/>
                  </a:lnTo>
                  <a:lnTo>
                    <a:pt x="2" y="83"/>
                  </a:lnTo>
                  <a:lnTo>
                    <a:pt x="0" y="60"/>
                  </a:lnTo>
                  <a:lnTo>
                    <a:pt x="3" y="40"/>
                  </a:lnTo>
                  <a:lnTo>
                    <a:pt x="7" y="23"/>
                  </a:lnTo>
                  <a:lnTo>
                    <a:pt x="13" y="9"/>
                  </a:lnTo>
                  <a:lnTo>
                    <a:pt x="18" y="0"/>
                  </a:lnTo>
                  <a:lnTo>
                    <a:pt x="608" y="342"/>
                  </a:lnTo>
                  <a:lnTo>
                    <a:pt x="591" y="360"/>
                  </a:lnTo>
                  <a:lnTo>
                    <a:pt x="579" y="382"/>
                  </a:lnTo>
                  <a:lnTo>
                    <a:pt x="572" y="406"/>
                  </a:lnTo>
                  <a:lnTo>
                    <a:pt x="569" y="432"/>
                  </a:lnTo>
                  <a:lnTo>
                    <a:pt x="570" y="457"/>
                  </a:lnTo>
                  <a:lnTo>
                    <a:pt x="572" y="482"/>
                  </a:lnTo>
                  <a:lnTo>
                    <a:pt x="578" y="506"/>
                  </a:lnTo>
                  <a:lnTo>
                    <a:pt x="585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91"/>
            <p:cNvSpPr>
              <a:spLocks/>
            </p:cNvSpPr>
            <p:nvPr/>
          </p:nvSpPr>
          <p:spPr bwMode="auto">
            <a:xfrm>
              <a:off x="423" y="2492"/>
              <a:ext cx="376" cy="197"/>
            </a:xfrm>
            <a:custGeom>
              <a:avLst/>
              <a:gdLst>
                <a:gd name="T0" fmla="*/ 167 w 754"/>
                <a:gd name="T1" fmla="*/ 34 h 393"/>
                <a:gd name="T2" fmla="*/ 0 w 754"/>
                <a:gd name="T3" fmla="*/ 78 h 393"/>
                <a:gd name="T4" fmla="*/ 1 w 754"/>
                <a:gd name="T5" fmla="*/ 83 h 393"/>
                <a:gd name="T6" fmla="*/ 169 w 754"/>
                <a:gd name="T7" fmla="*/ 39 h 393"/>
                <a:gd name="T8" fmla="*/ 178 w 754"/>
                <a:gd name="T9" fmla="*/ 48 h 393"/>
                <a:gd name="T10" fmla="*/ 7 w 754"/>
                <a:gd name="T11" fmla="*/ 94 h 393"/>
                <a:gd name="T12" fmla="*/ 8 w 754"/>
                <a:gd name="T13" fmla="*/ 99 h 393"/>
                <a:gd name="T14" fmla="*/ 188 w 754"/>
                <a:gd name="T15" fmla="*/ 51 h 393"/>
                <a:gd name="T16" fmla="*/ 172 w 754"/>
                <a:gd name="T17" fmla="*/ 35 h 393"/>
                <a:gd name="T18" fmla="*/ 175 w 754"/>
                <a:gd name="T19" fmla="*/ 1 h 393"/>
                <a:gd name="T20" fmla="*/ 170 w 754"/>
                <a:gd name="T21" fmla="*/ 0 h 393"/>
                <a:gd name="T22" fmla="*/ 169 w 754"/>
                <a:gd name="T23" fmla="*/ 11 h 393"/>
                <a:gd name="T24" fmla="*/ 167 w 754"/>
                <a:gd name="T25" fmla="*/ 34 h 3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3"/>
                <a:gd name="T41" fmla="*/ 754 w 754"/>
                <a:gd name="T42" fmla="*/ 393 h 3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3">
                  <a:moveTo>
                    <a:pt x="671" y="135"/>
                  </a:moveTo>
                  <a:lnTo>
                    <a:pt x="0" y="309"/>
                  </a:lnTo>
                  <a:lnTo>
                    <a:pt x="5" y="330"/>
                  </a:lnTo>
                  <a:lnTo>
                    <a:pt x="678" y="155"/>
                  </a:lnTo>
                  <a:lnTo>
                    <a:pt x="715" y="192"/>
                  </a:lnTo>
                  <a:lnTo>
                    <a:pt x="29" y="374"/>
                  </a:lnTo>
                  <a:lnTo>
                    <a:pt x="35" y="393"/>
                  </a:lnTo>
                  <a:lnTo>
                    <a:pt x="754" y="203"/>
                  </a:lnTo>
                  <a:lnTo>
                    <a:pt x="691" y="139"/>
                  </a:lnTo>
                  <a:lnTo>
                    <a:pt x="701" y="1"/>
                  </a:lnTo>
                  <a:lnTo>
                    <a:pt x="681" y="0"/>
                  </a:lnTo>
                  <a:lnTo>
                    <a:pt x="679" y="42"/>
                  </a:lnTo>
                  <a:lnTo>
                    <a:pt x="671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92"/>
            <p:cNvSpPr>
              <a:spLocks/>
            </p:cNvSpPr>
            <p:nvPr/>
          </p:nvSpPr>
          <p:spPr bwMode="auto">
            <a:xfrm>
              <a:off x="452" y="2325"/>
              <a:ext cx="340" cy="156"/>
            </a:xfrm>
            <a:custGeom>
              <a:avLst/>
              <a:gdLst>
                <a:gd name="T0" fmla="*/ 9 w 681"/>
                <a:gd name="T1" fmla="*/ 39 h 312"/>
                <a:gd name="T2" fmla="*/ 1 w 681"/>
                <a:gd name="T3" fmla="*/ 48 h 312"/>
                <a:gd name="T4" fmla="*/ 0 w 681"/>
                <a:gd name="T5" fmla="*/ 62 h 312"/>
                <a:gd name="T6" fmla="*/ 1 w 681"/>
                <a:gd name="T7" fmla="*/ 73 h 312"/>
                <a:gd name="T8" fmla="*/ 2 w 681"/>
                <a:gd name="T9" fmla="*/ 78 h 312"/>
                <a:gd name="T10" fmla="*/ 169 w 681"/>
                <a:gd name="T11" fmla="*/ 35 h 312"/>
                <a:gd name="T12" fmla="*/ 170 w 681"/>
                <a:gd name="T13" fmla="*/ 0 h 312"/>
                <a:gd name="T14" fmla="*/ 9 w 681"/>
                <a:gd name="T15" fmla="*/ 39 h 3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1"/>
                <a:gd name="T25" fmla="*/ 0 h 312"/>
                <a:gd name="T26" fmla="*/ 681 w 681"/>
                <a:gd name="T27" fmla="*/ 312 h 3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1" h="312">
                  <a:moveTo>
                    <a:pt x="39" y="155"/>
                  </a:moveTo>
                  <a:lnTo>
                    <a:pt x="5" y="195"/>
                  </a:lnTo>
                  <a:lnTo>
                    <a:pt x="0" y="251"/>
                  </a:lnTo>
                  <a:lnTo>
                    <a:pt x="7" y="289"/>
                  </a:lnTo>
                  <a:lnTo>
                    <a:pt x="8" y="312"/>
                  </a:lnTo>
                  <a:lnTo>
                    <a:pt x="676" y="138"/>
                  </a:lnTo>
                  <a:lnTo>
                    <a:pt x="681" y="0"/>
                  </a:lnTo>
                  <a:lnTo>
                    <a:pt x="39" y="1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93"/>
            <p:cNvSpPr>
              <a:spLocks/>
            </p:cNvSpPr>
            <p:nvPr/>
          </p:nvSpPr>
          <p:spPr bwMode="auto">
            <a:xfrm>
              <a:off x="456" y="2396"/>
              <a:ext cx="360" cy="116"/>
            </a:xfrm>
            <a:custGeom>
              <a:avLst/>
              <a:gdLst>
                <a:gd name="T0" fmla="*/ 0 w 720"/>
                <a:gd name="T1" fmla="*/ 44 h 234"/>
                <a:gd name="T2" fmla="*/ 7 w 720"/>
                <a:gd name="T3" fmla="*/ 58 h 234"/>
                <a:gd name="T4" fmla="*/ 180 w 720"/>
                <a:gd name="T5" fmla="*/ 13 h 234"/>
                <a:gd name="T6" fmla="*/ 166 w 720"/>
                <a:gd name="T7" fmla="*/ 0 h 234"/>
                <a:gd name="T8" fmla="*/ 0 w 720"/>
                <a:gd name="T9" fmla="*/ 44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234"/>
                <a:gd name="T17" fmla="*/ 720 w 720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234">
                  <a:moveTo>
                    <a:pt x="0" y="179"/>
                  </a:moveTo>
                  <a:lnTo>
                    <a:pt x="29" y="234"/>
                  </a:lnTo>
                  <a:lnTo>
                    <a:pt x="720" y="54"/>
                  </a:lnTo>
                  <a:lnTo>
                    <a:pt x="664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Freeform 94"/>
            <p:cNvSpPr>
              <a:spLocks/>
            </p:cNvSpPr>
            <p:nvPr/>
          </p:nvSpPr>
          <p:spPr bwMode="auto">
            <a:xfrm>
              <a:off x="156" y="2179"/>
              <a:ext cx="676" cy="340"/>
            </a:xfrm>
            <a:custGeom>
              <a:avLst/>
              <a:gdLst>
                <a:gd name="T0" fmla="*/ 160 w 1350"/>
                <a:gd name="T1" fmla="*/ 114 h 680"/>
                <a:gd name="T2" fmla="*/ 339 w 1350"/>
                <a:gd name="T3" fmla="*/ 71 h 680"/>
                <a:gd name="T4" fmla="*/ 187 w 1350"/>
                <a:gd name="T5" fmla="*/ 0 h 680"/>
                <a:gd name="T6" fmla="*/ 7 w 1350"/>
                <a:gd name="T7" fmla="*/ 21 h 680"/>
                <a:gd name="T8" fmla="*/ 6 w 1350"/>
                <a:gd name="T9" fmla="*/ 22 h 680"/>
                <a:gd name="T10" fmla="*/ 5 w 1350"/>
                <a:gd name="T11" fmla="*/ 25 h 680"/>
                <a:gd name="T12" fmla="*/ 3 w 1350"/>
                <a:gd name="T13" fmla="*/ 30 h 680"/>
                <a:gd name="T14" fmla="*/ 1 w 1350"/>
                <a:gd name="T15" fmla="*/ 37 h 680"/>
                <a:gd name="T16" fmla="*/ 0 w 1350"/>
                <a:gd name="T17" fmla="*/ 44 h 680"/>
                <a:gd name="T18" fmla="*/ 1 w 1350"/>
                <a:gd name="T19" fmla="*/ 52 h 680"/>
                <a:gd name="T20" fmla="*/ 5 w 1350"/>
                <a:gd name="T21" fmla="*/ 62 h 680"/>
                <a:gd name="T22" fmla="*/ 11 w 1350"/>
                <a:gd name="T23" fmla="*/ 72 h 680"/>
                <a:gd name="T24" fmla="*/ 11 w 1350"/>
                <a:gd name="T25" fmla="*/ 73 h 680"/>
                <a:gd name="T26" fmla="*/ 11 w 1350"/>
                <a:gd name="T27" fmla="*/ 73 h 680"/>
                <a:gd name="T28" fmla="*/ 11 w 1350"/>
                <a:gd name="T29" fmla="*/ 73 h 680"/>
                <a:gd name="T30" fmla="*/ 158 w 1350"/>
                <a:gd name="T31" fmla="*/ 170 h 680"/>
                <a:gd name="T32" fmla="*/ 159 w 1350"/>
                <a:gd name="T33" fmla="*/ 168 h 680"/>
                <a:gd name="T34" fmla="*/ 157 w 1350"/>
                <a:gd name="T35" fmla="*/ 163 h 680"/>
                <a:gd name="T36" fmla="*/ 157 w 1350"/>
                <a:gd name="T37" fmla="*/ 162 h 680"/>
                <a:gd name="T38" fmla="*/ 157 w 1350"/>
                <a:gd name="T39" fmla="*/ 162 h 680"/>
                <a:gd name="T40" fmla="*/ 156 w 1350"/>
                <a:gd name="T41" fmla="*/ 161 h 680"/>
                <a:gd name="T42" fmla="*/ 155 w 1350"/>
                <a:gd name="T43" fmla="*/ 157 h 680"/>
                <a:gd name="T44" fmla="*/ 153 w 1350"/>
                <a:gd name="T45" fmla="*/ 151 h 680"/>
                <a:gd name="T46" fmla="*/ 151 w 1350"/>
                <a:gd name="T47" fmla="*/ 143 h 680"/>
                <a:gd name="T48" fmla="*/ 150 w 1350"/>
                <a:gd name="T49" fmla="*/ 135 h 680"/>
                <a:gd name="T50" fmla="*/ 151 w 1350"/>
                <a:gd name="T51" fmla="*/ 127 h 680"/>
                <a:gd name="T52" fmla="*/ 154 w 1350"/>
                <a:gd name="T53" fmla="*/ 120 h 680"/>
                <a:gd name="T54" fmla="*/ 160 w 1350"/>
                <a:gd name="T55" fmla="*/ 114 h 6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50"/>
                <a:gd name="T85" fmla="*/ 0 h 680"/>
                <a:gd name="T86" fmla="*/ 1350 w 1350"/>
                <a:gd name="T87" fmla="*/ 680 h 68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50" h="680">
                  <a:moveTo>
                    <a:pt x="640" y="457"/>
                  </a:moveTo>
                  <a:lnTo>
                    <a:pt x="1350" y="281"/>
                  </a:lnTo>
                  <a:lnTo>
                    <a:pt x="744" y="0"/>
                  </a:lnTo>
                  <a:lnTo>
                    <a:pt x="27" y="85"/>
                  </a:lnTo>
                  <a:lnTo>
                    <a:pt x="24" y="89"/>
                  </a:lnTo>
                  <a:lnTo>
                    <a:pt x="17" y="101"/>
                  </a:lnTo>
                  <a:lnTo>
                    <a:pt x="9" y="120"/>
                  </a:lnTo>
                  <a:lnTo>
                    <a:pt x="2" y="145"/>
                  </a:lnTo>
                  <a:lnTo>
                    <a:pt x="0" y="176"/>
                  </a:lnTo>
                  <a:lnTo>
                    <a:pt x="4" y="210"/>
                  </a:lnTo>
                  <a:lnTo>
                    <a:pt x="17" y="248"/>
                  </a:lnTo>
                  <a:lnTo>
                    <a:pt x="42" y="288"/>
                  </a:lnTo>
                  <a:lnTo>
                    <a:pt x="43" y="291"/>
                  </a:lnTo>
                  <a:lnTo>
                    <a:pt x="632" y="680"/>
                  </a:lnTo>
                  <a:lnTo>
                    <a:pt x="634" y="670"/>
                  </a:lnTo>
                  <a:lnTo>
                    <a:pt x="627" y="650"/>
                  </a:lnTo>
                  <a:lnTo>
                    <a:pt x="627" y="648"/>
                  </a:lnTo>
                  <a:lnTo>
                    <a:pt x="623" y="642"/>
                  </a:lnTo>
                  <a:lnTo>
                    <a:pt x="617" y="625"/>
                  </a:lnTo>
                  <a:lnTo>
                    <a:pt x="609" y="601"/>
                  </a:lnTo>
                  <a:lnTo>
                    <a:pt x="603" y="571"/>
                  </a:lnTo>
                  <a:lnTo>
                    <a:pt x="600" y="540"/>
                  </a:lnTo>
                  <a:lnTo>
                    <a:pt x="604" y="508"/>
                  </a:lnTo>
                  <a:lnTo>
                    <a:pt x="616" y="480"/>
                  </a:lnTo>
                  <a:lnTo>
                    <a:pt x="640" y="4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Freeform 95"/>
            <p:cNvSpPr>
              <a:spLocks/>
            </p:cNvSpPr>
            <p:nvPr/>
          </p:nvSpPr>
          <p:spPr bwMode="auto">
            <a:xfrm>
              <a:off x="193" y="2191"/>
              <a:ext cx="602" cy="205"/>
            </a:xfrm>
            <a:custGeom>
              <a:avLst/>
              <a:gdLst>
                <a:gd name="T0" fmla="*/ 301 w 1205"/>
                <a:gd name="T1" fmla="*/ 63 h 408"/>
                <a:gd name="T2" fmla="*/ 142 w 1205"/>
                <a:gd name="T3" fmla="*/ 103 h 408"/>
                <a:gd name="T4" fmla="*/ 0 w 1205"/>
                <a:gd name="T5" fmla="*/ 20 h 408"/>
                <a:gd name="T6" fmla="*/ 167 w 1205"/>
                <a:gd name="T7" fmla="*/ 0 h 408"/>
                <a:gd name="T8" fmla="*/ 301 w 1205"/>
                <a:gd name="T9" fmla="*/ 63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5"/>
                <a:gd name="T16" fmla="*/ 0 h 408"/>
                <a:gd name="T17" fmla="*/ 1205 w 1205"/>
                <a:gd name="T18" fmla="*/ 408 h 4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5" h="408">
                  <a:moveTo>
                    <a:pt x="1205" y="250"/>
                  </a:moveTo>
                  <a:lnTo>
                    <a:pt x="570" y="408"/>
                  </a:lnTo>
                  <a:lnTo>
                    <a:pt x="0" y="79"/>
                  </a:lnTo>
                  <a:lnTo>
                    <a:pt x="668" y="0"/>
                  </a:lnTo>
                  <a:lnTo>
                    <a:pt x="1205" y="250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Freeform 96"/>
            <p:cNvSpPr>
              <a:spLocks/>
            </p:cNvSpPr>
            <p:nvPr/>
          </p:nvSpPr>
          <p:spPr bwMode="auto">
            <a:xfrm>
              <a:off x="167" y="2234"/>
              <a:ext cx="298" cy="259"/>
            </a:xfrm>
            <a:custGeom>
              <a:avLst/>
              <a:gdLst>
                <a:gd name="T0" fmla="*/ 144 w 594"/>
                <a:gd name="T1" fmla="*/ 129 h 519"/>
                <a:gd name="T2" fmla="*/ 9 w 594"/>
                <a:gd name="T3" fmla="*/ 40 h 519"/>
                <a:gd name="T4" fmla="*/ 5 w 594"/>
                <a:gd name="T5" fmla="*/ 33 h 519"/>
                <a:gd name="T6" fmla="*/ 2 w 594"/>
                <a:gd name="T7" fmla="*/ 26 h 519"/>
                <a:gd name="T8" fmla="*/ 1 w 594"/>
                <a:gd name="T9" fmla="*/ 20 h 519"/>
                <a:gd name="T10" fmla="*/ 0 w 594"/>
                <a:gd name="T11" fmla="*/ 14 h 519"/>
                <a:gd name="T12" fmla="*/ 1 w 594"/>
                <a:gd name="T13" fmla="*/ 9 h 519"/>
                <a:gd name="T14" fmla="*/ 2 w 594"/>
                <a:gd name="T15" fmla="*/ 5 h 519"/>
                <a:gd name="T16" fmla="*/ 3 w 594"/>
                <a:gd name="T17" fmla="*/ 2 h 519"/>
                <a:gd name="T18" fmla="*/ 5 w 594"/>
                <a:gd name="T19" fmla="*/ 0 h 519"/>
                <a:gd name="T20" fmla="*/ 150 w 594"/>
                <a:gd name="T21" fmla="*/ 83 h 519"/>
                <a:gd name="T22" fmla="*/ 145 w 594"/>
                <a:gd name="T23" fmla="*/ 88 h 519"/>
                <a:gd name="T24" fmla="*/ 142 w 594"/>
                <a:gd name="T25" fmla="*/ 93 h 519"/>
                <a:gd name="T26" fmla="*/ 141 w 594"/>
                <a:gd name="T27" fmla="*/ 99 h 519"/>
                <a:gd name="T28" fmla="*/ 140 w 594"/>
                <a:gd name="T29" fmla="*/ 105 h 519"/>
                <a:gd name="T30" fmla="*/ 140 w 594"/>
                <a:gd name="T31" fmla="*/ 112 h 519"/>
                <a:gd name="T32" fmla="*/ 141 w 594"/>
                <a:gd name="T33" fmla="*/ 118 h 519"/>
                <a:gd name="T34" fmla="*/ 142 w 594"/>
                <a:gd name="T35" fmla="*/ 124 h 519"/>
                <a:gd name="T36" fmla="*/ 144 w 594"/>
                <a:gd name="T37" fmla="*/ 129 h 5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4"/>
                <a:gd name="T58" fmla="*/ 0 h 519"/>
                <a:gd name="T59" fmla="*/ 594 w 594"/>
                <a:gd name="T60" fmla="*/ 519 h 5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4" h="519">
                  <a:moveTo>
                    <a:pt x="572" y="519"/>
                  </a:moveTo>
                  <a:lnTo>
                    <a:pt x="36" y="162"/>
                  </a:lnTo>
                  <a:lnTo>
                    <a:pt x="18" y="133"/>
                  </a:lnTo>
                  <a:lnTo>
                    <a:pt x="7" y="106"/>
                  </a:lnTo>
                  <a:lnTo>
                    <a:pt x="1" y="82"/>
                  </a:lnTo>
                  <a:lnTo>
                    <a:pt x="0" y="59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594" y="335"/>
                  </a:lnTo>
                  <a:lnTo>
                    <a:pt x="578" y="353"/>
                  </a:lnTo>
                  <a:lnTo>
                    <a:pt x="567" y="375"/>
                  </a:lnTo>
                  <a:lnTo>
                    <a:pt x="560" y="398"/>
                  </a:lnTo>
                  <a:lnTo>
                    <a:pt x="556" y="422"/>
                  </a:lnTo>
                  <a:lnTo>
                    <a:pt x="558" y="448"/>
                  </a:lnTo>
                  <a:lnTo>
                    <a:pt x="560" y="473"/>
                  </a:lnTo>
                  <a:lnTo>
                    <a:pt x="566" y="497"/>
                  </a:lnTo>
                  <a:lnTo>
                    <a:pt x="572" y="51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Freeform 97"/>
            <p:cNvSpPr>
              <a:spLocks/>
            </p:cNvSpPr>
            <p:nvPr/>
          </p:nvSpPr>
          <p:spPr bwMode="auto">
            <a:xfrm>
              <a:off x="455" y="2325"/>
              <a:ext cx="370" cy="194"/>
            </a:xfrm>
            <a:custGeom>
              <a:avLst/>
              <a:gdLst>
                <a:gd name="T0" fmla="*/ 165 w 738"/>
                <a:gd name="T1" fmla="*/ 33 h 387"/>
                <a:gd name="T2" fmla="*/ 0 w 738"/>
                <a:gd name="T3" fmla="*/ 76 h 387"/>
                <a:gd name="T4" fmla="*/ 2 w 738"/>
                <a:gd name="T5" fmla="*/ 81 h 387"/>
                <a:gd name="T6" fmla="*/ 167 w 738"/>
                <a:gd name="T7" fmla="*/ 38 h 387"/>
                <a:gd name="T8" fmla="*/ 175 w 738"/>
                <a:gd name="T9" fmla="*/ 48 h 387"/>
                <a:gd name="T10" fmla="*/ 8 w 738"/>
                <a:gd name="T11" fmla="*/ 92 h 387"/>
                <a:gd name="T12" fmla="*/ 9 w 738"/>
                <a:gd name="T13" fmla="*/ 97 h 387"/>
                <a:gd name="T14" fmla="*/ 186 w 738"/>
                <a:gd name="T15" fmla="*/ 50 h 387"/>
                <a:gd name="T16" fmla="*/ 170 w 738"/>
                <a:gd name="T17" fmla="*/ 35 h 387"/>
                <a:gd name="T18" fmla="*/ 172 w 738"/>
                <a:gd name="T19" fmla="*/ 1 h 387"/>
                <a:gd name="T20" fmla="*/ 168 w 738"/>
                <a:gd name="T21" fmla="*/ 0 h 387"/>
                <a:gd name="T22" fmla="*/ 167 w 738"/>
                <a:gd name="T23" fmla="*/ 9 h 387"/>
                <a:gd name="T24" fmla="*/ 165 w 738"/>
                <a:gd name="T25" fmla="*/ 33 h 38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8"/>
                <a:gd name="T40" fmla="*/ 0 h 387"/>
                <a:gd name="T41" fmla="*/ 738 w 738"/>
                <a:gd name="T42" fmla="*/ 387 h 38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8" h="387">
                  <a:moveTo>
                    <a:pt x="658" y="132"/>
                  </a:moveTo>
                  <a:lnTo>
                    <a:pt x="0" y="304"/>
                  </a:lnTo>
                  <a:lnTo>
                    <a:pt x="5" y="324"/>
                  </a:lnTo>
                  <a:lnTo>
                    <a:pt x="664" y="152"/>
                  </a:lnTo>
                  <a:lnTo>
                    <a:pt x="699" y="189"/>
                  </a:lnTo>
                  <a:lnTo>
                    <a:pt x="29" y="366"/>
                  </a:lnTo>
                  <a:lnTo>
                    <a:pt x="34" y="387"/>
                  </a:lnTo>
                  <a:lnTo>
                    <a:pt x="738" y="199"/>
                  </a:lnTo>
                  <a:lnTo>
                    <a:pt x="676" y="137"/>
                  </a:lnTo>
                  <a:lnTo>
                    <a:pt x="687" y="1"/>
                  </a:lnTo>
                  <a:lnTo>
                    <a:pt x="668" y="0"/>
                  </a:lnTo>
                  <a:lnTo>
                    <a:pt x="665" y="36"/>
                  </a:lnTo>
                  <a:lnTo>
                    <a:pt x="658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Freeform 98"/>
            <p:cNvSpPr>
              <a:spLocks/>
            </p:cNvSpPr>
            <p:nvPr/>
          </p:nvSpPr>
          <p:spPr bwMode="auto">
            <a:xfrm>
              <a:off x="471" y="2125"/>
              <a:ext cx="321" cy="200"/>
            </a:xfrm>
            <a:custGeom>
              <a:avLst/>
              <a:gdLst>
                <a:gd name="T0" fmla="*/ 7 w 643"/>
                <a:gd name="T1" fmla="*/ 56 h 401"/>
                <a:gd name="T2" fmla="*/ 0 w 643"/>
                <a:gd name="T3" fmla="*/ 68 h 401"/>
                <a:gd name="T4" fmla="*/ 0 w 643"/>
                <a:gd name="T5" fmla="*/ 83 h 401"/>
                <a:gd name="T6" fmla="*/ 2 w 643"/>
                <a:gd name="T7" fmla="*/ 94 h 401"/>
                <a:gd name="T8" fmla="*/ 3 w 643"/>
                <a:gd name="T9" fmla="*/ 100 h 401"/>
                <a:gd name="T10" fmla="*/ 160 w 643"/>
                <a:gd name="T11" fmla="*/ 37 h 401"/>
                <a:gd name="T12" fmla="*/ 158 w 643"/>
                <a:gd name="T13" fmla="*/ 0 h 401"/>
                <a:gd name="T14" fmla="*/ 7 w 643"/>
                <a:gd name="T15" fmla="*/ 56 h 4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3"/>
                <a:gd name="T25" fmla="*/ 0 h 401"/>
                <a:gd name="T26" fmla="*/ 643 w 643"/>
                <a:gd name="T27" fmla="*/ 401 h 4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3" h="401">
                  <a:moveTo>
                    <a:pt x="30" y="227"/>
                  </a:moveTo>
                  <a:lnTo>
                    <a:pt x="0" y="274"/>
                  </a:lnTo>
                  <a:lnTo>
                    <a:pt x="1" y="335"/>
                  </a:lnTo>
                  <a:lnTo>
                    <a:pt x="11" y="377"/>
                  </a:lnTo>
                  <a:lnTo>
                    <a:pt x="15" y="401"/>
                  </a:lnTo>
                  <a:lnTo>
                    <a:pt x="643" y="149"/>
                  </a:lnTo>
                  <a:lnTo>
                    <a:pt x="635" y="0"/>
                  </a:lnTo>
                  <a:lnTo>
                    <a:pt x="30" y="2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Freeform 99"/>
            <p:cNvSpPr>
              <a:spLocks/>
            </p:cNvSpPr>
            <p:nvPr/>
          </p:nvSpPr>
          <p:spPr bwMode="auto">
            <a:xfrm>
              <a:off x="478" y="2201"/>
              <a:ext cx="342" cy="157"/>
            </a:xfrm>
            <a:custGeom>
              <a:avLst/>
              <a:gdLst>
                <a:gd name="T0" fmla="*/ 0 w 683"/>
                <a:gd name="T1" fmla="*/ 64 h 316"/>
                <a:gd name="T2" fmla="*/ 9 w 683"/>
                <a:gd name="T3" fmla="*/ 78 h 316"/>
                <a:gd name="T4" fmla="*/ 171 w 683"/>
                <a:gd name="T5" fmla="*/ 13 h 316"/>
                <a:gd name="T6" fmla="*/ 156 w 683"/>
                <a:gd name="T7" fmla="*/ 0 h 316"/>
                <a:gd name="T8" fmla="*/ 0 w 683"/>
                <a:gd name="T9" fmla="*/ 64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3"/>
                <a:gd name="T16" fmla="*/ 0 h 316"/>
                <a:gd name="T17" fmla="*/ 683 w 68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3" h="316">
                  <a:moveTo>
                    <a:pt x="0" y="258"/>
                  </a:moveTo>
                  <a:lnTo>
                    <a:pt x="34" y="316"/>
                  </a:lnTo>
                  <a:lnTo>
                    <a:pt x="683" y="52"/>
                  </a:lnTo>
                  <a:lnTo>
                    <a:pt x="623" y="0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Freeform 100"/>
            <p:cNvSpPr>
              <a:spLocks/>
            </p:cNvSpPr>
            <p:nvPr/>
          </p:nvSpPr>
          <p:spPr bwMode="auto">
            <a:xfrm>
              <a:off x="166" y="1988"/>
              <a:ext cx="660" cy="377"/>
            </a:xfrm>
            <a:custGeom>
              <a:avLst/>
              <a:gdLst>
                <a:gd name="T0" fmla="*/ 162 w 1321"/>
                <a:gd name="T1" fmla="*/ 128 h 753"/>
                <a:gd name="T2" fmla="*/ 330 w 1321"/>
                <a:gd name="T3" fmla="*/ 64 h 753"/>
                <a:gd name="T4" fmla="*/ 176 w 1321"/>
                <a:gd name="T5" fmla="*/ 0 h 753"/>
                <a:gd name="T6" fmla="*/ 4 w 1321"/>
                <a:gd name="T7" fmla="*/ 39 h 753"/>
                <a:gd name="T8" fmla="*/ 3 w 1321"/>
                <a:gd name="T9" fmla="*/ 40 h 753"/>
                <a:gd name="T10" fmla="*/ 2 w 1321"/>
                <a:gd name="T11" fmla="*/ 44 h 753"/>
                <a:gd name="T12" fmla="*/ 1 w 1321"/>
                <a:gd name="T13" fmla="*/ 49 h 753"/>
                <a:gd name="T14" fmla="*/ 0 w 1321"/>
                <a:gd name="T15" fmla="*/ 56 h 753"/>
                <a:gd name="T16" fmla="*/ 0 w 1321"/>
                <a:gd name="T17" fmla="*/ 65 h 753"/>
                <a:gd name="T18" fmla="*/ 2 w 1321"/>
                <a:gd name="T19" fmla="*/ 75 h 753"/>
                <a:gd name="T20" fmla="*/ 6 w 1321"/>
                <a:gd name="T21" fmla="*/ 85 h 753"/>
                <a:gd name="T22" fmla="*/ 13 w 1321"/>
                <a:gd name="T23" fmla="*/ 96 h 753"/>
                <a:gd name="T24" fmla="*/ 13 w 1321"/>
                <a:gd name="T25" fmla="*/ 96 h 753"/>
                <a:gd name="T26" fmla="*/ 14 w 1321"/>
                <a:gd name="T27" fmla="*/ 96 h 753"/>
                <a:gd name="T28" fmla="*/ 14 w 1321"/>
                <a:gd name="T29" fmla="*/ 96 h 753"/>
                <a:gd name="T30" fmla="*/ 14 w 1321"/>
                <a:gd name="T31" fmla="*/ 96 h 753"/>
                <a:gd name="T32" fmla="*/ 14 w 1321"/>
                <a:gd name="T33" fmla="*/ 96 h 753"/>
                <a:gd name="T34" fmla="*/ 14 w 1321"/>
                <a:gd name="T35" fmla="*/ 96 h 753"/>
                <a:gd name="T36" fmla="*/ 166 w 1321"/>
                <a:gd name="T37" fmla="*/ 189 h 753"/>
                <a:gd name="T38" fmla="*/ 166 w 1321"/>
                <a:gd name="T39" fmla="*/ 186 h 753"/>
                <a:gd name="T40" fmla="*/ 164 w 1321"/>
                <a:gd name="T41" fmla="*/ 181 h 753"/>
                <a:gd name="T42" fmla="*/ 164 w 1321"/>
                <a:gd name="T43" fmla="*/ 181 h 753"/>
                <a:gd name="T44" fmla="*/ 164 w 1321"/>
                <a:gd name="T45" fmla="*/ 181 h 753"/>
                <a:gd name="T46" fmla="*/ 163 w 1321"/>
                <a:gd name="T47" fmla="*/ 179 h 753"/>
                <a:gd name="T48" fmla="*/ 161 w 1321"/>
                <a:gd name="T49" fmla="*/ 174 h 753"/>
                <a:gd name="T50" fmla="*/ 158 w 1321"/>
                <a:gd name="T51" fmla="*/ 168 h 753"/>
                <a:gd name="T52" fmla="*/ 156 w 1321"/>
                <a:gd name="T53" fmla="*/ 160 h 753"/>
                <a:gd name="T54" fmla="*/ 155 w 1321"/>
                <a:gd name="T55" fmla="*/ 151 h 753"/>
                <a:gd name="T56" fmla="*/ 155 w 1321"/>
                <a:gd name="T57" fmla="*/ 143 h 753"/>
                <a:gd name="T58" fmla="*/ 157 w 1321"/>
                <a:gd name="T59" fmla="*/ 135 h 753"/>
                <a:gd name="T60" fmla="*/ 162 w 1321"/>
                <a:gd name="T61" fmla="*/ 128 h 75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1"/>
                <a:gd name="T94" fmla="*/ 0 h 753"/>
                <a:gd name="T95" fmla="*/ 1321 w 1321"/>
                <a:gd name="T96" fmla="*/ 753 h 75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1" h="753">
                  <a:moveTo>
                    <a:pt x="650" y="509"/>
                  </a:moveTo>
                  <a:lnTo>
                    <a:pt x="1321" y="255"/>
                  </a:lnTo>
                  <a:lnTo>
                    <a:pt x="704" y="0"/>
                  </a:lnTo>
                  <a:lnTo>
                    <a:pt x="17" y="154"/>
                  </a:lnTo>
                  <a:lnTo>
                    <a:pt x="15" y="159"/>
                  </a:lnTo>
                  <a:lnTo>
                    <a:pt x="9" y="173"/>
                  </a:lnTo>
                  <a:lnTo>
                    <a:pt x="4" y="195"/>
                  </a:lnTo>
                  <a:lnTo>
                    <a:pt x="0" y="224"/>
                  </a:lnTo>
                  <a:lnTo>
                    <a:pt x="1" y="258"/>
                  </a:lnTo>
                  <a:lnTo>
                    <a:pt x="9" y="298"/>
                  </a:lnTo>
                  <a:lnTo>
                    <a:pt x="27" y="339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57" y="383"/>
                  </a:lnTo>
                  <a:lnTo>
                    <a:pt x="58" y="384"/>
                  </a:lnTo>
                  <a:lnTo>
                    <a:pt x="666" y="753"/>
                  </a:lnTo>
                  <a:lnTo>
                    <a:pt x="666" y="743"/>
                  </a:lnTo>
                  <a:lnTo>
                    <a:pt x="657" y="721"/>
                  </a:lnTo>
                  <a:lnTo>
                    <a:pt x="654" y="714"/>
                  </a:lnTo>
                  <a:lnTo>
                    <a:pt x="645" y="696"/>
                  </a:lnTo>
                  <a:lnTo>
                    <a:pt x="635" y="670"/>
                  </a:lnTo>
                  <a:lnTo>
                    <a:pt x="626" y="638"/>
                  </a:lnTo>
                  <a:lnTo>
                    <a:pt x="620" y="604"/>
                  </a:lnTo>
                  <a:lnTo>
                    <a:pt x="621" y="569"/>
                  </a:lnTo>
                  <a:lnTo>
                    <a:pt x="629" y="537"/>
                  </a:lnTo>
                  <a:lnTo>
                    <a:pt x="650" y="5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Freeform 101"/>
            <p:cNvSpPr>
              <a:spLocks/>
            </p:cNvSpPr>
            <p:nvPr/>
          </p:nvSpPr>
          <p:spPr bwMode="auto">
            <a:xfrm>
              <a:off x="198" y="2002"/>
              <a:ext cx="593" cy="227"/>
            </a:xfrm>
            <a:custGeom>
              <a:avLst/>
              <a:gdLst>
                <a:gd name="T0" fmla="*/ 297 w 1186"/>
                <a:gd name="T1" fmla="*/ 56 h 456"/>
                <a:gd name="T2" fmla="*/ 147 w 1186"/>
                <a:gd name="T3" fmla="*/ 113 h 456"/>
                <a:gd name="T4" fmla="*/ 0 w 1186"/>
                <a:gd name="T5" fmla="*/ 36 h 456"/>
                <a:gd name="T6" fmla="*/ 159 w 1186"/>
                <a:gd name="T7" fmla="*/ 0 h 456"/>
                <a:gd name="T8" fmla="*/ 297 w 1186"/>
                <a:gd name="T9" fmla="*/ 5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6"/>
                <a:gd name="T16" fmla="*/ 0 h 456"/>
                <a:gd name="T17" fmla="*/ 1186 w 1186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6" h="456">
                  <a:moveTo>
                    <a:pt x="1186" y="226"/>
                  </a:moveTo>
                  <a:lnTo>
                    <a:pt x="586" y="456"/>
                  </a:lnTo>
                  <a:lnTo>
                    <a:pt x="0" y="144"/>
                  </a:lnTo>
                  <a:lnTo>
                    <a:pt x="639" y="0"/>
                  </a:lnTo>
                  <a:lnTo>
                    <a:pt x="1186" y="2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Freeform 102"/>
            <p:cNvSpPr>
              <a:spLocks/>
            </p:cNvSpPr>
            <p:nvPr/>
          </p:nvSpPr>
          <p:spPr bwMode="auto">
            <a:xfrm>
              <a:off x="177" y="2079"/>
              <a:ext cx="302" cy="260"/>
            </a:xfrm>
            <a:custGeom>
              <a:avLst/>
              <a:gdLst>
                <a:gd name="T0" fmla="*/ 150 w 605"/>
                <a:gd name="T1" fmla="*/ 130 h 522"/>
                <a:gd name="T2" fmla="*/ 11 w 605"/>
                <a:gd name="T3" fmla="*/ 45 h 522"/>
                <a:gd name="T4" fmla="*/ 6 w 605"/>
                <a:gd name="T5" fmla="*/ 37 h 522"/>
                <a:gd name="T6" fmla="*/ 3 w 605"/>
                <a:gd name="T7" fmla="*/ 30 h 522"/>
                <a:gd name="T8" fmla="*/ 0 w 605"/>
                <a:gd name="T9" fmla="*/ 23 h 522"/>
                <a:gd name="T10" fmla="*/ 0 w 605"/>
                <a:gd name="T11" fmla="*/ 17 h 522"/>
                <a:gd name="T12" fmla="*/ 0 w 605"/>
                <a:gd name="T13" fmla="*/ 11 h 522"/>
                <a:gd name="T14" fmla="*/ 0 w 605"/>
                <a:gd name="T15" fmla="*/ 6 h 522"/>
                <a:gd name="T16" fmla="*/ 1 w 605"/>
                <a:gd name="T17" fmla="*/ 3 h 522"/>
                <a:gd name="T18" fmla="*/ 2 w 605"/>
                <a:gd name="T19" fmla="*/ 0 h 522"/>
                <a:gd name="T20" fmla="*/ 151 w 605"/>
                <a:gd name="T21" fmla="*/ 79 h 522"/>
                <a:gd name="T22" fmla="*/ 147 w 605"/>
                <a:gd name="T23" fmla="*/ 84 h 522"/>
                <a:gd name="T24" fmla="*/ 145 w 605"/>
                <a:gd name="T25" fmla="*/ 90 h 522"/>
                <a:gd name="T26" fmla="*/ 144 w 605"/>
                <a:gd name="T27" fmla="*/ 97 h 522"/>
                <a:gd name="T28" fmla="*/ 144 w 605"/>
                <a:gd name="T29" fmla="*/ 104 h 522"/>
                <a:gd name="T30" fmla="*/ 145 w 605"/>
                <a:gd name="T31" fmla="*/ 111 h 522"/>
                <a:gd name="T32" fmla="*/ 146 w 605"/>
                <a:gd name="T33" fmla="*/ 117 h 522"/>
                <a:gd name="T34" fmla="*/ 148 w 605"/>
                <a:gd name="T35" fmla="*/ 124 h 522"/>
                <a:gd name="T36" fmla="*/ 150 w 605"/>
                <a:gd name="T37" fmla="*/ 130 h 5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5"/>
                <a:gd name="T58" fmla="*/ 0 h 522"/>
                <a:gd name="T59" fmla="*/ 605 w 605"/>
                <a:gd name="T60" fmla="*/ 522 h 5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5" h="522">
                  <a:moveTo>
                    <a:pt x="602" y="522"/>
                  </a:moveTo>
                  <a:lnTo>
                    <a:pt x="47" y="180"/>
                  </a:lnTo>
                  <a:lnTo>
                    <a:pt x="26" y="149"/>
                  </a:lnTo>
                  <a:lnTo>
                    <a:pt x="12" y="120"/>
                  </a:lnTo>
                  <a:lnTo>
                    <a:pt x="3" y="94"/>
                  </a:lnTo>
                  <a:lnTo>
                    <a:pt x="0" y="68"/>
                  </a:lnTo>
                  <a:lnTo>
                    <a:pt x="0" y="46"/>
                  </a:lnTo>
                  <a:lnTo>
                    <a:pt x="2" y="27"/>
                  </a:lnTo>
                  <a:lnTo>
                    <a:pt x="6" y="12"/>
                  </a:lnTo>
                  <a:lnTo>
                    <a:pt x="9" y="0"/>
                  </a:lnTo>
                  <a:lnTo>
                    <a:pt x="605" y="318"/>
                  </a:lnTo>
                  <a:lnTo>
                    <a:pt x="591" y="340"/>
                  </a:lnTo>
                  <a:lnTo>
                    <a:pt x="582" y="364"/>
                  </a:lnTo>
                  <a:lnTo>
                    <a:pt x="577" y="390"/>
                  </a:lnTo>
                  <a:lnTo>
                    <a:pt x="577" y="418"/>
                  </a:lnTo>
                  <a:lnTo>
                    <a:pt x="580" y="446"/>
                  </a:lnTo>
                  <a:lnTo>
                    <a:pt x="586" y="472"/>
                  </a:lnTo>
                  <a:lnTo>
                    <a:pt x="592" y="497"/>
                  </a:lnTo>
                  <a:lnTo>
                    <a:pt x="602" y="5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Freeform 103"/>
            <p:cNvSpPr>
              <a:spLocks/>
            </p:cNvSpPr>
            <p:nvPr/>
          </p:nvSpPr>
          <p:spPr bwMode="auto">
            <a:xfrm>
              <a:off x="478" y="2125"/>
              <a:ext cx="351" cy="240"/>
            </a:xfrm>
            <a:custGeom>
              <a:avLst/>
              <a:gdLst>
                <a:gd name="T0" fmla="*/ 155 w 701"/>
                <a:gd name="T1" fmla="*/ 36 h 480"/>
                <a:gd name="T2" fmla="*/ 0 w 701"/>
                <a:gd name="T3" fmla="*/ 99 h 480"/>
                <a:gd name="T4" fmla="*/ 2 w 701"/>
                <a:gd name="T5" fmla="*/ 104 h 480"/>
                <a:gd name="T6" fmla="*/ 157 w 701"/>
                <a:gd name="T7" fmla="*/ 42 h 480"/>
                <a:gd name="T8" fmla="*/ 166 w 701"/>
                <a:gd name="T9" fmla="*/ 51 h 480"/>
                <a:gd name="T10" fmla="*/ 9 w 701"/>
                <a:gd name="T11" fmla="*/ 115 h 480"/>
                <a:gd name="T12" fmla="*/ 11 w 701"/>
                <a:gd name="T13" fmla="*/ 120 h 480"/>
                <a:gd name="T14" fmla="*/ 176 w 701"/>
                <a:gd name="T15" fmla="*/ 53 h 480"/>
                <a:gd name="T16" fmla="*/ 159 w 701"/>
                <a:gd name="T17" fmla="*/ 37 h 480"/>
                <a:gd name="T18" fmla="*/ 159 w 701"/>
                <a:gd name="T19" fmla="*/ 0 h 480"/>
                <a:gd name="T20" fmla="*/ 154 w 701"/>
                <a:gd name="T21" fmla="*/ 0 h 480"/>
                <a:gd name="T22" fmla="*/ 154 w 701"/>
                <a:gd name="T23" fmla="*/ 12 h 480"/>
                <a:gd name="T24" fmla="*/ 155 w 701"/>
                <a:gd name="T25" fmla="*/ 36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1"/>
                <a:gd name="T40" fmla="*/ 0 h 480"/>
                <a:gd name="T41" fmla="*/ 701 w 701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1" h="480">
                  <a:moveTo>
                    <a:pt x="617" y="144"/>
                  </a:moveTo>
                  <a:lnTo>
                    <a:pt x="0" y="394"/>
                  </a:lnTo>
                  <a:lnTo>
                    <a:pt x="6" y="416"/>
                  </a:lnTo>
                  <a:lnTo>
                    <a:pt x="626" y="165"/>
                  </a:lnTo>
                  <a:lnTo>
                    <a:pt x="663" y="201"/>
                  </a:lnTo>
                  <a:lnTo>
                    <a:pt x="33" y="459"/>
                  </a:lnTo>
                  <a:lnTo>
                    <a:pt x="41" y="480"/>
                  </a:lnTo>
                  <a:lnTo>
                    <a:pt x="701" y="209"/>
                  </a:lnTo>
                  <a:lnTo>
                    <a:pt x="636" y="148"/>
                  </a:lnTo>
                  <a:lnTo>
                    <a:pt x="634" y="0"/>
                  </a:lnTo>
                  <a:lnTo>
                    <a:pt x="615" y="0"/>
                  </a:lnTo>
                  <a:lnTo>
                    <a:pt x="616" y="46"/>
                  </a:lnTo>
                  <a:lnTo>
                    <a:pt x="617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Freeform 104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Freeform 105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Freeform 106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Freeform 107"/>
            <p:cNvSpPr>
              <a:spLocks/>
            </p:cNvSpPr>
            <p:nvPr/>
          </p:nvSpPr>
          <p:spPr bwMode="auto">
            <a:xfrm>
              <a:off x="434" y="2042"/>
              <a:ext cx="349" cy="113"/>
            </a:xfrm>
            <a:custGeom>
              <a:avLst/>
              <a:gdLst>
                <a:gd name="T0" fmla="*/ 0 w 698"/>
                <a:gd name="T1" fmla="*/ 43 h 225"/>
                <a:gd name="T2" fmla="*/ 7 w 698"/>
                <a:gd name="T3" fmla="*/ 57 h 225"/>
                <a:gd name="T4" fmla="*/ 175 w 698"/>
                <a:gd name="T5" fmla="*/ 13 h 225"/>
                <a:gd name="T6" fmla="*/ 161 w 698"/>
                <a:gd name="T7" fmla="*/ 0 h 225"/>
                <a:gd name="T8" fmla="*/ 0 w 698"/>
                <a:gd name="T9" fmla="*/ 43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8"/>
                <a:gd name="T16" fmla="*/ 0 h 225"/>
                <a:gd name="T17" fmla="*/ 698 w 698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8" h="225">
                  <a:moveTo>
                    <a:pt x="0" y="171"/>
                  </a:moveTo>
                  <a:lnTo>
                    <a:pt x="29" y="225"/>
                  </a:lnTo>
                  <a:lnTo>
                    <a:pt x="698" y="50"/>
                  </a:lnTo>
                  <a:lnTo>
                    <a:pt x="644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Freeform 108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Freeform 109"/>
            <p:cNvSpPr>
              <a:spLocks/>
            </p:cNvSpPr>
            <p:nvPr/>
          </p:nvSpPr>
          <p:spPr bwMode="auto">
            <a:xfrm>
              <a:off x="179" y="1843"/>
              <a:ext cx="584" cy="199"/>
            </a:xfrm>
            <a:custGeom>
              <a:avLst/>
              <a:gdLst>
                <a:gd name="T0" fmla="*/ 292 w 1167"/>
                <a:gd name="T1" fmla="*/ 61 h 397"/>
                <a:gd name="T2" fmla="*/ 138 w 1167"/>
                <a:gd name="T3" fmla="*/ 100 h 397"/>
                <a:gd name="T4" fmla="*/ 0 w 1167"/>
                <a:gd name="T5" fmla="*/ 20 h 397"/>
                <a:gd name="T6" fmla="*/ 162 w 1167"/>
                <a:gd name="T7" fmla="*/ 0 h 397"/>
                <a:gd name="T8" fmla="*/ 292 w 1167"/>
                <a:gd name="T9" fmla="*/ 61 h 3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7"/>
                <a:gd name="T16" fmla="*/ 0 h 397"/>
                <a:gd name="T17" fmla="*/ 1167 w 1167"/>
                <a:gd name="T18" fmla="*/ 397 h 3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7" h="397">
                  <a:moveTo>
                    <a:pt x="1167" y="243"/>
                  </a:moveTo>
                  <a:lnTo>
                    <a:pt x="551" y="397"/>
                  </a:lnTo>
                  <a:lnTo>
                    <a:pt x="0" y="78"/>
                  </a:lnTo>
                  <a:lnTo>
                    <a:pt x="646" y="0"/>
                  </a:lnTo>
                  <a:lnTo>
                    <a:pt x="1167" y="2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Freeform 110"/>
            <p:cNvSpPr>
              <a:spLocks/>
            </p:cNvSpPr>
            <p:nvPr/>
          </p:nvSpPr>
          <p:spPr bwMode="auto">
            <a:xfrm>
              <a:off x="154" y="1885"/>
              <a:ext cx="288" cy="252"/>
            </a:xfrm>
            <a:custGeom>
              <a:avLst/>
              <a:gdLst>
                <a:gd name="T0" fmla="*/ 139 w 576"/>
                <a:gd name="T1" fmla="*/ 126 h 503"/>
                <a:gd name="T2" fmla="*/ 9 w 576"/>
                <a:gd name="T3" fmla="*/ 39 h 503"/>
                <a:gd name="T4" fmla="*/ 5 w 576"/>
                <a:gd name="T5" fmla="*/ 33 h 503"/>
                <a:gd name="T6" fmla="*/ 1 w 576"/>
                <a:gd name="T7" fmla="*/ 26 h 503"/>
                <a:gd name="T8" fmla="*/ 1 w 576"/>
                <a:gd name="T9" fmla="*/ 20 h 503"/>
                <a:gd name="T10" fmla="*/ 0 w 576"/>
                <a:gd name="T11" fmla="*/ 15 h 503"/>
                <a:gd name="T12" fmla="*/ 1 w 576"/>
                <a:gd name="T13" fmla="*/ 10 h 503"/>
                <a:gd name="T14" fmla="*/ 1 w 576"/>
                <a:gd name="T15" fmla="*/ 6 h 503"/>
                <a:gd name="T16" fmla="*/ 3 w 576"/>
                <a:gd name="T17" fmla="*/ 3 h 503"/>
                <a:gd name="T18" fmla="*/ 4 w 576"/>
                <a:gd name="T19" fmla="*/ 0 h 503"/>
                <a:gd name="T20" fmla="*/ 144 w 576"/>
                <a:gd name="T21" fmla="*/ 81 h 503"/>
                <a:gd name="T22" fmla="*/ 140 w 576"/>
                <a:gd name="T23" fmla="*/ 86 h 503"/>
                <a:gd name="T24" fmla="*/ 138 w 576"/>
                <a:gd name="T25" fmla="*/ 91 h 503"/>
                <a:gd name="T26" fmla="*/ 136 w 576"/>
                <a:gd name="T27" fmla="*/ 97 h 503"/>
                <a:gd name="T28" fmla="*/ 135 w 576"/>
                <a:gd name="T29" fmla="*/ 103 h 503"/>
                <a:gd name="T30" fmla="*/ 135 w 576"/>
                <a:gd name="T31" fmla="*/ 109 h 503"/>
                <a:gd name="T32" fmla="*/ 136 w 576"/>
                <a:gd name="T33" fmla="*/ 115 h 503"/>
                <a:gd name="T34" fmla="*/ 137 w 576"/>
                <a:gd name="T35" fmla="*/ 121 h 503"/>
                <a:gd name="T36" fmla="*/ 139 w 576"/>
                <a:gd name="T37" fmla="*/ 126 h 5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76"/>
                <a:gd name="T58" fmla="*/ 0 h 503"/>
                <a:gd name="T59" fmla="*/ 576 w 576"/>
                <a:gd name="T60" fmla="*/ 503 h 5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76" h="503">
                  <a:moveTo>
                    <a:pt x="555" y="503"/>
                  </a:moveTo>
                  <a:lnTo>
                    <a:pt x="36" y="156"/>
                  </a:lnTo>
                  <a:lnTo>
                    <a:pt x="17" y="129"/>
                  </a:lnTo>
                  <a:lnTo>
                    <a:pt x="6" y="102"/>
                  </a:lnTo>
                  <a:lnTo>
                    <a:pt x="1" y="78"/>
                  </a:lnTo>
                  <a:lnTo>
                    <a:pt x="0" y="57"/>
                  </a:lnTo>
                  <a:lnTo>
                    <a:pt x="2" y="38"/>
                  </a:lnTo>
                  <a:lnTo>
                    <a:pt x="6" y="22"/>
                  </a:lnTo>
                  <a:lnTo>
                    <a:pt x="12" y="9"/>
                  </a:lnTo>
                  <a:lnTo>
                    <a:pt x="16" y="0"/>
                  </a:lnTo>
                  <a:lnTo>
                    <a:pt x="576" y="324"/>
                  </a:lnTo>
                  <a:lnTo>
                    <a:pt x="560" y="343"/>
                  </a:lnTo>
                  <a:lnTo>
                    <a:pt x="549" y="362"/>
                  </a:lnTo>
                  <a:lnTo>
                    <a:pt x="542" y="385"/>
                  </a:lnTo>
                  <a:lnTo>
                    <a:pt x="540" y="409"/>
                  </a:lnTo>
                  <a:lnTo>
                    <a:pt x="540" y="434"/>
                  </a:lnTo>
                  <a:lnTo>
                    <a:pt x="543" y="458"/>
                  </a:lnTo>
                  <a:lnTo>
                    <a:pt x="548" y="481"/>
                  </a:lnTo>
                  <a:lnTo>
                    <a:pt x="555" y="50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Freeform 111"/>
            <p:cNvSpPr>
              <a:spLocks/>
            </p:cNvSpPr>
            <p:nvPr/>
          </p:nvSpPr>
          <p:spPr bwMode="auto">
            <a:xfrm>
              <a:off x="434" y="1973"/>
              <a:ext cx="357" cy="188"/>
            </a:xfrm>
            <a:custGeom>
              <a:avLst/>
              <a:gdLst>
                <a:gd name="T0" fmla="*/ 159 w 716"/>
                <a:gd name="T1" fmla="*/ 33 h 375"/>
                <a:gd name="T2" fmla="*/ 0 w 716"/>
                <a:gd name="T3" fmla="*/ 74 h 375"/>
                <a:gd name="T4" fmla="*/ 1 w 716"/>
                <a:gd name="T5" fmla="*/ 79 h 375"/>
                <a:gd name="T6" fmla="*/ 160 w 716"/>
                <a:gd name="T7" fmla="*/ 37 h 375"/>
                <a:gd name="T8" fmla="*/ 169 w 716"/>
                <a:gd name="T9" fmla="*/ 46 h 375"/>
                <a:gd name="T10" fmla="*/ 7 w 716"/>
                <a:gd name="T11" fmla="*/ 89 h 375"/>
                <a:gd name="T12" fmla="*/ 8 w 716"/>
                <a:gd name="T13" fmla="*/ 94 h 375"/>
                <a:gd name="T14" fmla="*/ 178 w 716"/>
                <a:gd name="T15" fmla="*/ 49 h 375"/>
                <a:gd name="T16" fmla="*/ 163 w 716"/>
                <a:gd name="T17" fmla="*/ 34 h 375"/>
                <a:gd name="T18" fmla="*/ 166 w 716"/>
                <a:gd name="T19" fmla="*/ 1 h 375"/>
                <a:gd name="T20" fmla="*/ 161 w 716"/>
                <a:gd name="T21" fmla="*/ 0 h 375"/>
                <a:gd name="T22" fmla="*/ 160 w 716"/>
                <a:gd name="T23" fmla="*/ 11 h 375"/>
                <a:gd name="T24" fmla="*/ 159 w 716"/>
                <a:gd name="T25" fmla="*/ 33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6"/>
                <a:gd name="T40" fmla="*/ 0 h 375"/>
                <a:gd name="T41" fmla="*/ 716 w 716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6" h="375">
                  <a:moveTo>
                    <a:pt x="637" y="129"/>
                  </a:moveTo>
                  <a:lnTo>
                    <a:pt x="0" y="295"/>
                  </a:lnTo>
                  <a:lnTo>
                    <a:pt x="5" y="315"/>
                  </a:lnTo>
                  <a:lnTo>
                    <a:pt x="643" y="148"/>
                  </a:lnTo>
                  <a:lnTo>
                    <a:pt x="678" y="184"/>
                  </a:lnTo>
                  <a:lnTo>
                    <a:pt x="28" y="355"/>
                  </a:lnTo>
                  <a:lnTo>
                    <a:pt x="32" y="375"/>
                  </a:lnTo>
                  <a:lnTo>
                    <a:pt x="716" y="194"/>
                  </a:lnTo>
                  <a:lnTo>
                    <a:pt x="656" y="133"/>
                  </a:lnTo>
                  <a:lnTo>
                    <a:pt x="665" y="2"/>
                  </a:lnTo>
                  <a:lnTo>
                    <a:pt x="647" y="0"/>
                  </a:lnTo>
                  <a:lnTo>
                    <a:pt x="644" y="41"/>
                  </a:lnTo>
                  <a:lnTo>
                    <a:pt x="637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Freeform 112"/>
            <p:cNvSpPr>
              <a:spLocks/>
            </p:cNvSpPr>
            <p:nvPr/>
          </p:nvSpPr>
          <p:spPr bwMode="auto">
            <a:xfrm>
              <a:off x="488" y="1756"/>
              <a:ext cx="311" cy="194"/>
            </a:xfrm>
            <a:custGeom>
              <a:avLst/>
              <a:gdLst>
                <a:gd name="T0" fmla="*/ 7 w 623"/>
                <a:gd name="T1" fmla="*/ 55 h 389"/>
                <a:gd name="T2" fmla="*/ 0 w 623"/>
                <a:gd name="T3" fmla="*/ 66 h 389"/>
                <a:gd name="T4" fmla="*/ 0 w 623"/>
                <a:gd name="T5" fmla="*/ 81 h 389"/>
                <a:gd name="T6" fmla="*/ 2 w 623"/>
                <a:gd name="T7" fmla="*/ 91 h 389"/>
                <a:gd name="T8" fmla="*/ 3 w 623"/>
                <a:gd name="T9" fmla="*/ 97 h 389"/>
                <a:gd name="T10" fmla="*/ 155 w 623"/>
                <a:gd name="T11" fmla="*/ 36 h 389"/>
                <a:gd name="T12" fmla="*/ 153 w 623"/>
                <a:gd name="T13" fmla="*/ 0 h 389"/>
                <a:gd name="T14" fmla="*/ 7 w 623"/>
                <a:gd name="T15" fmla="*/ 55 h 3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3"/>
                <a:gd name="T25" fmla="*/ 0 h 389"/>
                <a:gd name="T26" fmla="*/ 623 w 623"/>
                <a:gd name="T27" fmla="*/ 389 h 3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3" h="389">
                  <a:moveTo>
                    <a:pt x="29" y="221"/>
                  </a:moveTo>
                  <a:lnTo>
                    <a:pt x="0" y="266"/>
                  </a:lnTo>
                  <a:lnTo>
                    <a:pt x="2" y="326"/>
                  </a:lnTo>
                  <a:lnTo>
                    <a:pt x="11" y="365"/>
                  </a:lnTo>
                  <a:lnTo>
                    <a:pt x="15" y="389"/>
                  </a:lnTo>
                  <a:lnTo>
                    <a:pt x="623" y="145"/>
                  </a:lnTo>
                  <a:lnTo>
                    <a:pt x="615" y="0"/>
                  </a:lnTo>
                  <a:lnTo>
                    <a:pt x="29" y="2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Freeform 113"/>
            <p:cNvSpPr>
              <a:spLocks/>
            </p:cNvSpPr>
            <p:nvPr/>
          </p:nvSpPr>
          <p:spPr bwMode="auto">
            <a:xfrm>
              <a:off x="496" y="1830"/>
              <a:ext cx="330" cy="153"/>
            </a:xfrm>
            <a:custGeom>
              <a:avLst/>
              <a:gdLst>
                <a:gd name="T0" fmla="*/ 0 w 662"/>
                <a:gd name="T1" fmla="*/ 63 h 305"/>
                <a:gd name="T2" fmla="*/ 8 w 662"/>
                <a:gd name="T3" fmla="*/ 77 h 305"/>
                <a:gd name="T4" fmla="*/ 165 w 662"/>
                <a:gd name="T5" fmla="*/ 13 h 305"/>
                <a:gd name="T6" fmla="*/ 150 w 662"/>
                <a:gd name="T7" fmla="*/ 0 h 305"/>
                <a:gd name="T8" fmla="*/ 0 w 662"/>
                <a:gd name="T9" fmla="*/ 63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2"/>
                <a:gd name="T16" fmla="*/ 0 h 305"/>
                <a:gd name="T17" fmla="*/ 662 w 662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2" h="305">
                  <a:moveTo>
                    <a:pt x="0" y="250"/>
                  </a:moveTo>
                  <a:lnTo>
                    <a:pt x="33" y="305"/>
                  </a:lnTo>
                  <a:lnTo>
                    <a:pt x="662" y="51"/>
                  </a:lnTo>
                  <a:lnTo>
                    <a:pt x="604" y="0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Freeform 114"/>
            <p:cNvSpPr>
              <a:spLocks/>
            </p:cNvSpPr>
            <p:nvPr/>
          </p:nvSpPr>
          <p:spPr bwMode="auto">
            <a:xfrm>
              <a:off x="193" y="1624"/>
              <a:ext cx="639" cy="365"/>
            </a:xfrm>
            <a:custGeom>
              <a:avLst/>
              <a:gdLst>
                <a:gd name="T0" fmla="*/ 157 w 1279"/>
                <a:gd name="T1" fmla="*/ 123 h 731"/>
                <a:gd name="T2" fmla="*/ 319 w 1279"/>
                <a:gd name="T3" fmla="*/ 62 h 731"/>
                <a:gd name="T4" fmla="*/ 170 w 1279"/>
                <a:gd name="T5" fmla="*/ 0 h 731"/>
                <a:gd name="T6" fmla="*/ 4 w 1279"/>
                <a:gd name="T7" fmla="*/ 37 h 731"/>
                <a:gd name="T8" fmla="*/ 3 w 1279"/>
                <a:gd name="T9" fmla="*/ 39 h 731"/>
                <a:gd name="T10" fmla="*/ 2 w 1279"/>
                <a:gd name="T11" fmla="*/ 42 h 731"/>
                <a:gd name="T12" fmla="*/ 1 w 1279"/>
                <a:gd name="T13" fmla="*/ 47 h 731"/>
                <a:gd name="T14" fmla="*/ 0 w 1279"/>
                <a:gd name="T15" fmla="*/ 54 h 731"/>
                <a:gd name="T16" fmla="*/ 0 w 1279"/>
                <a:gd name="T17" fmla="*/ 62 h 731"/>
                <a:gd name="T18" fmla="*/ 2 w 1279"/>
                <a:gd name="T19" fmla="*/ 72 h 731"/>
                <a:gd name="T20" fmla="*/ 6 w 1279"/>
                <a:gd name="T21" fmla="*/ 82 h 731"/>
                <a:gd name="T22" fmla="*/ 13 w 1279"/>
                <a:gd name="T23" fmla="*/ 92 h 731"/>
                <a:gd name="T24" fmla="*/ 13 w 1279"/>
                <a:gd name="T25" fmla="*/ 92 h 731"/>
                <a:gd name="T26" fmla="*/ 13 w 1279"/>
                <a:gd name="T27" fmla="*/ 92 h 731"/>
                <a:gd name="T28" fmla="*/ 13 w 1279"/>
                <a:gd name="T29" fmla="*/ 93 h 731"/>
                <a:gd name="T30" fmla="*/ 13 w 1279"/>
                <a:gd name="T31" fmla="*/ 93 h 731"/>
                <a:gd name="T32" fmla="*/ 13 w 1279"/>
                <a:gd name="T33" fmla="*/ 93 h 731"/>
                <a:gd name="T34" fmla="*/ 13 w 1279"/>
                <a:gd name="T35" fmla="*/ 93 h 731"/>
                <a:gd name="T36" fmla="*/ 161 w 1279"/>
                <a:gd name="T37" fmla="*/ 182 h 731"/>
                <a:gd name="T38" fmla="*/ 161 w 1279"/>
                <a:gd name="T39" fmla="*/ 180 h 731"/>
                <a:gd name="T40" fmla="*/ 159 w 1279"/>
                <a:gd name="T41" fmla="*/ 175 h 731"/>
                <a:gd name="T42" fmla="*/ 159 w 1279"/>
                <a:gd name="T43" fmla="*/ 175 h 731"/>
                <a:gd name="T44" fmla="*/ 159 w 1279"/>
                <a:gd name="T45" fmla="*/ 174 h 731"/>
                <a:gd name="T46" fmla="*/ 158 w 1279"/>
                <a:gd name="T47" fmla="*/ 173 h 731"/>
                <a:gd name="T48" fmla="*/ 156 w 1279"/>
                <a:gd name="T49" fmla="*/ 169 h 731"/>
                <a:gd name="T50" fmla="*/ 154 w 1279"/>
                <a:gd name="T51" fmla="*/ 162 h 731"/>
                <a:gd name="T52" fmla="*/ 151 w 1279"/>
                <a:gd name="T53" fmla="*/ 154 h 731"/>
                <a:gd name="T54" fmla="*/ 150 w 1279"/>
                <a:gd name="T55" fmla="*/ 146 h 731"/>
                <a:gd name="T56" fmla="*/ 150 w 1279"/>
                <a:gd name="T57" fmla="*/ 138 h 731"/>
                <a:gd name="T58" fmla="*/ 152 w 1279"/>
                <a:gd name="T59" fmla="*/ 130 h 731"/>
                <a:gd name="T60" fmla="*/ 157 w 1279"/>
                <a:gd name="T61" fmla="*/ 123 h 7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79"/>
                <a:gd name="T94" fmla="*/ 0 h 731"/>
                <a:gd name="T95" fmla="*/ 1279 w 1279"/>
                <a:gd name="T96" fmla="*/ 731 h 73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79" h="731">
                  <a:moveTo>
                    <a:pt x="629" y="495"/>
                  </a:moveTo>
                  <a:lnTo>
                    <a:pt x="1279" y="248"/>
                  </a:lnTo>
                  <a:lnTo>
                    <a:pt x="681" y="0"/>
                  </a:lnTo>
                  <a:lnTo>
                    <a:pt x="16" y="150"/>
                  </a:lnTo>
                  <a:lnTo>
                    <a:pt x="14" y="156"/>
                  </a:lnTo>
                  <a:lnTo>
                    <a:pt x="8" y="169"/>
                  </a:lnTo>
                  <a:lnTo>
                    <a:pt x="4" y="190"/>
                  </a:lnTo>
                  <a:lnTo>
                    <a:pt x="0" y="219"/>
                  </a:lnTo>
                  <a:lnTo>
                    <a:pt x="0" y="251"/>
                  </a:lnTo>
                  <a:lnTo>
                    <a:pt x="8" y="289"/>
                  </a:lnTo>
                  <a:lnTo>
                    <a:pt x="26" y="329"/>
                  </a:lnTo>
                  <a:lnTo>
                    <a:pt x="53" y="371"/>
                  </a:lnTo>
                  <a:lnTo>
                    <a:pt x="54" y="371"/>
                  </a:lnTo>
                  <a:lnTo>
                    <a:pt x="54" y="372"/>
                  </a:lnTo>
                  <a:lnTo>
                    <a:pt x="644" y="731"/>
                  </a:lnTo>
                  <a:lnTo>
                    <a:pt x="646" y="721"/>
                  </a:lnTo>
                  <a:lnTo>
                    <a:pt x="636" y="700"/>
                  </a:lnTo>
                  <a:lnTo>
                    <a:pt x="636" y="699"/>
                  </a:lnTo>
                  <a:lnTo>
                    <a:pt x="633" y="692"/>
                  </a:lnTo>
                  <a:lnTo>
                    <a:pt x="625" y="676"/>
                  </a:lnTo>
                  <a:lnTo>
                    <a:pt x="616" y="650"/>
                  </a:lnTo>
                  <a:lnTo>
                    <a:pt x="606" y="619"/>
                  </a:lnTo>
                  <a:lnTo>
                    <a:pt x="601" y="586"/>
                  </a:lnTo>
                  <a:lnTo>
                    <a:pt x="601" y="553"/>
                  </a:lnTo>
                  <a:lnTo>
                    <a:pt x="610" y="521"/>
                  </a:lnTo>
                  <a:lnTo>
                    <a:pt x="629" y="4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Freeform 115"/>
            <p:cNvSpPr>
              <a:spLocks/>
            </p:cNvSpPr>
            <p:nvPr/>
          </p:nvSpPr>
          <p:spPr bwMode="auto">
            <a:xfrm>
              <a:off x="224" y="1637"/>
              <a:ext cx="574" cy="221"/>
            </a:xfrm>
            <a:custGeom>
              <a:avLst/>
              <a:gdLst>
                <a:gd name="T0" fmla="*/ 287 w 1148"/>
                <a:gd name="T1" fmla="*/ 55 h 443"/>
                <a:gd name="T2" fmla="*/ 142 w 1148"/>
                <a:gd name="T3" fmla="*/ 110 h 443"/>
                <a:gd name="T4" fmla="*/ 0 w 1148"/>
                <a:gd name="T5" fmla="*/ 35 h 443"/>
                <a:gd name="T6" fmla="*/ 154 w 1148"/>
                <a:gd name="T7" fmla="*/ 0 h 443"/>
                <a:gd name="T8" fmla="*/ 287 w 1148"/>
                <a:gd name="T9" fmla="*/ 55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8"/>
                <a:gd name="T16" fmla="*/ 0 h 443"/>
                <a:gd name="T17" fmla="*/ 1148 w 1148"/>
                <a:gd name="T18" fmla="*/ 443 h 4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8" h="443">
                  <a:moveTo>
                    <a:pt x="1148" y="220"/>
                  </a:moveTo>
                  <a:lnTo>
                    <a:pt x="567" y="443"/>
                  </a:lnTo>
                  <a:lnTo>
                    <a:pt x="0" y="140"/>
                  </a:lnTo>
                  <a:lnTo>
                    <a:pt x="619" y="0"/>
                  </a:lnTo>
                  <a:lnTo>
                    <a:pt x="1148" y="22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Freeform 116"/>
            <p:cNvSpPr>
              <a:spLocks/>
            </p:cNvSpPr>
            <p:nvPr/>
          </p:nvSpPr>
          <p:spPr bwMode="auto">
            <a:xfrm>
              <a:off x="203" y="1712"/>
              <a:ext cx="293" cy="252"/>
            </a:xfrm>
            <a:custGeom>
              <a:avLst/>
              <a:gdLst>
                <a:gd name="T0" fmla="*/ 146 w 585"/>
                <a:gd name="T1" fmla="*/ 126 h 504"/>
                <a:gd name="T2" fmla="*/ 12 w 585"/>
                <a:gd name="T3" fmla="*/ 44 h 504"/>
                <a:gd name="T4" fmla="*/ 6 w 585"/>
                <a:gd name="T5" fmla="*/ 36 h 504"/>
                <a:gd name="T6" fmla="*/ 3 w 585"/>
                <a:gd name="T7" fmla="*/ 30 h 504"/>
                <a:gd name="T8" fmla="*/ 1 w 585"/>
                <a:gd name="T9" fmla="*/ 23 h 504"/>
                <a:gd name="T10" fmla="*/ 0 w 585"/>
                <a:gd name="T11" fmla="*/ 17 h 504"/>
                <a:gd name="T12" fmla="*/ 0 w 585"/>
                <a:gd name="T13" fmla="*/ 11 h 504"/>
                <a:gd name="T14" fmla="*/ 1 w 585"/>
                <a:gd name="T15" fmla="*/ 7 h 504"/>
                <a:gd name="T16" fmla="*/ 2 w 585"/>
                <a:gd name="T17" fmla="*/ 3 h 504"/>
                <a:gd name="T18" fmla="*/ 3 w 585"/>
                <a:gd name="T19" fmla="*/ 0 h 504"/>
                <a:gd name="T20" fmla="*/ 147 w 585"/>
                <a:gd name="T21" fmla="*/ 77 h 504"/>
                <a:gd name="T22" fmla="*/ 143 w 585"/>
                <a:gd name="T23" fmla="*/ 83 h 504"/>
                <a:gd name="T24" fmla="*/ 141 w 585"/>
                <a:gd name="T25" fmla="*/ 89 h 504"/>
                <a:gd name="T26" fmla="*/ 140 w 585"/>
                <a:gd name="T27" fmla="*/ 95 h 504"/>
                <a:gd name="T28" fmla="*/ 140 w 585"/>
                <a:gd name="T29" fmla="*/ 101 h 504"/>
                <a:gd name="T30" fmla="*/ 141 w 585"/>
                <a:gd name="T31" fmla="*/ 108 h 504"/>
                <a:gd name="T32" fmla="*/ 142 w 585"/>
                <a:gd name="T33" fmla="*/ 115 h 504"/>
                <a:gd name="T34" fmla="*/ 144 w 585"/>
                <a:gd name="T35" fmla="*/ 121 h 504"/>
                <a:gd name="T36" fmla="*/ 146 w 585"/>
                <a:gd name="T37" fmla="*/ 126 h 5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5"/>
                <a:gd name="T58" fmla="*/ 0 h 504"/>
                <a:gd name="T59" fmla="*/ 585 w 585"/>
                <a:gd name="T60" fmla="*/ 504 h 5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5" h="504">
                  <a:moveTo>
                    <a:pt x="583" y="504"/>
                  </a:moveTo>
                  <a:lnTo>
                    <a:pt x="45" y="174"/>
                  </a:lnTo>
                  <a:lnTo>
                    <a:pt x="24" y="144"/>
                  </a:lnTo>
                  <a:lnTo>
                    <a:pt x="10" y="117"/>
                  </a:lnTo>
                  <a:lnTo>
                    <a:pt x="2" y="90"/>
                  </a:lnTo>
                  <a:lnTo>
                    <a:pt x="0" y="66"/>
                  </a:lnTo>
                  <a:lnTo>
                    <a:pt x="0" y="44"/>
                  </a:lnTo>
                  <a:lnTo>
                    <a:pt x="2" y="26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85" y="308"/>
                  </a:lnTo>
                  <a:lnTo>
                    <a:pt x="572" y="330"/>
                  </a:lnTo>
                  <a:lnTo>
                    <a:pt x="562" y="353"/>
                  </a:lnTo>
                  <a:lnTo>
                    <a:pt x="559" y="378"/>
                  </a:lnTo>
                  <a:lnTo>
                    <a:pt x="559" y="404"/>
                  </a:lnTo>
                  <a:lnTo>
                    <a:pt x="561" y="431"/>
                  </a:lnTo>
                  <a:lnTo>
                    <a:pt x="567" y="457"/>
                  </a:lnTo>
                  <a:lnTo>
                    <a:pt x="574" y="481"/>
                  </a:lnTo>
                  <a:lnTo>
                    <a:pt x="583" y="50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Freeform 117"/>
            <p:cNvSpPr>
              <a:spLocks/>
            </p:cNvSpPr>
            <p:nvPr/>
          </p:nvSpPr>
          <p:spPr bwMode="auto">
            <a:xfrm>
              <a:off x="495" y="1757"/>
              <a:ext cx="339" cy="232"/>
            </a:xfrm>
            <a:custGeom>
              <a:avLst/>
              <a:gdLst>
                <a:gd name="T0" fmla="*/ 149 w 680"/>
                <a:gd name="T1" fmla="*/ 34 h 465"/>
                <a:gd name="T2" fmla="*/ 0 w 680"/>
                <a:gd name="T3" fmla="*/ 95 h 465"/>
                <a:gd name="T4" fmla="*/ 1 w 680"/>
                <a:gd name="T5" fmla="*/ 100 h 465"/>
                <a:gd name="T6" fmla="*/ 151 w 680"/>
                <a:gd name="T7" fmla="*/ 39 h 465"/>
                <a:gd name="T8" fmla="*/ 160 w 680"/>
                <a:gd name="T9" fmla="*/ 48 h 465"/>
                <a:gd name="T10" fmla="*/ 8 w 680"/>
                <a:gd name="T11" fmla="*/ 111 h 465"/>
                <a:gd name="T12" fmla="*/ 10 w 680"/>
                <a:gd name="T13" fmla="*/ 116 h 465"/>
                <a:gd name="T14" fmla="*/ 169 w 680"/>
                <a:gd name="T15" fmla="*/ 50 h 465"/>
                <a:gd name="T16" fmla="*/ 154 w 680"/>
                <a:gd name="T17" fmla="*/ 35 h 465"/>
                <a:gd name="T18" fmla="*/ 153 w 680"/>
                <a:gd name="T19" fmla="*/ 0 h 465"/>
                <a:gd name="T20" fmla="*/ 149 w 680"/>
                <a:gd name="T21" fmla="*/ 0 h 465"/>
                <a:gd name="T22" fmla="*/ 149 w 680"/>
                <a:gd name="T23" fmla="*/ 11 h 465"/>
                <a:gd name="T24" fmla="*/ 149 w 680"/>
                <a:gd name="T25" fmla="*/ 34 h 4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0"/>
                <a:gd name="T40" fmla="*/ 0 h 465"/>
                <a:gd name="T41" fmla="*/ 680 w 680"/>
                <a:gd name="T42" fmla="*/ 465 h 46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0" h="465">
                  <a:moveTo>
                    <a:pt x="599" y="139"/>
                  </a:moveTo>
                  <a:lnTo>
                    <a:pt x="0" y="381"/>
                  </a:lnTo>
                  <a:lnTo>
                    <a:pt x="7" y="402"/>
                  </a:lnTo>
                  <a:lnTo>
                    <a:pt x="606" y="159"/>
                  </a:lnTo>
                  <a:lnTo>
                    <a:pt x="643" y="193"/>
                  </a:lnTo>
                  <a:lnTo>
                    <a:pt x="33" y="444"/>
                  </a:lnTo>
                  <a:lnTo>
                    <a:pt x="40" y="465"/>
                  </a:lnTo>
                  <a:lnTo>
                    <a:pt x="680" y="201"/>
                  </a:lnTo>
                  <a:lnTo>
                    <a:pt x="617" y="142"/>
                  </a:lnTo>
                  <a:lnTo>
                    <a:pt x="614" y="0"/>
                  </a:lnTo>
                  <a:lnTo>
                    <a:pt x="597" y="0"/>
                  </a:lnTo>
                  <a:lnTo>
                    <a:pt x="597" y="44"/>
                  </a:lnTo>
                  <a:lnTo>
                    <a:pt x="599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Freeform 118"/>
            <p:cNvSpPr>
              <a:spLocks/>
            </p:cNvSpPr>
            <p:nvPr/>
          </p:nvSpPr>
          <p:spPr bwMode="auto">
            <a:xfrm>
              <a:off x="442" y="1589"/>
              <a:ext cx="323" cy="148"/>
            </a:xfrm>
            <a:custGeom>
              <a:avLst/>
              <a:gdLst>
                <a:gd name="T0" fmla="*/ 9 w 647"/>
                <a:gd name="T1" fmla="*/ 37 h 296"/>
                <a:gd name="T2" fmla="*/ 1 w 647"/>
                <a:gd name="T3" fmla="*/ 46 h 296"/>
                <a:gd name="T4" fmla="*/ 0 w 647"/>
                <a:gd name="T5" fmla="*/ 59 h 296"/>
                <a:gd name="T6" fmla="*/ 1 w 647"/>
                <a:gd name="T7" fmla="*/ 69 h 296"/>
                <a:gd name="T8" fmla="*/ 2 w 647"/>
                <a:gd name="T9" fmla="*/ 74 h 296"/>
                <a:gd name="T10" fmla="*/ 160 w 647"/>
                <a:gd name="T11" fmla="*/ 33 h 296"/>
                <a:gd name="T12" fmla="*/ 161 w 647"/>
                <a:gd name="T13" fmla="*/ 0 h 296"/>
                <a:gd name="T14" fmla="*/ 9 w 647"/>
                <a:gd name="T15" fmla="*/ 37 h 2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7"/>
                <a:gd name="T25" fmla="*/ 0 h 296"/>
                <a:gd name="T26" fmla="*/ 647 w 647"/>
                <a:gd name="T27" fmla="*/ 296 h 2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7" h="296">
                  <a:moveTo>
                    <a:pt x="38" y="149"/>
                  </a:moveTo>
                  <a:lnTo>
                    <a:pt x="5" y="185"/>
                  </a:lnTo>
                  <a:lnTo>
                    <a:pt x="0" y="238"/>
                  </a:lnTo>
                  <a:lnTo>
                    <a:pt x="7" y="274"/>
                  </a:lnTo>
                  <a:lnTo>
                    <a:pt x="9" y="296"/>
                  </a:lnTo>
                  <a:lnTo>
                    <a:pt x="642" y="131"/>
                  </a:lnTo>
                  <a:lnTo>
                    <a:pt x="647" y="0"/>
                  </a:lnTo>
                  <a:lnTo>
                    <a:pt x="38" y="1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Freeform 119"/>
            <p:cNvSpPr>
              <a:spLocks/>
            </p:cNvSpPr>
            <p:nvPr/>
          </p:nvSpPr>
          <p:spPr bwMode="auto">
            <a:xfrm>
              <a:off x="446" y="1656"/>
              <a:ext cx="342" cy="111"/>
            </a:xfrm>
            <a:custGeom>
              <a:avLst/>
              <a:gdLst>
                <a:gd name="T0" fmla="*/ 0 w 685"/>
                <a:gd name="T1" fmla="*/ 43 h 221"/>
                <a:gd name="T2" fmla="*/ 7 w 685"/>
                <a:gd name="T3" fmla="*/ 56 h 221"/>
                <a:gd name="T4" fmla="*/ 171 w 685"/>
                <a:gd name="T5" fmla="*/ 13 h 221"/>
                <a:gd name="T6" fmla="*/ 157 w 685"/>
                <a:gd name="T7" fmla="*/ 0 h 221"/>
                <a:gd name="T8" fmla="*/ 0 w 685"/>
                <a:gd name="T9" fmla="*/ 43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5"/>
                <a:gd name="T16" fmla="*/ 0 h 221"/>
                <a:gd name="T17" fmla="*/ 685 w 685"/>
                <a:gd name="T18" fmla="*/ 221 h 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5" h="221">
                  <a:moveTo>
                    <a:pt x="0" y="169"/>
                  </a:moveTo>
                  <a:lnTo>
                    <a:pt x="29" y="221"/>
                  </a:lnTo>
                  <a:lnTo>
                    <a:pt x="685" y="50"/>
                  </a:lnTo>
                  <a:lnTo>
                    <a:pt x="631" y="0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Freeform 120"/>
            <p:cNvSpPr>
              <a:spLocks/>
            </p:cNvSpPr>
            <p:nvPr/>
          </p:nvSpPr>
          <p:spPr bwMode="auto">
            <a:xfrm>
              <a:off x="162" y="1450"/>
              <a:ext cx="640" cy="323"/>
            </a:xfrm>
            <a:custGeom>
              <a:avLst/>
              <a:gdLst>
                <a:gd name="T0" fmla="*/ 152 w 1281"/>
                <a:gd name="T1" fmla="*/ 109 h 644"/>
                <a:gd name="T2" fmla="*/ 320 w 1281"/>
                <a:gd name="T3" fmla="*/ 67 h 644"/>
                <a:gd name="T4" fmla="*/ 176 w 1281"/>
                <a:gd name="T5" fmla="*/ 0 h 644"/>
                <a:gd name="T6" fmla="*/ 6 w 1281"/>
                <a:gd name="T7" fmla="*/ 21 h 644"/>
                <a:gd name="T8" fmla="*/ 5 w 1281"/>
                <a:gd name="T9" fmla="*/ 21 h 644"/>
                <a:gd name="T10" fmla="*/ 4 w 1281"/>
                <a:gd name="T11" fmla="*/ 24 h 644"/>
                <a:gd name="T12" fmla="*/ 2 w 1281"/>
                <a:gd name="T13" fmla="*/ 29 h 644"/>
                <a:gd name="T14" fmla="*/ 0 w 1281"/>
                <a:gd name="T15" fmla="*/ 35 h 644"/>
                <a:gd name="T16" fmla="*/ 0 w 1281"/>
                <a:gd name="T17" fmla="*/ 42 h 644"/>
                <a:gd name="T18" fmla="*/ 1 w 1281"/>
                <a:gd name="T19" fmla="*/ 50 h 644"/>
                <a:gd name="T20" fmla="*/ 4 w 1281"/>
                <a:gd name="T21" fmla="*/ 59 h 644"/>
                <a:gd name="T22" fmla="*/ 9 w 1281"/>
                <a:gd name="T23" fmla="*/ 69 h 644"/>
                <a:gd name="T24" fmla="*/ 9 w 1281"/>
                <a:gd name="T25" fmla="*/ 69 h 644"/>
                <a:gd name="T26" fmla="*/ 10 w 1281"/>
                <a:gd name="T27" fmla="*/ 69 h 644"/>
                <a:gd name="T28" fmla="*/ 10 w 1281"/>
                <a:gd name="T29" fmla="*/ 69 h 644"/>
                <a:gd name="T30" fmla="*/ 10 w 1281"/>
                <a:gd name="T31" fmla="*/ 69 h 644"/>
                <a:gd name="T32" fmla="*/ 10 w 1281"/>
                <a:gd name="T33" fmla="*/ 69 h 644"/>
                <a:gd name="T34" fmla="*/ 10 w 1281"/>
                <a:gd name="T35" fmla="*/ 69 h 644"/>
                <a:gd name="T36" fmla="*/ 150 w 1281"/>
                <a:gd name="T37" fmla="*/ 162 h 644"/>
                <a:gd name="T38" fmla="*/ 150 w 1281"/>
                <a:gd name="T39" fmla="*/ 160 h 644"/>
                <a:gd name="T40" fmla="*/ 148 w 1281"/>
                <a:gd name="T41" fmla="*/ 155 h 644"/>
                <a:gd name="T42" fmla="*/ 148 w 1281"/>
                <a:gd name="T43" fmla="*/ 155 h 644"/>
                <a:gd name="T44" fmla="*/ 148 w 1281"/>
                <a:gd name="T45" fmla="*/ 155 h 644"/>
                <a:gd name="T46" fmla="*/ 148 w 1281"/>
                <a:gd name="T47" fmla="*/ 153 h 644"/>
                <a:gd name="T48" fmla="*/ 146 w 1281"/>
                <a:gd name="T49" fmla="*/ 149 h 644"/>
                <a:gd name="T50" fmla="*/ 144 w 1281"/>
                <a:gd name="T51" fmla="*/ 143 h 644"/>
                <a:gd name="T52" fmla="*/ 143 w 1281"/>
                <a:gd name="T53" fmla="*/ 136 h 644"/>
                <a:gd name="T54" fmla="*/ 142 w 1281"/>
                <a:gd name="T55" fmla="*/ 129 h 644"/>
                <a:gd name="T56" fmla="*/ 143 w 1281"/>
                <a:gd name="T57" fmla="*/ 121 h 644"/>
                <a:gd name="T58" fmla="*/ 146 w 1281"/>
                <a:gd name="T59" fmla="*/ 115 h 644"/>
                <a:gd name="T60" fmla="*/ 152 w 1281"/>
                <a:gd name="T61" fmla="*/ 109 h 6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81"/>
                <a:gd name="T94" fmla="*/ 0 h 644"/>
                <a:gd name="T95" fmla="*/ 1281 w 1281"/>
                <a:gd name="T96" fmla="*/ 644 h 6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81" h="644">
                  <a:moveTo>
                    <a:pt x="608" y="434"/>
                  </a:moveTo>
                  <a:lnTo>
                    <a:pt x="1281" y="267"/>
                  </a:lnTo>
                  <a:lnTo>
                    <a:pt x="705" y="0"/>
                  </a:lnTo>
                  <a:lnTo>
                    <a:pt x="26" y="81"/>
                  </a:lnTo>
                  <a:lnTo>
                    <a:pt x="22" y="84"/>
                  </a:lnTo>
                  <a:lnTo>
                    <a:pt x="16" y="95"/>
                  </a:lnTo>
                  <a:lnTo>
                    <a:pt x="8" y="114"/>
                  </a:lnTo>
                  <a:lnTo>
                    <a:pt x="3" y="138"/>
                  </a:lnTo>
                  <a:lnTo>
                    <a:pt x="0" y="167"/>
                  </a:lnTo>
                  <a:lnTo>
                    <a:pt x="4" y="200"/>
                  </a:lnTo>
                  <a:lnTo>
                    <a:pt x="16" y="236"/>
                  </a:lnTo>
                  <a:lnTo>
                    <a:pt x="39" y="275"/>
                  </a:lnTo>
                  <a:lnTo>
                    <a:pt x="41" y="275"/>
                  </a:lnTo>
                  <a:lnTo>
                    <a:pt x="41" y="276"/>
                  </a:lnTo>
                  <a:lnTo>
                    <a:pt x="42" y="276"/>
                  </a:lnTo>
                  <a:lnTo>
                    <a:pt x="600" y="644"/>
                  </a:lnTo>
                  <a:lnTo>
                    <a:pt x="602" y="636"/>
                  </a:lnTo>
                  <a:lnTo>
                    <a:pt x="595" y="617"/>
                  </a:lnTo>
                  <a:lnTo>
                    <a:pt x="594" y="616"/>
                  </a:lnTo>
                  <a:lnTo>
                    <a:pt x="592" y="610"/>
                  </a:lnTo>
                  <a:lnTo>
                    <a:pt x="585" y="594"/>
                  </a:lnTo>
                  <a:lnTo>
                    <a:pt x="578" y="571"/>
                  </a:lnTo>
                  <a:lnTo>
                    <a:pt x="572" y="543"/>
                  </a:lnTo>
                  <a:lnTo>
                    <a:pt x="570" y="513"/>
                  </a:lnTo>
                  <a:lnTo>
                    <a:pt x="573" y="483"/>
                  </a:lnTo>
                  <a:lnTo>
                    <a:pt x="585" y="456"/>
                  </a:lnTo>
                  <a:lnTo>
                    <a:pt x="608" y="4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Freeform 121"/>
            <p:cNvSpPr>
              <a:spLocks/>
            </p:cNvSpPr>
            <p:nvPr/>
          </p:nvSpPr>
          <p:spPr bwMode="auto">
            <a:xfrm>
              <a:off x="197" y="1462"/>
              <a:ext cx="571" cy="194"/>
            </a:xfrm>
            <a:custGeom>
              <a:avLst/>
              <a:gdLst>
                <a:gd name="T0" fmla="*/ 285 w 1143"/>
                <a:gd name="T1" fmla="*/ 59 h 389"/>
                <a:gd name="T2" fmla="*/ 135 w 1143"/>
                <a:gd name="T3" fmla="*/ 97 h 389"/>
                <a:gd name="T4" fmla="*/ 0 w 1143"/>
                <a:gd name="T5" fmla="*/ 19 h 389"/>
                <a:gd name="T6" fmla="*/ 158 w 1143"/>
                <a:gd name="T7" fmla="*/ 0 h 389"/>
                <a:gd name="T8" fmla="*/ 285 w 1143"/>
                <a:gd name="T9" fmla="*/ 59 h 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3"/>
                <a:gd name="T16" fmla="*/ 0 h 389"/>
                <a:gd name="T17" fmla="*/ 1143 w 1143"/>
                <a:gd name="T18" fmla="*/ 389 h 3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3" h="389">
                  <a:moveTo>
                    <a:pt x="1143" y="237"/>
                  </a:moveTo>
                  <a:lnTo>
                    <a:pt x="540" y="389"/>
                  </a:lnTo>
                  <a:lnTo>
                    <a:pt x="0" y="76"/>
                  </a:lnTo>
                  <a:lnTo>
                    <a:pt x="633" y="0"/>
                  </a:lnTo>
                  <a:lnTo>
                    <a:pt x="1143" y="237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Freeform 122"/>
            <p:cNvSpPr>
              <a:spLocks/>
            </p:cNvSpPr>
            <p:nvPr/>
          </p:nvSpPr>
          <p:spPr bwMode="auto">
            <a:xfrm>
              <a:off x="172" y="1503"/>
              <a:ext cx="282" cy="246"/>
            </a:xfrm>
            <a:custGeom>
              <a:avLst/>
              <a:gdLst>
                <a:gd name="T0" fmla="*/ 136 w 565"/>
                <a:gd name="T1" fmla="*/ 123 h 492"/>
                <a:gd name="T2" fmla="*/ 8 w 565"/>
                <a:gd name="T3" fmla="*/ 39 h 492"/>
                <a:gd name="T4" fmla="*/ 4 w 565"/>
                <a:gd name="T5" fmla="*/ 31 h 492"/>
                <a:gd name="T6" fmla="*/ 1 w 565"/>
                <a:gd name="T7" fmla="*/ 26 h 492"/>
                <a:gd name="T8" fmla="*/ 0 w 565"/>
                <a:gd name="T9" fmla="*/ 20 h 492"/>
                <a:gd name="T10" fmla="*/ 0 w 565"/>
                <a:gd name="T11" fmla="*/ 14 h 492"/>
                <a:gd name="T12" fmla="*/ 0 w 565"/>
                <a:gd name="T13" fmla="*/ 10 h 492"/>
                <a:gd name="T14" fmla="*/ 1 w 565"/>
                <a:gd name="T15" fmla="*/ 6 h 492"/>
                <a:gd name="T16" fmla="*/ 2 w 565"/>
                <a:gd name="T17" fmla="*/ 3 h 492"/>
                <a:gd name="T18" fmla="*/ 4 w 565"/>
                <a:gd name="T19" fmla="*/ 0 h 492"/>
                <a:gd name="T20" fmla="*/ 141 w 565"/>
                <a:gd name="T21" fmla="*/ 80 h 492"/>
                <a:gd name="T22" fmla="*/ 137 w 565"/>
                <a:gd name="T23" fmla="*/ 84 h 492"/>
                <a:gd name="T24" fmla="*/ 134 w 565"/>
                <a:gd name="T25" fmla="*/ 89 h 492"/>
                <a:gd name="T26" fmla="*/ 132 w 565"/>
                <a:gd name="T27" fmla="*/ 95 h 492"/>
                <a:gd name="T28" fmla="*/ 132 w 565"/>
                <a:gd name="T29" fmla="*/ 101 h 492"/>
                <a:gd name="T30" fmla="*/ 132 w 565"/>
                <a:gd name="T31" fmla="*/ 106 h 492"/>
                <a:gd name="T32" fmla="*/ 133 w 565"/>
                <a:gd name="T33" fmla="*/ 112 h 492"/>
                <a:gd name="T34" fmla="*/ 134 w 565"/>
                <a:gd name="T35" fmla="*/ 118 h 492"/>
                <a:gd name="T36" fmla="*/ 136 w 565"/>
                <a:gd name="T37" fmla="*/ 123 h 4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5"/>
                <a:gd name="T58" fmla="*/ 0 h 492"/>
                <a:gd name="T59" fmla="*/ 565 w 565"/>
                <a:gd name="T60" fmla="*/ 492 h 4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5" h="492">
                  <a:moveTo>
                    <a:pt x="544" y="492"/>
                  </a:moveTo>
                  <a:lnTo>
                    <a:pt x="34" y="154"/>
                  </a:lnTo>
                  <a:lnTo>
                    <a:pt x="17" y="126"/>
                  </a:lnTo>
                  <a:lnTo>
                    <a:pt x="7" y="101"/>
                  </a:lnTo>
                  <a:lnTo>
                    <a:pt x="1" y="78"/>
                  </a:lnTo>
                  <a:lnTo>
                    <a:pt x="0" y="56"/>
                  </a:lnTo>
                  <a:lnTo>
                    <a:pt x="2" y="38"/>
                  </a:lnTo>
                  <a:lnTo>
                    <a:pt x="7" y="22"/>
                  </a:lnTo>
                  <a:lnTo>
                    <a:pt x="11" y="9"/>
                  </a:lnTo>
                  <a:lnTo>
                    <a:pt x="16" y="0"/>
                  </a:lnTo>
                  <a:lnTo>
                    <a:pt x="565" y="318"/>
                  </a:lnTo>
                  <a:lnTo>
                    <a:pt x="549" y="336"/>
                  </a:lnTo>
                  <a:lnTo>
                    <a:pt x="538" y="356"/>
                  </a:lnTo>
                  <a:lnTo>
                    <a:pt x="531" y="378"/>
                  </a:lnTo>
                  <a:lnTo>
                    <a:pt x="529" y="401"/>
                  </a:lnTo>
                  <a:lnTo>
                    <a:pt x="529" y="424"/>
                  </a:lnTo>
                  <a:lnTo>
                    <a:pt x="532" y="448"/>
                  </a:lnTo>
                  <a:lnTo>
                    <a:pt x="537" y="471"/>
                  </a:lnTo>
                  <a:lnTo>
                    <a:pt x="544" y="49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Freeform 123"/>
            <p:cNvSpPr>
              <a:spLocks/>
            </p:cNvSpPr>
            <p:nvPr/>
          </p:nvSpPr>
          <p:spPr bwMode="auto">
            <a:xfrm>
              <a:off x="446" y="1589"/>
              <a:ext cx="350" cy="184"/>
            </a:xfrm>
            <a:custGeom>
              <a:avLst/>
              <a:gdLst>
                <a:gd name="T0" fmla="*/ 156 w 701"/>
                <a:gd name="T1" fmla="*/ 26 h 367"/>
                <a:gd name="T2" fmla="*/ 156 w 701"/>
                <a:gd name="T3" fmla="*/ 32 h 367"/>
                <a:gd name="T4" fmla="*/ 0 w 701"/>
                <a:gd name="T5" fmla="*/ 73 h 367"/>
                <a:gd name="T6" fmla="*/ 1 w 701"/>
                <a:gd name="T7" fmla="*/ 78 h 367"/>
                <a:gd name="T8" fmla="*/ 157 w 701"/>
                <a:gd name="T9" fmla="*/ 37 h 367"/>
                <a:gd name="T10" fmla="*/ 166 w 701"/>
                <a:gd name="T11" fmla="*/ 45 h 367"/>
                <a:gd name="T12" fmla="*/ 7 w 701"/>
                <a:gd name="T13" fmla="*/ 88 h 367"/>
                <a:gd name="T14" fmla="*/ 8 w 701"/>
                <a:gd name="T15" fmla="*/ 92 h 367"/>
                <a:gd name="T16" fmla="*/ 175 w 701"/>
                <a:gd name="T17" fmla="*/ 48 h 367"/>
                <a:gd name="T18" fmla="*/ 160 w 701"/>
                <a:gd name="T19" fmla="*/ 33 h 367"/>
                <a:gd name="T20" fmla="*/ 162 w 701"/>
                <a:gd name="T21" fmla="*/ 1 h 367"/>
                <a:gd name="T22" fmla="*/ 158 w 701"/>
                <a:gd name="T23" fmla="*/ 0 h 367"/>
                <a:gd name="T24" fmla="*/ 157 w 701"/>
                <a:gd name="T25" fmla="*/ 11 h 367"/>
                <a:gd name="T26" fmla="*/ 156 w 701"/>
                <a:gd name="T27" fmla="*/ 26 h 3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1"/>
                <a:gd name="T43" fmla="*/ 0 h 367"/>
                <a:gd name="T44" fmla="*/ 701 w 701"/>
                <a:gd name="T45" fmla="*/ 367 h 3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1" h="367">
                  <a:moveTo>
                    <a:pt x="626" y="104"/>
                  </a:moveTo>
                  <a:lnTo>
                    <a:pt x="625" y="127"/>
                  </a:lnTo>
                  <a:lnTo>
                    <a:pt x="0" y="289"/>
                  </a:lnTo>
                  <a:lnTo>
                    <a:pt x="5" y="309"/>
                  </a:lnTo>
                  <a:lnTo>
                    <a:pt x="631" y="146"/>
                  </a:lnTo>
                  <a:lnTo>
                    <a:pt x="664" y="180"/>
                  </a:lnTo>
                  <a:lnTo>
                    <a:pt x="28" y="349"/>
                  </a:lnTo>
                  <a:lnTo>
                    <a:pt x="33" y="367"/>
                  </a:lnTo>
                  <a:lnTo>
                    <a:pt x="701" y="190"/>
                  </a:lnTo>
                  <a:lnTo>
                    <a:pt x="642" y="131"/>
                  </a:lnTo>
                  <a:lnTo>
                    <a:pt x="651" y="3"/>
                  </a:lnTo>
                  <a:lnTo>
                    <a:pt x="634" y="0"/>
                  </a:lnTo>
                  <a:lnTo>
                    <a:pt x="631" y="41"/>
                  </a:lnTo>
                  <a:lnTo>
                    <a:pt x="626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Freeform 124"/>
            <p:cNvSpPr>
              <a:spLocks/>
            </p:cNvSpPr>
            <p:nvPr/>
          </p:nvSpPr>
          <p:spPr bwMode="auto">
            <a:xfrm>
              <a:off x="480" y="1376"/>
              <a:ext cx="301" cy="188"/>
            </a:xfrm>
            <a:custGeom>
              <a:avLst/>
              <a:gdLst>
                <a:gd name="T0" fmla="*/ 7 w 603"/>
                <a:gd name="T1" fmla="*/ 53 h 376"/>
                <a:gd name="T2" fmla="*/ 0 w 603"/>
                <a:gd name="T3" fmla="*/ 64 h 376"/>
                <a:gd name="T4" fmla="*/ 0 w 603"/>
                <a:gd name="T5" fmla="*/ 79 h 376"/>
                <a:gd name="T6" fmla="*/ 2 w 603"/>
                <a:gd name="T7" fmla="*/ 89 h 376"/>
                <a:gd name="T8" fmla="*/ 3 w 603"/>
                <a:gd name="T9" fmla="*/ 94 h 376"/>
                <a:gd name="T10" fmla="*/ 150 w 603"/>
                <a:gd name="T11" fmla="*/ 35 h 376"/>
                <a:gd name="T12" fmla="*/ 148 w 603"/>
                <a:gd name="T13" fmla="*/ 0 h 376"/>
                <a:gd name="T14" fmla="*/ 7 w 603"/>
                <a:gd name="T15" fmla="*/ 53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376"/>
                <a:gd name="T26" fmla="*/ 603 w 603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376">
                  <a:moveTo>
                    <a:pt x="28" y="212"/>
                  </a:moveTo>
                  <a:lnTo>
                    <a:pt x="0" y="256"/>
                  </a:lnTo>
                  <a:lnTo>
                    <a:pt x="1" y="314"/>
                  </a:lnTo>
                  <a:lnTo>
                    <a:pt x="11" y="353"/>
                  </a:lnTo>
                  <a:lnTo>
                    <a:pt x="14" y="376"/>
                  </a:lnTo>
                  <a:lnTo>
                    <a:pt x="603" y="139"/>
                  </a:lnTo>
                  <a:lnTo>
                    <a:pt x="595" y="0"/>
                  </a:lnTo>
                  <a:lnTo>
                    <a:pt x="28" y="2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Freeform 125"/>
            <p:cNvSpPr>
              <a:spLocks/>
            </p:cNvSpPr>
            <p:nvPr/>
          </p:nvSpPr>
          <p:spPr bwMode="auto">
            <a:xfrm>
              <a:off x="487" y="1448"/>
              <a:ext cx="320" cy="147"/>
            </a:xfrm>
            <a:custGeom>
              <a:avLst/>
              <a:gdLst>
                <a:gd name="T0" fmla="*/ 0 w 641"/>
                <a:gd name="T1" fmla="*/ 60 h 296"/>
                <a:gd name="T2" fmla="*/ 8 w 641"/>
                <a:gd name="T3" fmla="*/ 73 h 296"/>
                <a:gd name="T4" fmla="*/ 160 w 641"/>
                <a:gd name="T5" fmla="*/ 12 h 296"/>
                <a:gd name="T6" fmla="*/ 146 w 641"/>
                <a:gd name="T7" fmla="*/ 0 h 296"/>
                <a:gd name="T8" fmla="*/ 0 w 641"/>
                <a:gd name="T9" fmla="*/ 60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1"/>
                <a:gd name="T16" fmla="*/ 0 h 296"/>
                <a:gd name="T17" fmla="*/ 641 w 641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1" h="296">
                  <a:moveTo>
                    <a:pt x="0" y="242"/>
                  </a:moveTo>
                  <a:lnTo>
                    <a:pt x="32" y="296"/>
                  </a:lnTo>
                  <a:lnTo>
                    <a:pt x="641" y="49"/>
                  </a:lnTo>
                  <a:lnTo>
                    <a:pt x="586" y="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Freeform 126"/>
            <p:cNvSpPr>
              <a:spLocks/>
            </p:cNvSpPr>
            <p:nvPr/>
          </p:nvSpPr>
          <p:spPr bwMode="auto">
            <a:xfrm>
              <a:off x="193" y="1248"/>
              <a:ext cx="619" cy="353"/>
            </a:xfrm>
            <a:custGeom>
              <a:avLst/>
              <a:gdLst>
                <a:gd name="T0" fmla="*/ 153 w 1238"/>
                <a:gd name="T1" fmla="*/ 119 h 706"/>
                <a:gd name="T2" fmla="*/ 310 w 1238"/>
                <a:gd name="T3" fmla="*/ 59 h 706"/>
                <a:gd name="T4" fmla="*/ 165 w 1238"/>
                <a:gd name="T5" fmla="*/ 0 h 706"/>
                <a:gd name="T6" fmla="*/ 4 w 1238"/>
                <a:gd name="T7" fmla="*/ 36 h 706"/>
                <a:gd name="T8" fmla="*/ 3 w 1238"/>
                <a:gd name="T9" fmla="*/ 37 h 706"/>
                <a:gd name="T10" fmla="*/ 2 w 1238"/>
                <a:gd name="T11" fmla="*/ 41 h 706"/>
                <a:gd name="T12" fmla="*/ 1 w 1238"/>
                <a:gd name="T13" fmla="*/ 46 h 706"/>
                <a:gd name="T14" fmla="*/ 0 w 1238"/>
                <a:gd name="T15" fmla="*/ 52 h 706"/>
                <a:gd name="T16" fmla="*/ 1 w 1238"/>
                <a:gd name="T17" fmla="*/ 60 h 706"/>
                <a:gd name="T18" fmla="*/ 2 w 1238"/>
                <a:gd name="T19" fmla="*/ 70 h 706"/>
                <a:gd name="T20" fmla="*/ 6 w 1238"/>
                <a:gd name="T21" fmla="*/ 80 h 706"/>
                <a:gd name="T22" fmla="*/ 13 w 1238"/>
                <a:gd name="T23" fmla="*/ 89 h 706"/>
                <a:gd name="T24" fmla="*/ 13 w 1238"/>
                <a:gd name="T25" fmla="*/ 89 h 706"/>
                <a:gd name="T26" fmla="*/ 13 w 1238"/>
                <a:gd name="T27" fmla="*/ 90 h 706"/>
                <a:gd name="T28" fmla="*/ 13 w 1238"/>
                <a:gd name="T29" fmla="*/ 90 h 706"/>
                <a:gd name="T30" fmla="*/ 156 w 1238"/>
                <a:gd name="T31" fmla="*/ 177 h 706"/>
                <a:gd name="T32" fmla="*/ 156 w 1238"/>
                <a:gd name="T33" fmla="*/ 175 h 706"/>
                <a:gd name="T34" fmla="*/ 154 w 1238"/>
                <a:gd name="T35" fmla="*/ 170 h 706"/>
                <a:gd name="T36" fmla="*/ 154 w 1238"/>
                <a:gd name="T37" fmla="*/ 170 h 706"/>
                <a:gd name="T38" fmla="*/ 154 w 1238"/>
                <a:gd name="T39" fmla="*/ 170 h 706"/>
                <a:gd name="T40" fmla="*/ 153 w 1238"/>
                <a:gd name="T41" fmla="*/ 168 h 706"/>
                <a:gd name="T42" fmla="*/ 152 w 1238"/>
                <a:gd name="T43" fmla="*/ 164 h 706"/>
                <a:gd name="T44" fmla="*/ 149 w 1238"/>
                <a:gd name="T45" fmla="*/ 158 h 706"/>
                <a:gd name="T46" fmla="*/ 147 w 1238"/>
                <a:gd name="T47" fmla="*/ 150 h 706"/>
                <a:gd name="T48" fmla="*/ 146 w 1238"/>
                <a:gd name="T49" fmla="*/ 142 h 706"/>
                <a:gd name="T50" fmla="*/ 146 w 1238"/>
                <a:gd name="T51" fmla="*/ 134 h 706"/>
                <a:gd name="T52" fmla="*/ 148 w 1238"/>
                <a:gd name="T53" fmla="*/ 126 h 706"/>
                <a:gd name="T54" fmla="*/ 153 w 1238"/>
                <a:gd name="T55" fmla="*/ 119 h 70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8"/>
                <a:gd name="T85" fmla="*/ 0 h 706"/>
                <a:gd name="T86" fmla="*/ 1238 w 1238"/>
                <a:gd name="T87" fmla="*/ 706 h 70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8" h="706">
                  <a:moveTo>
                    <a:pt x="610" y="479"/>
                  </a:moveTo>
                  <a:lnTo>
                    <a:pt x="1238" y="239"/>
                  </a:lnTo>
                  <a:lnTo>
                    <a:pt x="661" y="0"/>
                  </a:lnTo>
                  <a:lnTo>
                    <a:pt x="16" y="144"/>
                  </a:lnTo>
                  <a:lnTo>
                    <a:pt x="14" y="148"/>
                  </a:lnTo>
                  <a:lnTo>
                    <a:pt x="10" y="162"/>
                  </a:lnTo>
                  <a:lnTo>
                    <a:pt x="4" y="184"/>
                  </a:lnTo>
                  <a:lnTo>
                    <a:pt x="0" y="211"/>
                  </a:lnTo>
                  <a:lnTo>
                    <a:pt x="2" y="243"/>
                  </a:lnTo>
                  <a:lnTo>
                    <a:pt x="10" y="278"/>
                  </a:lnTo>
                  <a:lnTo>
                    <a:pt x="26" y="318"/>
                  </a:lnTo>
                  <a:lnTo>
                    <a:pt x="52" y="358"/>
                  </a:lnTo>
                  <a:lnTo>
                    <a:pt x="53" y="359"/>
                  </a:lnTo>
                  <a:lnTo>
                    <a:pt x="53" y="360"/>
                  </a:lnTo>
                  <a:lnTo>
                    <a:pt x="54" y="360"/>
                  </a:lnTo>
                  <a:lnTo>
                    <a:pt x="624" y="706"/>
                  </a:lnTo>
                  <a:lnTo>
                    <a:pt x="625" y="697"/>
                  </a:lnTo>
                  <a:lnTo>
                    <a:pt x="616" y="677"/>
                  </a:lnTo>
                  <a:lnTo>
                    <a:pt x="612" y="670"/>
                  </a:lnTo>
                  <a:lnTo>
                    <a:pt x="605" y="653"/>
                  </a:lnTo>
                  <a:lnTo>
                    <a:pt x="596" y="629"/>
                  </a:lnTo>
                  <a:lnTo>
                    <a:pt x="587" y="599"/>
                  </a:lnTo>
                  <a:lnTo>
                    <a:pt x="582" y="567"/>
                  </a:lnTo>
                  <a:lnTo>
                    <a:pt x="582" y="535"/>
                  </a:lnTo>
                  <a:lnTo>
                    <a:pt x="590" y="504"/>
                  </a:lnTo>
                  <a:lnTo>
                    <a:pt x="610" y="4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Freeform 127"/>
            <p:cNvSpPr>
              <a:spLocks/>
            </p:cNvSpPr>
            <p:nvPr/>
          </p:nvSpPr>
          <p:spPr bwMode="auto">
            <a:xfrm>
              <a:off x="224" y="1261"/>
              <a:ext cx="555" cy="214"/>
            </a:xfrm>
            <a:custGeom>
              <a:avLst/>
              <a:gdLst>
                <a:gd name="T0" fmla="*/ 277 w 1112"/>
                <a:gd name="T1" fmla="*/ 54 h 428"/>
                <a:gd name="T2" fmla="*/ 137 w 1112"/>
                <a:gd name="T3" fmla="*/ 107 h 428"/>
                <a:gd name="T4" fmla="*/ 0 w 1112"/>
                <a:gd name="T5" fmla="*/ 34 h 428"/>
                <a:gd name="T6" fmla="*/ 149 w 1112"/>
                <a:gd name="T7" fmla="*/ 0 h 428"/>
                <a:gd name="T8" fmla="*/ 277 w 1112"/>
                <a:gd name="T9" fmla="*/ 54 h 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2"/>
                <a:gd name="T16" fmla="*/ 0 h 428"/>
                <a:gd name="T17" fmla="*/ 1112 w 1112"/>
                <a:gd name="T18" fmla="*/ 428 h 4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2" h="428">
                  <a:moveTo>
                    <a:pt x="1112" y="213"/>
                  </a:moveTo>
                  <a:lnTo>
                    <a:pt x="549" y="428"/>
                  </a:lnTo>
                  <a:lnTo>
                    <a:pt x="0" y="136"/>
                  </a:lnTo>
                  <a:lnTo>
                    <a:pt x="598" y="0"/>
                  </a:lnTo>
                  <a:lnTo>
                    <a:pt x="1112" y="213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Freeform 128"/>
            <p:cNvSpPr>
              <a:spLocks/>
            </p:cNvSpPr>
            <p:nvPr/>
          </p:nvSpPr>
          <p:spPr bwMode="auto">
            <a:xfrm>
              <a:off x="203" y="1334"/>
              <a:ext cx="284" cy="244"/>
            </a:xfrm>
            <a:custGeom>
              <a:avLst/>
              <a:gdLst>
                <a:gd name="T0" fmla="*/ 142 w 568"/>
                <a:gd name="T1" fmla="*/ 122 h 488"/>
                <a:gd name="T2" fmla="*/ 11 w 568"/>
                <a:gd name="T3" fmla="*/ 42 h 488"/>
                <a:gd name="T4" fmla="*/ 6 w 568"/>
                <a:gd name="T5" fmla="*/ 35 h 488"/>
                <a:gd name="T6" fmla="*/ 2 w 568"/>
                <a:gd name="T7" fmla="*/ 28 h 488"/>
                <a:gd name="T8" fmla="*/ 1 w 568"/>
                <a:gd name="T9" fmla="*/ 22 h 488"/>
                <a:gd name="T10" fmla="*/ 1 w 568"/>
                <a:gd name="T11" fmla="*/ 16 h 488"/>
                <a:gd name="T12" fmla="*/ 0 w 568"/>
                <a:gd name="T13" fmla="*/ 11 h 488"/>
                <a:gd name="T14" fmla="*/ 1 w 568"/>
                <a:gd name="T15" fmla="*/ 7 h 488"/>
                <a:gd name="T16" fmla="*/ 1 w 568"/>
                <a:gd name="T17" fmla="*/ 3 h 488"/>
                <a:gd name="T18" fmla="*/ 2 w 568"/>
                <a:gd name="T19" fmla="*/ 0 h 488"/>
                <a:gd name="T20" fmla="*/ 142 w 568"/>
                <a:gd name="T21" fmla="*/ 75 h 488"/>
                <a:gd name="T22" fmla="*/ 139 w 568"/>
                <a:gd name="T23" fmla="*/ 80 h 488"/>
                <a:gd name="T24" fmla="*/ 137 w 568"/>
                <a:gd name="T25" fmla="*/ 86 h 488"/>
                <a:gd name="T26" fmla="*/ 136 w 568"/>
                <a:gd name="T27" fmla="*/ 92 h 488"/>
                <a:gd name="T28" fmla="*/ 136 w 568"/>
                <a:gd name="T29" fmla="*/ 98 h 488"/>
                <a:gd name="T30" fmla="*/ 136 w 568"/>
                <a:gd name="T31" fmla="*/ 105 h 488"/>
                <a:gd name="T32" fmla="*/ 138 w 568"/>
                <a:gd name="T33" fmla="*/ 111 h 488"/>
                <a:gd name="T34" fmla="*/ 140 w 568"/>
                <a:gd name="T35" fmla="*/ 117 h 488"/>
                <a:gd name="T36" fmla="*/ 142 w 568"/>
                <a:gd name="T37" fmla="*/ 122 h 4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8"/>
                <a:gd name="T58" fmla="*/ 0 h 488"/>
                <a:gd name="T59" fmla="*/ 568 w 568"/>
                <a:gd name="T60" fmla="*/ 488 h 4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8" h="488">
                  <a:moveTo>
                    <a:pt x="565" y="488"/>
                  </a:moveTo>
                  <a:lnTo>
                    <a:pt x="45" y="168"/>
                  </a:lnTo>
                  <a:lnTo>
                    <a:pt x="25" y="140"/>
                  </a:lnTo>
                  <a:lnTo>
                    <a:pt x="11" y="112"/>
                  </a:lnTo>
                  <a:lnTo>
                    <a:pt x="5" y="87"/>
                  </a:lnTo>
                  <a:lnTo>
                    <a:pt x="1" y="64"/>
                  </a:lnTo>
                  <a:lnTo>
                    <a:pt x="0" y="43"/>
                  </a:lnTo>
                  <a:lnTo>
                    <a:pt x="2" y="25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68" y="297"/>
                  </a:lnTo>
                  <a:lnTo>
                    <a:pt x="554" y="318"/>
                  </a:lnTo>
                  <a:lnTo>
                    <a:pt x="546" y="341"/>
                  </a:lnTo>
                  <a:lnTo>
                    <a:pt x="542" y="365"/>
                  </a:lnTo>
                  <a:lnTo>
                    <a:pt x="542" y="390"/>
                  </a:lnTo>
                  <a:lnTo>
                    <a:pt x="544" y="417"/>
                  </a:lnTo>
                  <a:lnTo>
                    <a:pt x="550" y="442"/>
                  </a:lnTo>
                  <a:lnTo>
                    <a:pt x="557" y="466"/>
                  </a:lnTo>
                  <a:lnTo>
                    <a:pt x="565" y="488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Freeform 129"/>
            <p:cNvSpPr>
              <a:spLocks/>
            </p:cNvSpPr>
            <p:nvPr/>
          </p:nvSpPr>
          <p:spPr bwMode="auto">
            <a:xfrm>
              <a:off x="486" y="1377"/>
              <a:ext cx="329" cy="224"/>
            </a:xfrm>
            <a:custGeom>
              <a:avLst/>
              <a:gdLst>
                <a:gd name="T0" fmla="*/ 145 w 658"/>
                <a:gd name="T1" fmla="*/ 28 h 448"/>
                <a:gd name="T2" fmla="*/ 145 w 658"/>
                <a:gd name="T3" fmla="*/ 34 h 448"/>
                <a:gd name="T4" fmla="*/ 0 w 658"/>
                <a:gd name="T5" fmla="*/ 92 h 448"/>
                <a:gd name="T6" fmla="*/ 1 w 658"/>
                <a:gd name="T7" fmla="*/ 97 h 448"/>
                <a:gd name="T8" fmla="*/ 147 w 658"/>
                <a:gd name="T9" fmla="*/ 39 h 448"/>
                <a:gd name="T10" fmla="*/ 156 w 658"/>
                <a:gd name="T11" fmla="*/ 47 h 448"/>
                <a:gd name="T12" fmla="*/ 7 w 658"/>
                <a:gd name="T13" fmla="*/ 108 h 448"/>
                <a:gd name="T14" fmla="*/ 10 w 658"/>
                <a:gd name="T15" fmla="*/ 112 h 448"/>
                <a:gd name="T16" fmla="*/ 165 w 658"/>
                <a:gd name="T17" fmla="*/ 49 h 448"/>
                <a:gd name="T18" fmla="*/ 150 w 658"/>
                <a:gd name="T19" fmla="*/ 35 h 448"/>
                <a:gd name="T20" fmla="*/ 149 w 658"/>
                <a:gd name="T21" fmla="*/ 0 h 448"/>
                <a:gd name="T22" fmla="*/ 145 w 658"/>
                <a:gd name="T23" fmla="*/ 0 h 448"/>
                <a:gd name="T24" fmla="*/ 145 w 658"/>
                <a:gd name="T25" fmla="*/ 11 h 448"/>
                <a:gd name="T26" fmla="*/ 145 w 658"/>
                <a:gd name="T27" fmla="*/ 28 h 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8"/>
                <a:gd name="T43" fmla="*/ 0 h 448"/>
                <a:gd name="T44" fmla="*/ 658 w 658"/>
                <a:gd name="T45" fmla="*/ 448 h 4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8" h="448">
                  <a:moveTo>
                    <a:pt x="578" y="109"/>
                  </a:moveTo>
                  <a:lnTo>
                    <a:pt x="580" y="134"/>
                  </a:lnTo>
                  <a:lnTo>
                    <a:pt x="0" y="368"/>
                  </a:lnTo>
                  <a:lnTo>
                    <a:pt x="6" y="387"/>
                  </a:lnTo>
                  <a:lnTo>
                    <a:pt x="587" y="153"/>
                  </a:lnTo>
                  <a:lnTo>
                    <a:pt x="622" y="186"/>
                  </a:lnTo>
                  <a:lnTo>
                    <a:pt x="31" y="429"/>
                  </a:lnTo>
                  <a:lnTo>
                    <a:pt x="38" y="448"/>
                  </a:lnTo>
                  <a:lnTo>
                    <a:pt x="658" y="194"/>
                  </a:lnTo>
                  <a:lnTo>
                    <a:pt x="597" y="137"/>
                  </a:lnTo>
                  <a:lnTo>
                    <a:pt x="595" y="0"/>
                  </a:lnTo>
                  <a:lnTo>
                    <a:pt x="577" y="0"/>
                  </a:lnTo>
                  <a:lnTo>
                    <a:pt x="577" y="41"/>
                  </a:lnTo>
                  <a:lnTo>
                    <a:pt x="578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8" name="Прямоугольник 197"/>
          <p:cNvSpPr/>
          <p:nvPr/>
        </p:nvSpPr>
        <p:spPr>
          <a:xfrm>
            <a:off x="428596" y="1214422"/>
            <a:ext cx="7215238" cy="2519362"/>
          </a:xfrm>
          <a:prstGeom prst="rect">
            <a:avLst/>
          </a:prstGeom>
          <a:solidFill>
            <a:srgbClr val="B8E6C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Вопрос № 2</a:t>
            </a:r>
            <a:endParaRPr lang="ru-RU" sz="2800" dirty="0" smtClean="0"/>
          </a:p>
        </p:txBody>
      </p:sp>
      <p:sp>
        <p:nvSpPr>
          <p:cNvPr id="98" name="Содержимое 97"/>
          <p:cNvSpPr>
            <a:spLocks noGrp="1"/>
          </p:cNvSpPr>
          <p:nvPr>
            <p:ph idx="1"/>
          </p:nvPr>
        </p:nvSpPr>
        <p:spPr>
          <a:xfrm>
            <a:off x="323851" y="1214422"/>
            <a:ext cx="7462860" cy="5238766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+mj-lt"/>
                <a:cs typeface="Times New Roman" pitchFamily="18" charset="0"/>
              </a:rPr>
              <a:t>Серёжа старше своей сестры на 5 лет, но моложе отца в 3 раза. Сколько лет Серёже и сколько лет его отцу, если Серёжиной сестре 8 лет?</a:t>
            </a:r>
            <a:endParaRPr lang="en-US" b="1" dirty="0" smtClean="0">
              <a:latin typeface="+mj-lt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                   </a:t>
            </a:r>
            <a:r>
              <a:rPr lang="ru-RU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+mj-lt"/>
                <a:cs typeface="Times New Roman" pitchFamily="18" charset="0"/>
              </a:rPr>
              <a:t>13 </a:t>
            </a:r>
            <a:r>
              <a:rPr lang="ru-RU" sz="2800" b="1" dirty="0" smtClean="0">
                <a:latin typeface="+mj-lt"/>
                <a:cs typeface="Times New Roman" pitchFamily="18" charset="0"/>
              </a:rPr>
              <a:t>лет и</a:t>
            </a:r>
            <a:r>
              <a:rPr lang="en-US" sz="2800" b="1" dirty="0" smtClean="0">
                <a:latin typeface="+mj-lt"/>
                <a:cs typeface="Times New Roman" pitchFamily="18" charset="0"/>
              </a:rPr>
              <a:t> 39</a:t>
            </a:r>
            <a:r>
              <a:rPr lang="ru-RU" sz="2800" b="1" dirty="0" smtClean="0">
                <a:latin typeface="+mj-lt"/>
                <a:cs typeface="Times New Roman" pitchFamily="18" charset="0"/>
              </a:rPr>
              <a:t> лет</a:t>
            </a:r>
          </a:p>
          <a:p>
            <a:pPr>
              <a:buFontTx/>
              <a:buNone/>
              <a:defRPr/>
            </a:pPr>
            <a:r>
              <a:rPr lang="ru-RU" sz="2800" b="1" dirty="0" smtClean="0">
                <a:latin typeface="+mj-lt"/>
                <a:cs typeface="Times New Roman" pitchFamily="18" charset="0"/>
              </a:rPr>
              <a:t>                       15 лет и 45 лет</a:t>
            </a:r>
          </a:p>
          <a:p>
            <a:pPr>
              <a:buFontTx/>
              <a:buNone/>
              <a:defRPr/>
            </a:pPr>
            <a:r>
              <a:rPr lang="ru-RU" sz="2800" b="1" dirty="0" smtClean="0">
                <a:latin typeface="+mj-lt"/>
                <a:cs typeface="Times New Roman" pitchFamily="18" charset="0"/>
              </a:rPr>
              <a:t>                       10 лет и 30 лет</a:t>
            </a:r>
          </a:p>
          <a:p>
            <a:pPr>
              <a:buFontTx/>
              <a:buNone/>
              <a:defRPr/>
            </a:pPr>
            <a:r>
              <a:rPr lang="ru-RU" sz="2800" b="1" dirty="0" smtClean="0">
                <a:latin typeface="+mj-lt"/>
                <a:cs typeface="Times New Roman" pitchFamily="18" charset="0"/>
              </a:rPr>
              <a:t>                       12 лет и 36 лет</a:t>
            </a:r>
          </a:p>
          <a:p>
            <a:pPr>
              <a:buFontTx/>
              <a:buNone/>
              <a:defRPr/>
            </a:pPr>
            <a:r>
              <a:rPr lang="ru-RU" dirty="0" smtClean="0">
                <a:latin typeface="+mj-lt"/>
                <a:cs typeface="Times New Roman" pitchFamily="18" charset="0"/>
              </a:rPr>
              <a:t>                     </a:t>
            </a:r>
            <a:endParaRPr lang="ru-RU" dirty="0">
              <a:latin typeface="+mj-lt"/>
              <a:cs typeface="Times New Roman" pitchFamily="18" charset="0"/>
            </a:endParaRPr>
          </a:p>
        </p:txBody>
      </p:sp>
      <p:sp>
        <p:nvSpPr>
          <p:cNvPr id="194" name="Скругленный прямоугольник 193"/>
          <p:cNvSpPr/>
          <p:nvPr/>
        </p:nvSpPr>
        <p:spPr>
          <a:xfrm>
            <a:off x="1928794" y="3857628"/>
            <a:ext cx="647700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1928794" y="4357694"/>
            <a:ext cx="647700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1928794" y="4857760"/>
            <a:ext cx="647700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1928794" y="5357826"/>
            <a:ext cx="647700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</a:rPr>
              <a:t>D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4 Answers,B,60,15,4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5" descr="Stack of books"/>
          <p:cNvGrpSpPr>
            <a:grpSpLocks noChangeAspect="1"/>
          </p:cNvGrpSpPr>
          <p:nvPr/>
        </p:nvGrpSpPr>
        <p:grpSpPr bwMode="auto">
          <a:xfrm>
            <a:off x="0" y="2204864"/>
            <a:ext cx="1196975" cy="4525962"/>
            <a:chOff x="96" y="1248"/>
            <a:chExt cx="754" cy="2851"/>
          </a:xfrm>
        </p:grpSpPr>
        <p:sp>
          <p:nvSpPr>
            <p:cNvPr id="41" name="AutoShape 36"/>
            <p:cNvSpPr>
              <a:spLocks noChangeAspect="1" noChangeArrowheads="1" noTextEdit="1"/>
            </p:cNvSpPr>
            <p:nvPr/>
          </p:nvSpPr>
          <p:spPr bwMode="auto">
            <a:xfrm>
              <a:off x="96" y="1248"/>
              <a:ext cx="754" cy="2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450" y="3902"/>
              <a:ext cx="347" cy="158"/>
            </a:xfrm>
            <a:custGeom>
              <a:avLst/>
              <a:gdLst>
                <a:gd name="T0" fmla="*/ 10 w 693"/>
                <a:gd name="T1" fmla="*/ 39 h 318"/>
                <a:gd name="T2" fmla="*/ 1 w 693"/>
                <a:gd name="T3" fmla="*/ 49 h 318"/>
                <a:gd name="T4" fmla="*/ 0 w 693"/>
                <a:gd name="T5" fmla="*/ 64 h 318"/>
                <a:gd name="T6" fmla="*/ 2 w 693"/>
                <a:gd name="T7" fmla="*/ 73 h 318"/>
                <a:gd name="T8" fmla="*/ 2 w 693"/>
                <a:gd name="T9" fmla="*/ 79 h 318"/>
                <a:gd name="T10" fmla="*/ 173 w 693"/>
                <a:gd name="T11" fmla="*/ 35 h 318"/>
                <a:gd name="T12" fmla="*/ 174 w 693"/>
                <a:gd name="T13" fmla="*/ 0 h 318"/>
                <a:gd name="T14" fmla="*/ 10 w 693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3"/>
                <a:gd name="T25" fmla="*/ 0 h 318"/>
                <a:gd name="T26" fmla="*/ 693 w 693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3" h="318">
                  <a:moveTo>
                    <a:pt x="39" y="159"/>
                  </a:moveTo>
                  <a:lnTo>
                    <a:pt x="4" y="199"/>
                  </a:lnTo>
                  <a:lnTo>
                    <a:pt x="0" y="257"/>
                  </a:lnTo>
                  <a:lnTo>
                    <a:pt x="5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3" y="0"/>
                  </a:lnTo>
                  <a:lnTo>
                    <a:pt x="39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454" y="3974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148" y="3753"/>
              <a:ext cx="689" cy="346"/>
            </a:xfrm>
            <a:custGeom>
              <a:avLst/>
              <a:gdLst>
                <a:gd name="T0" fmla="*/ 164 w 1378"/>
                <a:gd name="T1" fmla="*/ 116 h 693"/>
                <a:gd name="T2" fmla="*/ 345 w 1378"/>
                <a:gd name="T3" fmla="*/ 71 h 693"/>
                <a:gd name="T4" fmla="*/ 189 w 1378"/>
                <a:gd name="T5" fmla="*/ 0 h 693"/>
                <a:gd name="T6" fmla="*/ 6 w 1378"/>
                <a:gd name="T7" fmla="*/ 21 h 693"/>
                <a:gd name="T8" fmla="*/ 6 w 1378"/>
                <a:gd name="T9" fmla="*/ 22 h 693"/>
                <a:gd name="T10" fmla="*/ 5 w 1378"/>
                <a:gd name="T11" fmla="*/ 26 h 693"/>
                <a:gd name="T12" fmla="*/ 3 w 1378"/>
                <a:gd name="T13" fmla="*/ 30 h 693"/>
                <a:gd name="T14" fmla="*/ 1 w 1378"/>
                <a:gd name="T15" fmla="*/ 37 h 693"/>
                <a:gd name="T16" fmla="*/ 0 w 1378"/>
                <a:gd name="T17" fmla="*/ 45 h 693"/>
                <a:gd name="T18" fmla="*/ 1 w 1378"/>
                <a:gd name="T19" fmla="*/ 54 h 693"/>
                <a:gd name="T20" fmla="*/ 5 w 1378"/>
                <a:gd name="T21" fmla="*/ 63 h 693"/>
                <a:gd name="T22" fmla="*/ 11 w 1378"/>
                <a:gd name="T23" fmla="*/ 73 h 693"/>
                <a:gd name="T24" fmla="*/ 11 w 1378"/>
                <a:gd name="T25" fmla="*/ 74 h 693"/>
                <a:gd name="T26" fmla="*/ 11 w 1378"/>
                <a:gd name="T27" fmla="*/ 74 h 693"/>
                <a:gd name="T28" fmla="*/ 11 w 1378"/>
                <a:gd name="T29" fmla="*/ 74 h 693"/>
                <a:gd name="T30" fmla="*/ 162 w 1378"/>
                <a:gd name="T31" fmla="*/ 173 h 693"/>
                <a:gd name="T32" fmla="*/ 162 w 1378"/>
                <a:gd name="T33" fmla="*/ 171 h 693"/>
                <a:gd name="T34" fmla="*/ 160 w 1378"/>
                <a:gd name="T35" fmla="*/ 165 h 693"/>
                <a:gd name="T36" fmla="*/ 160 w 1378"/>
                <a:gd name="T37" fmla="*/ 165 h 693"/>
                <a:gd name="T38" fmla="*/ 160 w 1378"/>
                <a:gd name="T39" fmla="*/ 165 h 693"/>
                <a:gd name="T40" fmla="*/ 159 w 1378"/>
                <a:gd name="T41" fmla="*/ 163 h 693"/>
                <a:gd name="T42" fmla="*/ 158 w 1378"/>
                <a:gd name="T43" fmla="*/ 159 h 693"/>
                <a:gd name="T44" fmla="*/ 156 w 1378"/>
                <a:gd name="T45" fmla="*/ 153 h 693"/>
                <a:gd name="T46" fmla="*/ 154 w 1378"/>
                <a:gd name="T47" fmla="*/ 146 h 693"/>
                <a:gd name="T48" fmla="*/ 154 w 1378"/>
                <a:gd name="T49" fmla="*/ 137 h 693"/>
                <a:gd name="T50" fmla="*/ 154 w 1378"/>
                <a:gd name="T51" fmla="*/ 129 h 693"/>
                <a:gd name="T52" fmla="*/ 158 w 1378"/>
                <a:gd name="T53" fmla="*/ 122 h 693"/>
                <a:gd name="T54" fmla="*/ 164 w 1378"/>
                <a:gd name="T55" fmla="*/ 116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8"/>
                <a:gd name="T85" fmla="*/ 0 h 693"/>
                <a:gd name="T86" fmla="*/ 1378 w 1378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8" h="693">
                  <a:moveTo>
                    <a:pt x="653" y="467"/>
                  </a:moveTo>
                  <a:lnTo>
                    <a:pt x="1378" y="287"/>
                  </a:lnTo>
                  <a:lnTo>
                    <a:pt x="759" y="0"/>
                  </a:lnTo>
                  <a:lnTo>
                    <a:pt x="27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3"/>
                  </a:lnTo>
                  <a:lnTo>
                    <a:pt x="42" y="295"/>
                  </a:lnTo>
                  <a:lnTo>
                    <a:pt x="43" y="296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7" y="684"/>
                  </a:lnTo>
                  <a:lnTo>
                    <a:pt x="639" y="663"/>
                  </a:lnTo>
                  <a:lnTo>
                    <a:pt x="639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2" y="614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1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186" y="3765"/>
              <a:ext cx="615" cy="209"/>
            </a:xfrm>
            <a:custGeom>
              <a:avLst/>
              <a:gdLst>
                <a:gd name="T0" fmla="*/ 308 w 1228"/>
                <a:gd name="T1" fmla="*/ 64 h 416"/>
                <a:gd name="T2" fmla="*/ 145 w 1228"/>
                <a:gd name="T3" fmla="*/ 105 h 416"/>
                <a:gd name="T4" fmla="*/ 0 w 1228"/>
                <a:gd name="T5" fmla="*/ 20 h 416"/>
                <a:gd name="T6" fmla="*/ 170 w 1228"/>
                <a:gd name="T7" fmla="*/ 0 h 416"/>
                <a:gd name="T8" fmla="*/ 308 w 1228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6"/>
                <a:gd name="T17" fmla="*/ 1228 w 1228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6">
                  <a:moveTo>
                    <a:pt x="1228" y="254"/>
                  </a:moveTo>
                  <a:lnTo>
                    <a:pt x="579" y="416"/>
                  </a:lnTo>
                  <a:lnTo>
                    <a:pt x="0" y="80"/>
                  </a:lnTo>
                  <a:lnTo>
                    <a:pt x="679" y="0"/>
                  </a:lnTo>
                  <a:lnTo>
                    <a:pt x="1228" y="25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159" y="3809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10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1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3 w 607"/>
                <a:gd name="T31" fmla="*/ 115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9" y="136"/>
                  </a:lnTo>
                  <a:lnTo>
                    <a:pt x="6" y="108"/>
                  </a:lnTo>
                  <a:lnTo>
                    <a:pt x="1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1" y="406"/>
                  </a:lnTo>
                  <a:lnTo>
                    <a:pt x="568" y="432"/>
                  </a:lnTo>
                  <a:lnTo>
                    <a:pt x="569" y="457"/>
                  </a:lnTo>
                  <a:lnTo>
                    <a:pt x="571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454" y="3902"/>
              <a:ext cx="376" cy="197"/>
            </a:xfrm>
            <a:custGeom>
              <a:avLst/>
              <a:gdLst>
                <a:gd name="T0" fmla="*/ 167 w 754"/>
                <a:gd name="T1" fmla="*/ 34 h 395"/>
                <a:gd name="T2" fmla="*/ 0 w 754"/>
                <a:gd name="T3" fmla="*/ 77 h 395"/>
                <a:gd name="T4" fmla="*/ 1 w 754"/>
                <a:gd name="T5" fmla="*/ 83 h 395"/>
                <a:gd name="T6" fmla="*/ 169 w 754"/>
                <a:gd name="T7" fmla="*/ 39 h 395"/>
                <a:gd name="T8" fmla="*/ 178 w 754"/>
                <a:gd name="T9" fmla="*/ 48 h 395"/>
                <a:gd name="T10" fmla="*/ 7 w 754"/>
                <a:gd name="T11" fmla="*/ 93 h 395"/>
                <a:gd name="T12" fmla="*/ 8 w 754"/>
                <a:gd name="T13" fmla="*/ 98 h 395"/>
                <a:gd name="T14" fmla="*/ 188 w 754"/>
                <a:gd name="T15" fmla="*/ 51 h 395"/>
                <a:gd name="T16" fmla="*/ 172 w 754"/>
                <a:gd name="T17" fmla="*/ 35 h 395"/>
                <a:gd name="T18" fmla="*/ 175 w 754"/>
                <a:gd name="T19" fmla="*/ 0 h 395"/>
                <a:gd name="T20" fmla="*/ 170 w 754"/>
                <a:gd name="T21" fmla="*/ 0 h 395"/>
                <a:gd name="T22" fmla="*/ 169 w 754"/>
                <a:gd name="T23" fmla="*/ 11 h 395"/>
                <a:gd name="T24" fmla="*/ 167 w 754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5"/>
                <a:gd name="T41" fmla="*/ 754 w 754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5">
                  <a:moveTo>
                    <a:pt x="671" y="137"/>
                  </a:moveTo>
                  <a:lnTo>
                    <a:pt x="0" y="311"/>
                  </a:lnTo>
                  <a:lnTo>
                    <a:pt x="5" y="332"/>
                  </a:lnTo>
                  <a:lnTo>
                    <a:pt x="678" y="157"/>
                  </a:lnTo>
                  <a:lnTo>
                    <a:pt x="714" y="194"/>
                  </a:lnTo>
                  <a:lnTo>
                    <a:pt x="29" y="375"/>
                  </a:lnTo>
                  <a:lnTo>
                    <a:pt x="35" y="395"/>
                  </a:lnTo>
                  <a:lnTo>
                    <a:pt x="754" y="205"/>
                  </a:lnTo>
                  <a:lnTo>
                    <a:pt x="691" y="141"/>
                  </a:lnTo>
                  <a:lnTo>
                    <a:pt x="701" y="3"/>
                  </a:lnTo>
                  <a:lnTo>
                    <a:pt x="681" y="0"/>
                  </a:lnTo>
                  <a:lnTo>
                    <a:pt x="678" y="44"/>
                  </a:lnTo>
                  <a:lnTo>
                    <a:pt x="671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469" y="3700"/>
              <a:ext cx="334" cy="209"/>
            </a:xfrm>
            <a:custGeom>
              <a:avLst/>
              <a:gdLst>
                <a:gd name="T0" fmla="*/ 7 w 670"/>
                <a:gd name="T1" fmla="*/ 59 h 417"/>
                <a:gd name="T2" fmla="*/ 0 w 670"/>
                <a:gd name="T3" fmla="*/ 72 h 417"/>
                <a:gd name="T4" fmla="*/ 0 w 670"/>
                <a:gd name="T5" fmla="*/ 87 h 417"/>
                <a:gd name="T6" fmla="*/ 3 w 670"/>
                <a:gd name="T7" fmla="*/ 98 h 417"/>
                <a:gd name="T8" fmla="*/ 4 w 670"/>
                <a:gd name="T9" fmla="*/ 105 h 417"/>
                <a:gd name="T10" fmla="*/ 167 w 670"/>
                <a:gd name="T11" fmla="*/ 39 h 417"/>
                <a:gd name="T12" fmla="*/ 165 w 670"/>
                <a:gd name="T13" fmla="*/ 0 h 417"/>
                <a:gd name="T14" fmla="*/ 7 w 670"/>
                <a:gd name="T15" fmla="*/ 59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1" y="235"/>
                  </a:moveTo>
                  <a:lnTo>
                    <a:pt x="0" y="285"/>
                  </a:lnTo>
                  <a:lnTo>
                    <a:pt x="2" y="348"/>
                  </a:lnTo>
                  <a:lnTo>
                    <a:pt x="12" y="391"/>
                  </a:lnTo>
                  <a:lnTo>
                    <a:pt x="16" y="417"/>
                  </a:lnTo>
                  <a:lnTo>
                    <a:pt x="670" y="154"/>
                  </a:lnTo>
                  <a:lnTo>
                    <a:pt x="662" y="0"/>
                  </a:lnTo>
                  <a:lnTo>
                    <a:pt x="31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44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151" y="3557"/>
              <a:ext cx="687" cy="393"/>
            </a:xfrm>
            <a:custGeom>
              <a:avLst/>
              <a:gdLst>
                <a:gd name="T0" fmla="*/ 169 w 1376"/>
                <a:gd name="T1" fmla="*/ 133 h 786"/>
                <a:gd name="T2" fmla="*/ 343 w 1376"/>
                <a:gd name="T3" fmla="*/ 67 h 786"/>
                <a:gd name="T4" fmla="*/ 183 w 1376"/>
                <a:gd name="T5" fmla="*/ 0 h 786"/>
                <a:gd name="T6" fmla="*/ 4 w 1376"/>
                <a:gd name="T7" fmla="*/ 40 h 786"/>
                <a:gd name="T8" fmla="*/ 3 w 1376"/>
                <a:gd name="T9" fmla="*/ 42 h 786"/>
                <a:gd name="T10" fmla="*/ 2 w 1376"/>
                <a:gd name="T11" fmla="*/ 46 h 786"/>
                <a:gd name="T12" fmla="*/ 1 w 1376"/>
                <a:gd name="T13" fmla="*/ 51 h 786"/>
                <a:gd name="T14" fmla="*/ 0 w 1376"/>
                <a:gd name="T15" fmla="*/ 58 h 786"/>
                <a:gd name="T16" fmla="*/ 0 w 1376"/>
                <a:gd name="T17" fmla="*/ 68 h 786"/>
                <a:gd name="T18" fmla="*/ 2 w 1376"/>
                <a:gd name="T19" fmla="*/ 78 h 786"/>
                <a:gd name="T20" fmla="*/ 7 w 1376"/>
                <a:gd name="T21" fmla="*/ 89 h 786"/>
                <a:gd name="T22" fmla="*/ 14 w 1376"/>
                <a:gd name="T23" fmla="*/ 99 h 786"/>
                <a:gd name="T24" fmla="*/ 14 w 1376"/>
                <a:gd name="T25" fmla="*/ 99 h 786"/>
                <a:gd name="T26" fmla="*/ 14 w 1376"/>
                <a:gd name="T27" fmla="*/ 99 h 786"/>
                <a:gd name="T28" fmla="*/ 15 w 1376"/>
                <a:gd name="T29" fmla="*/ 100 h 786"/>
                <a:gd name="T30" fmla="*/ 173 w 1376"/>
                <a:gd name="T31" fmla="*/ 197 h 786"/>
                <a:gd name="T32" fmla="*/ 173 w 1376"/>
                <a:gd name="T33" fmla="*/ 194 h 786"/>
                <a:gd name="T34" fmla="*/ 171 w 1376"/>
                <a:gd name="T35" fmla="*/ 188 h 786"/>
                <a:gd name="T36" fmla="*/ 171 w 1376"/>
                <a:gd name="T37" fmla="*/ 188 h 786"/>
                <a:gd name="T38" fmla="*/ 171 w 1376"/>
                <a:gd name="T39" fmla="*/ 188 h 786"/>
                <a:gd name="T40" fmla="*/ 170 w 1376"/>
                <a:gd name="T41" fmla="*/ 187 h 786"/>
                <a:gd name="T42" fmla="*/ 168 w 1376"/>
                <a:gd name="T43" fmla="*/ 182 h 786"/>
                <a:gd name="T44" fmla="*/ 165 w 1376"/>
                <a:gd name="T45" fmla="*/ 175 h 786"/>
                <a:gd name="T46" fmla="*/ 163 w 1376"/>
                <a:gd name="T47" fmla="*/ 167 h 786"/>
                <a:gd name="T48" fmla="*/ 161 w 1376"/>
                <a:gd name="T49" fmla="*/ 158 h 786"/>
                <a:gd name="T50" fmla="*/ 161 w 1376"/>
                <a:gd name="T51" fmla="*/ 149 h 786"/>
                <a:gd name="T52" fmla="*/ 164 w 1376"/>
                <a:gd name="T53" fmla="*/ 141 h 786"/>
                <a:gd name="T54" fmla="*/ 169 w 1376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6"/>
                <a:gd name="T85" fmla="*/ 0 h 786"/>
                <a:gd name="T86" fmla="*/ 1376 w 1376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6" h="786">
                  <a:moveTo>
                    <a:pt x="678" y="532"/>
                  </a:moveTo>
                  <a:lnTo>
                    <a:pt x="1376" y="266"/>
                  </a:lnTo>
                  <a:lnTo>
                    <a:pt x="734" y="0"/>
                  </a:lnTo>
                  <a:lnTo>
                    <a:pt x="18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4" y="204"/>
                  </a:lnTo>
                  <a:lnTo>
                    <a:pt x="0" y="234"/>
                  </a:lnTo>
                  <a:lnTo>
                    <a:pt x="1" y="271"/>
                  </a:lnTo>
                  <a:lnTo>
                    <a:pt x="9" y="310"/>
                  </a:lnTo>
                  <a:lnTo>
                    <a:pt x="28" y="353"/>
                  </a:lnTo>
                  <a:lnTo>
                    <a:pt x="58" y="398"/>
                  </a:lnTo>
                  <a:lnTo>
                    <a:pt x="59" y="399"/>
                  </a:lnTo>
                  <a:lnTo>
                    <a:pt x="60" y="401"/>
                  </a:lnTo>
                  <a:lnTo>
                    <a:pt x="694" y="786"/>
                  </a:lnTo>
                  <a:lnTo>
                    <a:pt x="694" y="775"/>
                  </a:lnTo>
                  <a:lnTo>
                    <a:pt x="685" y="751"/>
                  </a:lnTo>
                  <a:lnTo>
                    <a:pt x="681" y="745"/>
                  </a:lnTo>
                  <a:lnTo>
                    <a:pt x="673" y="726"/>
                  </a:lnTo>
                  <a:lnTo>
                    <a:pt x="663" y="699"/>
                  </a:lnTo>
                  <a:lnTo>
                    <a:pt x="652" y="666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7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184" y="3571"/>
              <a:ext cx="618" cy="238"/>
            </a:xfrm>
            <a:custGeom>
              <a:avLst/>
              <a:gdLst>
                <a:gd name="T0" fmla="*/ 309 w 1235"/>
                <a:gd name="T1" fmla="*/ 59 h 475"/>
                <a:gd name="T2" fmla="*/ 153 w 1235"/>
                <a:gd name="T3" fmla="*/ 119 h 475"/>
                <a:gd name="T4" fmla="*/ 0 w 1235"/>
                <a:gd name="T5" fmla="*/ 38 h 475"/>
                <a:gd name="T6" fmla="*/ 167 w 1235"/>
                <a:gd name="T7" fmla="*/ 0 h 475"/>
                <a:gd name="T8" fmla="*/ 309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48"/>
            <p:cNvSpPr>
              <a:spLocks/>
            </p:cNvSpPr>
            <p:nvPr/>
          </p:nvSpPr>
          <p:spPr bwMode="auto">
            <a:xfrm>
              <a:off x="162" y="3652"/>
              <a:ext cx="315" cy="272"/>
            </a:xfrm>
            <a:custGeom>
              <a:avLst/>
              <a:gdLst>
                <a:gd name="T0" fmla="*/ 157 w 630"/>
                <a:gd name="T1" fmla="*/ 136 h 543"/>
                <a:gd name="T2" fmla="*/ 12 w 630"/>
                <a:gd name="T3" fmla="*/ 47 h 543"/>
                <a:gd name="T4" fmla="*/ 7 w 630"/>
                <a:gd name="T5" fmla="*/ 39 h 543"/>
                <a:gd name="T6" fmla="*/ 3 w 630"/>
                <a:gd name="T7" fmla="*/ 31 h 543"/>
                <a:gd name="T8" fmla="*/ 1 w 630"/>
                <a:gd name="T9" fmla="*/ 24 h 543"/>
                <a:gd name="T10" fmla="*/ 1 w 630"/>
                <a:gd name="T11" fmla="*/ 18 h 543"/>
                <a:gd name="T12" fmla="*/ 0 w 630"/>
                <a:gd name="T13" fmla="*/ 12 h 543"/>
                <a:gd name="T14" fmla="*/ 1 w 630"/>
                <a:gd name="T15" fmla="*/ 7 h 543"/>
                <a:gd name="T16" fmla="*/ 1 w 630"/>
                <a:gd name="T17" fmla="*/ 3 h 543"/>
                <a:gd name="T18" fmla="*/ 2 w 630"/>
                <a:gd name="T19" fmla="*/ 0 h 543"/>
                <a:gd name="T20" fmla="*/ 158 w 630"/>
                <a:gd name="T21" fmla="*/ 83 h 543"/>
                <a:gd name="T22" fmla="*/ 154 w 630"/>
                <a:gd name="T23" fmla="*/ 89 h 543"/>
                <a:gd name="T24" fmla="*/ 152 w 630"/>
                <a:gd name="T25" fmla="*/ 95 h 543"/>
                <a:gd name="T26" fmla="*/ 151 w 630"/>
                <a:gd name="T27" fmla="*/ 102 h 543"/>
                <a:gd name="T28" fmla="*/ 151 w 630"/>
                <a:gd name="T29" fmla="*/ 109 h 543"/>
                <a:gd name="T30" fmla="*/ 152 w 630"/>
                <a:gd name="T31" fmla="*/ 116 h 543"/>
                <a:gd name="T32" fmla="*/ 153 w 630"/>
                <a:gd name="T33" fmla="*/ 123 h 543"/>
                <a:gd name="T34" fmla="*/ 155 w 630"/>
                <a:gd name="T35" fmla="*/ 130 h 543"/>
                <a:gd name="T36" fmla="*/ 157 w 630"/>
                <a:gd name="T37" fmla="*/ 136 h 5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0"/>
                <a:gd name="T58" fmla="*/ 0 h 543"/>
                <a:gd name="T59" fmla="*/ 630 w 630"/>
                <a:gd name="T60" fmla="*/ 543 h 5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0" h="543">
                  <a:moveTo>
                    <a:pt x="628" y="543"/>
                  </a:moveTo>
                  <a:lnTo>
                    <a:pt x="50" y="186"/>
                  </a:lnTo>
                  <a:lnTo>
                    <a:pt x="28" y="154"/>
                  </a:lnTo>
                  <a:lnTo>
                    <a:pt x="13" y="124"/>
                  </a:lnTo>
                  <a:lnTo>
                    <a:pt x="5" y="96"/>
                  </a:lnTo>
                  <a:lnTo>
                    <a:pt x="1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0" y="0"/>
                  </a:lnTo>
                  <a:lnTo>
                    <a:pt x="630" y="330"/>
                  </a:lnTo>
                  <a:lnTo>
                    <a:pt x="616" y="353"/>
                  </a:lnTo>
                  <a:lnTo>
                    <a:pt x="606" y="379"/>
                  </a:lnTo>
                  <a:lnTo>
                    <a:pt x="603" y="406"/>
                  </a:lnTo>
                  <a:lnTo>
                    <a:pt x="602" y="434"/>
                  </a:lnTo>
                  <a:lnTo>
                    <a:pt x="605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49"/>
            <p:cNvSpPr>
              <a:spLocks/>
            </p:cNvSpPr>
            <p:nvPr/>
          </p:nvSpPr>
          <p:spPr bwMode="auto">
            <a:xfrm>
              <a:off x="476" y="3700"/>
              <a:ext cx="365" cy="250"/>
            </a:xfrm>
            <a:custGeom>
              <a:avLst/>
              <a:gdLst>
                <a:gd name="T0" fmla="*/ 160 w 731"/>
                <a:gd name="T1" fmla="*/ 38 h 500"/>
                <a:gd name="T2" fmla="*/ 0 w 731"/>
                <a:gd name="T3" fmla="*/ 103 h 500"/>
                <a:gd name="T4" fmla="*/ 1 w 731"/>
                <a:gd name="T5" fmla="*/ 108 h 500"/>
                <a:gd name="T6" fmla="*/ 162 w 731"/>
                <a:gd name="T7" fmla="*/ 43 h 500"/>
                <a:gd name="T8" fmla="*/ 172 w 731"/>
                <a:gd name="T9" fmla="*/ 52 h 500"/>
                <a:gd name="T10" fmla="*/ 8 w 731"/>
                <a:gd name="T11" fmla="*/ 120 h 500"/>
                <a:gd name="T12" fmla="*/ 10 w 731"/>
                <a:gd name="T13" fmla="*/ 125 h 500"/>
                <a:gd name="T14" fmla="*/ 182 w 731"/>
                <a:gd name="T15" fmla="*/ 54 h 500"/>
                <a:gd name="T16" fmla="*/ 165 w 731"/>
                <a:gd name="T17" fmla="*/ 39 h 500"/>
                <a:gd name="T18" fmla="*/ 165 w 731"/>
                <a:gd name="T19" fmla="*/ 1 h 500"/>
                <a:gd name="T20" fmla="*/ 160 w 731"/>
                <a:gd name="T21" fmla="*/ 0 h 500"/>
                <a:gd name="T22" fmla="*/ 160 w 731"/>
                <a:gd name="T23" fmla="*/ 12 h 500"/>
                <a:gd name="T24" fmla="*/ 160 w 731"/>
                <a:gd name="T25" fmla="*/ 38 h 5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1"/>
                <a:gd name="T40" fmla="*/ 0 h 500"/>
                <a:gd name="T41" fmla="*/ 731 w 731"/>
                <a:gd name="T42" fmla="*/ 500 h 5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1" h="500">
                  <a:moveTo>
                    <a:pt x="643" y="149"/>
                  </a:moveTo>
                  <a:lnTo>
                    <a:pt x="0" y="409"/>
                  </a:lnTo>
                  <a:lnTo>
                    <a:pt x="6" y="432"/>
                  </a:lnTo>
                  <a:lnTo>
                    <a:pt x="651" y="171"/>
                  </a:lnTo>
                  <a:lnTo>
                    <a:pt x="690" y="208"/>
                  </a:lnTo>
                  <a:lnTo>
                    <a:pt x="35" y="477"/>
                  </a:lnTo>
                  <a:lnTo>
                    <a:pt x="43" y="500"/>
                  </a:lnTo>
                  <a:lnTo>
                    <a:pt x="731" y="216"/>
                  </a:lnTo>
                  <a:lnTo>
                    <a:pt x="663" y="153"/>
                  </a:lnTo>
                  <a:lnTo>
                    <a:pt x="661" y="1"/>
                  </a:lnTo>
                  <a:lnTo>
                    <a:pt x="641" y="0"/>
                  </a:lnTo>
                  <a:lnTo>
                    <a:pt x="642" y="47"/>
                  </a:lnTo>
                  <a:lnTo>
                    <a:pt x="643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50"/>
            <p:cNvSpPr>
              <a:spLocks/>
            </p:cNvSpPr>
            <p:nvPr/>
          </p:nvSpPr>
          <p:spPr bwMode="auto">
            <a:xfrm>
              <a:off x="427" y="3550"/>
              <a:ext cx="347" cy="158"/>
            </a:xfrm>
            <a:custGeom>
              <a:avLst/>
              <a:gdLst>
                <a:gd name="T0" fmla="*/ 10 w 695"/>
                <a:gd name="T1" fmla="*/ 39 h 318"/>
                <a:gd name="T2" fmla="*/ 1 w 695"/>
                <a:gd name="T3" fmla="*/ 49 h 318"/>
                <a:gd name="T4" fmla="*/ 0 w 695"/>
                <a:gd name="T5" fmla="*/ 63 h 318"/>
                <a:gd name="T6" fmla="*/ 1 w 695"/>
                <a:gd name="T7" fmla="*/ 73 h 318"/>
                <a:gd name="T8" fmla="*/ 2 w 695"/>
                <a:gd name="T9" fmla="*/ 79 h 318"/>
                <a:gd name="T10" fmla="*/ 172 w 695"/>
                <a:gd name="T11" fmla="*/ 35 h 318"/>
                <a:gd name="T12" fmla="*/ 173 w 695"/>
                <a:gd name="T13" fmla="*/ 0 h 318"/>
                <a:gd name="T14" fmla="*/ 10 w 695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1" y="159"/>
                  </a:moveTo>
                  <a:lnTo>
                    <a:pt x="5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1" y="141"/>
                  </a:lnTo>
                  <a:lnTo>
                    <a:pt x="695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51"/>
            <p:cNvSpPr>
              <a:spLocks/>
            </p:cNvSpPr>
            <p:nvPr/>
          </p:nvSpPr>
          <p:spPr bwMode="auto">
            <a:xfrm>
              <a:off x="431" y="3622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52"/>
            <p:cNvSpPr>
              <a:spLocks/>
            </p:cNvSpPr>
            <p:nvPr/>
          </p:nvSpPr>
          <p:spPr bwMode="auto">
            <a:xfrm>
              <a:off x="125" y="3400"/>
              <a:ext cx="689" cy="347"/>
            </a:xfrm>
            <a:custGeom>
              <a:avLst/>
              <a:gdLst>
                <a:gd name="T0" fmla="*/ 163 w 1377"/>
                <a:gd name="T1" fmla="*/ 116 h 694"/>
                <a:gd name="T2" fmla="*/ 345 w 1377"/>
                <a:gd name="T3" fmla="*/ 72 h 694"/>
                <a:gd name="T4" fmla="*/ 190 w 1377"/>
                <a:gd name="T5" fmla="*/ 0 h 694"/>
                <a:gd name="T6" fmla="*/ 7 w 1377"/>
                <a:gd name="T7" fmla="*/ 22 h 694"/>
                <a:gd name="T8" fmla="*/ 6 w 1377"/>
                <a:gd name="T9" fmla="*/ 22 h 694"/>
                <a:gd name="T10" fmla="*/ 5 w 1377"/>
                <a:gd name="T11" fmla="*/ 26 h 694"/>
                <a:gd name="T12" fmla="*/ 3 w 1377"/>
                <a:gd name="T13" fmla="*/ 30 h 694"/>
                <a:gd name="T14" fmla="*/ 1 w 1377"/>
                <a:gd name="T15" fmla="*/ 38 h 694"/>
                <a:gd name="T16" fmla="*/ 0 w 1377"/>
                <a:gd name="T17" fmla="*/ 45 h 694"/>
                <a:gd name="T18" fmla="*/ 1 w 1377"/>
                <a:gd name="T19" fmla="*/ 53 h 694"/>
                <a:gd name="T20" fmla="*/ 5 w 1377"/>
                <a:gd name="T21" fmla="*/ 63 h 694"/>
                <a:gd name="T22" fmla="*/ 11 w 1377"/>
                <a:gd name="T23" fmla="*/ 74 h 694"/>
                <a:gd name="T24" fmla="*/ 11 w 1377"/>
                <a:gd name="T25" fmla="*/ 74 h 694"/>
                <a:gd name="T26" fmla="*/ 11 w 1377"/>
                <a:gd name="T27" fmla="*/ 74 h 694"/>
                <a:gd name="T28" fmla="*/ 11 w 1377"/>
                <a:gd name="T29" fmla="*/ 75 h 694"/>
                <a:gd name="T30" fmla="*/ 11 w 1377"/>
                <a:gd name="T31" fmla="*/ 75 h 694"/>
                <a:gd name="T32" fmla="*/ 11 w 1377"/>
                <a:gd name="T33" fmla="*/ 75 h 694"/>
                <a:gd name="T34" fmla="*/ 12 w 1377"/>
                <a:gd name="T35" fmla="*/ 75 h 694"/>
                <a:gd name="T36" fmla="*/ 161 w 1377"/>
                <a:gd name="T37" fmla="*/ 174 h 694"/>
                <a:gd name="T38" fmla="*/ 162 w 1377"/>
                <a:gd name="T39" fmla="*/ 172 h 694"/>
                <a:gd name="T40" fmla="*/ 160 w 1377"/>
                <a:gd name="T41" fmla="*/ 166 h 694"/>
                <a:gd name="T42" fmla="*/ 160 w 1377"/>
                <a:gd name="T43" fmla="*/ 166 h 694"/>
                <a:gd name="T44" fmla="*/ 160 w 1377"/>
                <a:gd name="T45" fmla="*/ 166 h 694"/>
                <a:gd name="T46" fmla="*/ 159 w 1377"/>
                <a:gd name="T47" fmla="*/ 164 h 694"/>
                <a:gd name="T48" fmla="*/ 158 w 1377"/>
                <a:gd name="T49" fmla="*/ 160 h 694"/>
                <a:gd name="T50" fmla="*/ 156 w 1377"/>
                <a:gd name="T51" fmla="*/ 154 h 694"/>
                <a:gd name="T52" fmla="*/ 154 w 1377"/>
                <a:gd name="T53" fmla="*/ 146 h 694"/>
                <a:gd name="T54" fmla="*/ 153 w 1377"/>
                <a:gd name="T55" fmla="*/ 138 h 694"/>
                <a:gd name="T56" fmla="*/ 154 w 1377"/>
                <a:gd name="T57" fmla="*/ 130 h 694"/>
                <a:gd name="T58" fmla="*/ 157 w 1377"/>
                <a:gd name="T59" fmla="*/ 122 h 694"/>
                <a:gd name="T60" fmla="*/ 163 w 1377"/>
                <a:gd name="T61" fmla="*/ 11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4"/>
                <a:gd name="T95" fmla="*/ 1377 w 1377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4">
                  <a:moveTo>
                    <a:pt x="652" y="467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7" y="86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6"/>
                  </a:lnTo>
                  <a:lnTo>
                    <a:pt x="43" y="296"/>
                  </a:lnTo>
                  <a:lnTo>
                    <a:pt x="43" y="297"/>
                  </a:lnTo>
                  <a:lnTo>
                    <a:pt x="45" y="298"/>
                  </a:lnTo>
                  <a:lnTo>
                    <a:pt x="644" y="694"/>
                  </a:lnTo>
                  <a:lnTo>
                    <a:pt x="646" y="685"/>
                  </a:lnTo>
                  <a:lnTo>
                    <a:pt x="638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1" y="614"/>
                  </a:lnTo>
                  <a:lnTo>
                    <a:pt x="614" y="583"/>
                  </a:lnTo>
                  <a:lnTo>
                    <a:pt x="612" y="551"/>
                  </a:lnTo>
                  <a:lnTo>
                    <a:pt x="615" y="519"/>
                  </a:lnTo>
                  <a:lnTo>
                    <a:pt x="628" y="490"/>
                  </a:lnTo>
                  <a:lnTo>
                    <a:pt x="652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53"/>
            <p:cNvSpPr>
              <a:spLocks/>
            </p:cNvSpPr>
            <p:nvPr/>
          </p:nvSpPr>
          <p:spPr bwMode="auto">
            <a:xfrm>
              <a:off x="163" y="3413"/>
              <a:ext cx="614" cy="209"/>
            </a:xfrm>
            <a:custGeom>
              <a:avLst/>
              <a:gdLst>
                <a:gd name="T0" fmla="*/ 307 w 1229"/>
                <a:gd name="T1" fmla="*/ 64 h 418"/>
                <a:gd name="T2" fmla="*/ 145 w 1229"/>
                <a:gd name="T3" fmla="*/ 105 h 418"/>
                <a:gd name="T4" fmla="*/ 0 w 1229"/>
                <a:gd name="T5" fmla="*/ 21 h 418"/>
                <a:gd name="T6" fmla="*/ 170 w 1229"/>
                <a:gd name="T7" fmla="*/ 0 h 418"/>
                <a:gd name="T8" fmla="*/ 307 w 1229"/>
                <a:gd name="T9" fmla="*/ 64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8"/>
                <a:gd name="T17" fmla="*/ 1229 w 1229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8">
                  <a:moveTo>
                    <a:pt x="1229" y="256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29" y="25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54"/>
            <p:cNvSpPr>
              <a:spLocks/>
            </p:cNvSpPr>
            <p:nvPr/>
          </p:nvSpPr>
          <p:spPr bwMode="auto">
            <a:xfrm>
              <a:off x="136" y="3457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9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0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2 w 607"/>
                <a:gd name="T31" fmla="*/ 114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5" y="108"/>
                  </a:lnTo>
                  <a:lnTo>
                    <a:pt x="0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6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0" y="405"/>
                  </a:lnTo>
                  <a:lnTo>
                    <a:pt x="568" y="430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55"/>
            <p:cNvSpPr>
              <a:spLocks/>
            </p:cNvSpPr>
            <p:nvPr/>
          </p:nvSpPr>
          <p:spPr bwMode="auto">
            <a:xfrm>
              <a:off x="431" y="3550"/>
              <a:ext cx="376" cy="197"/>
            </a:xfrm>
            <a:custGeom>
              <a:avLst/>
              <a:gdLst>
                <a:gd name="T0" fmla="*/ 167 w 753"/>
                <a:gd name="T1" fmla="*/ 34 h 395"/>
                <a:gd name="T2" fmla="*/ 0 w 753"/>
                <a:gd name="T3" fmla="*/ 77 h 395"/>
                <a:gd name="T4" fmla="*/ 1 w 753"/>
                <a:gd name="T5" fmla="*/ 83 h 395"/>
                <a:gd name="T6" fmla="*/ 169 w 753"/>
                <a:gd name="T7" fmla="*/ 39 h 395"/>
                <a:gd name="T8" fmla="*/ 178 w 753"/>
                <a:gd name="T9" fmla="*/ 48 h 395"/>
                <a:gd name="T10" fmla="*/ 7 w 753"/>
                <a:gd name="T11" fmla="*/ 93 h 395"/>
                <a:gd name="T12" fmla="*/ 8 w 753"/>
                <a:gd name="T13" fmla="*/ 98 h 395"/>
                <a:gd name="T14" fmla="*/ 188 w 753"/>
                <a:gd name="T15" fmla="*/ 51 h 395"/>
                <a:gd name="T16" fmla="*/ 172 w 753"/>
                <a:gd name="T17" fmla="*/ 35 h 395"/>
                <a:gd name="T18" fmla="*/ 175 w 753"/>
                <a:gd name="T19" fmla="*/ 0 h 395"/>
                <a:gd name="T20" fmla="*/ 170 w 753"/>
                <a:gd name="T21" fmla="*/ 0 h 395"/>
                <a:gd name="T22" fmla="*/ 169 w 753"/>
                <a:gd name="T23" fmla="*/ 10 h 395"/>
                <a:gd name="T24" fmla="*/ 167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4"/>
                  </a:lnTo>
                  <a:lnTo>
                    <a:pt x="689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56"/>
            <p:cNvSpPr>
              <a:spLocks/>
            </p:cNvSpPr>
            <p:nvPr/>
          </p:nvSpPr>
          <p:spPr bwMode="auto">
            <a:xfrm>
              <a:off x="459" y="3382"/>
              <a:ext cx="347" cy="159"/>
            </a:xfrm>
            <a:custGeom>
              <a:avLst/>
              <a:gdLst>
                <a:gd name="T0" fmla="*/ 10 w 695"/>
                <a:gd name="T1" fmla="*/ 40 h 318"/>
                <a:gd name="T2" fmla="*/ 1 w 695"/>
                <a:gd name="T3" fmla="*/ 49 h 318"/>
                <a:gd name="T4" fmla="*/ 0 w 695"/>
                <a:gd name="T5" fmla="*/ 64 h 318"/>
                <a:gd name="T6" fmla="*/ 1 w 695"/>
                <a:gd name="T7" fmla="*/ 74 h 318"/>
                <a:gd name="T8" fmla="*/ 2 w 695"/>
                <a:gd name="T9" fmla="*/ 80 h 318"/>
                <a:gd name="T10" fmla="*/ 172 w 695"/>
                <a:gd name="T11" fmla="*/ 36 h 318"/>
                <a:gd name="T12" fmla="*/ 173 w 695"/>
                <a:gd name="T13" fmla="*/ 0 h 318"/>
                <a:gd name="T14" fmla="*/ 10 w 695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0" y="159"/>
                  </a:moveTo>
                  <a:lnTo>
                    <a:pt x="4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5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57"/>
            <p:cNvSpPr>
              <a:spLocks/>
            </p:cNvSpPr>
            <p:nvPr/>
          </p:nvSpPr>
          <p:spPr bwMode="auto">
            <a:xfrm>
              <a:off x="462" y="3455"/>
              <a:ext cx="368" cy="118"/>
            </a:xfrm>
            <a:custGeom>
              <a:avLst/>
              <a:gdLst>
                <a:gd name="T0" fmla="*/ 0 w 736"/>
                <a:gd name="T1" fmla="*/ 45 h 237"/>
                <a:gd name="T2" fmla="*/ 7 w 736"/>
                <a:gd name="T3" fmla="*/ 59 h 237"/>
                <a:gd name="T4" fmla="*/ 184 w 736"/>
                <a:gd name="T5" fmla="*/ 13 h 237"/>
                <a:gd name="T6" fmla="*/ 170 w 736"/>
                <a:gd name="T7" fmla="*/ 0 h 237"/>
                <a:gd name="T8" fmla="*/ 0 w 736"/>
                <a:gd name="T9" fmla="*/ 45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6"/>
                <a:gd name="T16" fmla="*/ 0 h 237"/>
                <a:gd name="T17" fmla="*/ 736 w 736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6" h="237">
                  <a:moveTo>
                    <a:pt x="0" y="181"/>
                  </a:moveTo>
                  <a:lnTo>
                    <a:pt x="30" y="237"/>
                  </a:lnTo>
                  <a:lnTo>
                    <a:pt x="736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58"/>
            <p:cNvSpPr>
              <a:spLocks/>
            </p:cNvSpPr>
            <p:nvPr/>
          </p:nvSpPr>
          <p:spPr bwMode="auto">
            <a:xfrm>
              <a:off x="158" y="3233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1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1 w 1377"/>
                <a:gd name="T25" fmla="*/ 74 h 693"/>
                <a:gd name="T26" fmla="*/ 11 w 1377"/>
                <a:gd name="T27" fmla="*/ 75 h 693"/>
                <a:gd name="T28" fmla="*/ 11 w 1377"/>
                <a:gd name="T29" fmla="*/ 75 h 693"/>
                <a:gd name="T30" fmla="*/ 161 w 1377"/>
                <a:gd name="T31" fmla="*/ 174 h 693"/>
                <a:gd name="T32" fmla="*/ 161 w 1377"/>
                <a:gd name="T33" fmla="*/ 171 h 693"/>
                <a:gd name="T34" fmla="*/ 159 w 1377"/>
                <a:gd name="T35" fmla="*/ 166 h 693"/>
                <a:gd name="T36" fmla="*/ 159 w 1377"/>
                <a:gd name="T37" fmla="*/ 166 h 693"/>
                <a:gd name="T38" fmla="*/ 159 w 1377"/>
                <a:gd name="T39" fmla="*/ 166 h 693"/>
                <a:gd name="T40" fmla="*/ 159 w 1377"/>
                <a:gd name="T41" fmla="*/ 164 h 693"/>
                <a:gd name="T42" fmla="*/ 157 w 1377"/>
                <a:gd name="T43" fmla="*/ 160 h 693"/>
                <a:gd name="T44" fmla="*/ 155 w 1377"/>
                <a:gd name="T45" fmla="*/ 154 h 693"/>
                <a:gd name="T46" fmla="*/ 153 w 1377"/>
                <a:gd name="T47" fmla="*/ 146 h 693"/>
                <a:gd name="T48" fmla="*/ 153 w 1377"/>
                <a:gd name="T49" fmla="*/ 138 h 693"/>
                <a:gd name="T50" fmla="*/ 153 w 1377"/>
                <a:gd name="T51" fmla="*/ 130 h 693"/>
                <a:gd name="T52" fmla="*/ 157 w 1377"/>
                <a:gd name="T53" fmla="*/ 123 h 693"/>
                <a:gd name="T54" fmla="*/ 163 w 1377"/>
                <a:gd name="T55" fmla="*/ 117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7"/>
                <a:gd name="T85" fmla="*/ 0 h 693"/>
                <a:gd name="T86" fmla="*/ 1377 w 1377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7" h="693">
                  <a:moveTo>
                    <a:pt x="652" y="466"/>
                  </a:moveTo>
                  <a:lnTo>
                    <a:pt x="1377" y="287"/>
                  </a:lnTo>
                  <a:lnTo>
                    <a:pt x="758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3"/>
                  </a:lnTo>
                  <a:lnTo>
                    <a:pt x="9" y="122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4" y="214"/>
                  </a:lnTo>
                  <a:lnTo>
                    <a:pt x="17" y="254"/>
                  </a:lnTo>
                  <a:lnTo>
                    <a:pt x="43" y="295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644" y="693"/>
                  </a:lnTo>
                  <a:lnTo>
                    <a:pt x="647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89"/>
                  </a:lnTo>
                  <a:lnTo>
                    <a:pt x="652" y="4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59"/>
            <p:cNvSpPr>
              <a:spLocks/>
            </p:cNvSpPr>
            <p:nvPr/>
          </p:nvSpPr>
          <p:spPr bwMode="auto">
            <a:xfrm>
              <a:off x="195" y="3245"/>
              <a:ext cx="614" cy="209"/>
            </a:xfrm>
            <a:custGeom>
              <a:avLst/>
              <a:gdLst>
                <a:gd name="T0" fmla="*/ 307 w 1228"/>
                <a:gd name="T1" fmla="*/ 64 h 417"/>
                <a:gd name="T2" fmla="*/ 146 w 1228"/>
                <a:gd name="T3" fmla="*/ 105 h 417"/>
                <a:gd name="T4" fmla="*/ 0 w 1228"/>
                <a:gd name="T5" fmla="*/ 21 h 417"/>
                <a:gd name="T6" fmla="*/ 170 w 1228"/>
                <a:gd name="T7" fmla="*/ 0 h 417"/>
                <a:gd name="T8" fmla="*/ 307 w 1228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7"/>
                <a:gd name="T17" fmla="*/ 1228 w 1228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7">
                  <a:moveTo>
                    <a:pt x="1228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0" y="0"/>
                  </a:lnTo>
                  <a:lnTo>
                    <a:pt x="1228" y="25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60"/>
            <p:cNvSpPr>
              <a:spLocks/>
            </p:cNvSpPr>
            <p:nvPr/>
          </p:nvSpPr>
          <p:spPr bwMode="auto">
            <a:xfrm>
              <a:off x="168" y="3290"/>
              <a:ext cx="304" cy="264"/>
            </a:xfrm>
            <a:custGeom>
              <a:avLst/>
              <a:gdLst>
                <a:gd name="T0" fmla="*/ 146 w 607"/>
                <a:gd name="T1" fmla="*/ 132 h 529"/>
                <a:gd name="T2" fmla="*/ 10 w 607"/>
                <a:gd name="T3" fmla="*/ 41 h 529"/>
                <a:gd name="T4" fmla="*/ 5 w 607"/>
                <a:gd name="T5" fmla="*/ 33 h 529"/>
                <a:gd name="T6" fmla="*/ 2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5 h 529"/>
                <a:gd name="T16" fmla="*/ 3 w 607"/>
                <a:gd name="T17" fmla="*/ 2 h 529"/>
                <a:gd name="T18" fmla="*/ 5 w 607"/>
                <a:gd name="T19" fmla="*/ 0 h 529"/>
                <a:gd name="T20" fmla="*/ 152 w 607"/>
                <a:gd name="T21" fmla="*/ 85 h 529"/>
                <a:gd name="T22" fmla="*/ 148 w 607"/>
                <a:gd name="T23" fmla="*/ 90 h 529"/>
                <a:gd name="T24" fmla="*/ 145 w 607"/>
                <a:gd name="T25" fmla="*/ 95 h 529"/>
                <a:gd name="T26" fmla="*/ 143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3 w 607"/>
                <a:gd name="T33" fmla="*/ 120 h 529"/>
                <a:gd name="T34" fmla="*/ 145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6" y="108"/>
                  </a:lnTo>
                  <a:lnTo>
                    <a:pt x="0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9" y="382"/>
                  </a:lnTo>
                  <a:lnTo>
                    <a:pt x="570" y="406"/>
                  </a:lnTo>
                  <a:lnTo>
                    <a:pt x="568" y="431"/>
                  </a:lnTo>
                  <a:lnTo>
                    <a:pt x="568" y="457"/>
                  </a:lnTo>
                  <a:lnTo>
                    <a:pt x="572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61"/>
            <p:cNvSpPr>
              <a:spLocks/>
            </p:cNvSpPr>
            <p:nvPr/>
          </p:nvSpPr>
          <p:spPr bwMode="auto">
            <a:xfrm>
              <a:off x="462" y="3382"/>
              <a:ext cx="377" cy="198"/>
            </a:xfrm>
            <a:custGeom>
              <a:avLst/>
              <a:gdLst>
                <a:gd name="T0" fmla="*/ 168 w 753"/>
                <a:gd name="T1" fmla="*/ 34 h 395"/>
                <a:gd name="T2" fmla="*/ 0 w 753"/>
                <a:gd name="T3" fmla="*/ 78 h 395"/>
                <a:gd name="T4" fmla="*/ 1 w 753"/>
                <a:gd name="T5" fmla="*/ 83 h 395"/>
                <a:gd name="T6" fmla="*/ 170 w 753"/>
                <a:gd name="T7" fmla="*/ 40 h 395"/>
                <a:gd name="T8" fmla="*/ 179 w 753"/>
                <a:gd name="T9" fmla="*/ 49 h 395"/>
                <a:gd name="T10" fmla="*/ 7 w 753"/>
                <a:gd name="T11" fmla="*/ 94 h 395"/>
                <a:gd name="T12" fmla="*/ 9 w 753"/>
                <a:gd name="T13" fmla="*/ 99 h 395"/>
                <a:gd name="T14" fmla="*/ 189 w 753"/>
                <a:gd name="T15" fmla="*/ 52 h 395"/>
                <a:gd name="T16" fmla="*/ 173 w 753"/>
                <a:gd name="T17" fmla="*/ 36 h 395"/>
                <a:gd name="T18" fmla="*/ 175 w 753"/>
                <a:gd name="T19" fmla="*/ 1 h 395"/>
                <a:gd name="T20" fmla="*/ 171 w 753"/>
                <a:gd name="T21" fmla="*/ 0 h 395"/>
                <a:gd name="T22" fmla="*/ 170 w 753"/>
                <a:gd name="T23" fmla="*/ 11 h 395"/>
                <a:gd name="T24" fmla="*/ 168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5"/>
                  </a:lnTo>
                  <a:lnTo>
                    <a:pt x="690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62"/>
            <p:cNvSpPr>
              <a:spLocks/>
            </p:cNvSpPr>
            <p:nvPr/>
          </p:nvSpPr>
          <p:spPr bwMode="auto">
            <a:xfrm>
              <a:off x="478" y="3180"/>
              <a:ext cx="334" cy="209"/>
            </a:xfrm>
            <a:custGeom>
              <a:avLst/>
              <a:gdLst>
                <a:gd name="T0" fmla="*/ 7 w 668"/>
                <a:gd name="T1" fmla="*/ 59 h 416"/>
                <a:gd name="T2" fmla="*/ 0 w 668"/>
                <a:gd name="T3" fmla="*/ 72 h 416"/>
                <a:gd name="T4" fmla="*/ 1 w 668"/>
                <a:gd name="T5" fmla="*/ 88 h 416"/>
                <a:gd name="T6" fmla="*/ 3 w 668"/>
                <a:gd name="T7" fmla="*/ 98 h 416"/>
                <a:gd name="T8" fmla="*/ 3 w 668"/>
                <a:gd name="T9" fmla="*/ 105 h 416"/>
                <a:gd name="T10" fmla="*/ 167 w 668"/>
                <a:gd name="T11" fmla="*/ 39 h 416"/>
                <a:gd name="T12" fmla="*/ 165 w 668"/>
                <a:gd name="T13" fmla="*/ 0 h 416"/>
                <a:gd name="T14" fmla="*/ 7 w 668"/>
                <a:gd name="T15" fmla="*/ 59 h 4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8"/>
                <a:gd name="T25" fmla="*/ 0 h 416"/>
                <a:gd name="T26" fmla="*/ 668 w 668"/>
                <a:gd name="T27" fmla="*/ 416 h 4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8" h="416">
                  <a:moveTo>
                    <a:pt x="30" y="235"/>
                  </a:moveTo>
                  <a:lnTo>
                    <a:pt x="0" y="285"/>
                  </a:lnTo>
                  <a:lnTo>
                    <a:pt x="1" y="348"/>
                  </a:lnTo>
                  <a:lnTo>
                    <a:pt x="11" y="391"/>
                  </a:lnTo>
                  <a:lnTo>
                    <a:pt x="15" y="416"/>
                  </a:lnTo>
                  <a:lnTo>
                    <a:pt x="668" y="154"/>
                  </a:lnTo>
                  <a:lnTo>
                    <a:pt x="660" y="0"/>
                  </a:lnTo>
                  <a:lnTo>
                    <a:pt x="30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63"/>
            <p:cNvSpPr>
              <a:spLocks/>
            </p:cNvSpPr>
            <p:nvPr/>
          </p:nvSpPr>
          <p:spPr bwMode="auto">
            <a:xfrm>
              <a:off x="485" y="3260"/>
              <a:ext cx="356" cy="163"/>
            </a:xfrm>
            <a:custGeom>
              <a:avLst/>
              <a:gdLst>
                <a:gd name="T0" fmla="*/ 0 w 712"/>
                <a:gd name="T1" fmla="*/ 66 h 327"/>
                <a:gd name="T2" fmla="*/ 9 w 712"/>
                <a:gd name="T3" fmla="*/ 81 h 327"/>
                <a:gd name="T4" fmla="*/ 178 w 712"/>
                <a:gd name="T5" fmla="*/ 13 h 327"/>
                <a:gd name="T6" fmla="*/ 163 w 712"/>
                <a:gd name="T7" fmla="*/ 0 h 327"/>
                <a:gd name="T8" fmla="*/ 0 w 712"/>
                <a:gd name="T9" fmla="*/ 66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7"/>
                <a:gd name="T17" fmla="*/ 712 w 712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7">
                  <a:moveTo>
                    <a:pt x="0" y="267"/>
                  </a:moveTo>
                  <a:lnTo>
                    <a:pt x="35" y="327"/>
                  </a:lnTo>
                  <a:lnTo>
                    <a:pt x="712" y="53"/>
                  </a:lnTo>
                  <a:lnTo>
                    <a:pt x="650" y="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64"/>
            <p:cNvSpPr>
              <a:spLocks/>
            </p:cNvSpPr>
            <p:nvPr/>
          </p:nvSpPr>
          <p:spPr bwMode="auto">
            <a:xfrm>
              <a:off x="160" y="3038"/>
              <a:ext cx="687" cy="392"/>
            </a:xfrm>
            <a:custGeom>
              <a:avLst/>
              <a:gdLst>
                <a:gd name="T0" fmla="*/ 169 w 1374"/>
                <a:gd name="T1" fmla="*/ 133 h 784"/>
                <a:gd name="T2" fmla="*/ 344 w 1374"/>
                <a:gd name="T3" fmla="*/ 67 h 784"/>
                <a:gd name="T4" fmla="*/ 183 w 1374"/>
                <a:gd name="T5" fmla="*/ 0 h 784"/>
                <a:gd name="T6" fmla="*/ 5 w 1374"/>
                <a:gd name="T7" fmla="*/ 40 h 784"/>
                <a:gd name="T8" fmla="*/ 3 w 1374"/>
                <a:gd name="T9" fmla="*/ 42 h 784"/>
                <a:gd name="T10" fmla="*/ 3 w 1374"/>
                <a:gd name="T11" fmla="*/ 46 h 784"/>
                <a:gd name="T12" fmla="*/ 1 w 1374"/>
                <a:gd name="T13" fmla="*/ 51 h 784"/>
                <a:gd name="T14" fmla="*/ 0 w 1374"/>
                <a:gd name="T15" fmla="*/ 58 h 784"/>
                <a:gd name="T16" fmla="*/ 1 w 1374"/>
                <a:gd name="T17" fmla="*/ 68 h 784"/>
                <a:gd name="T18" fmla="*/ 3 w 1374"/>
                <a:gd name="T19" fmla="*/ 78 h 784"/>
                <a:gd name="T20" fmla="*/ 6 w 1374"/>
                <a:gd name="T21" fmla="*/ 88 h 784"/>
                <a:gd name="T22" fmla="*/ 14 w 1374"/>
                <a:gd name="T23" fmla="*/ 99 h 784"/>
                <a:gd name="T24" fmla="*/ 14 w 1374"/>
                <a:gd name="T25" fmla="*/ 99 h 784"/>
                <a:gd name="T26" fmla="*/ 14 w 1374"/>
                <a:gd name="T27" fmla="*/ 99 h 784"/>
                <a:gd name="T28" fmla="*/ 14 w 1374"/>
                <a:gd name="T29" fmla="*/ 99 h 784"/>
                <a:gd name="T30" fmla="*/ 173 w 1374"/>
                <a:gd name="T31" fmla="*/ 196 h 784"/>
                <a:gd name="T32" fmla="*/ 173 w 1374"/>
                <a:gd name="T33" fmla="*/ 194 h 784"/>
                <a:gd name="T34" fmla="*/ 171 w 1374"/>
                <a:gd name="T35" fmla="*/ 188 h 784"/>
                <a:gd name="T36" fmla="*/ 171 w 1374"/>
                <a:gd name="T37" fmla="*/ 188 h 784"/>
                <a:gd name="T38" fmla="*/ 171 w 1374"/>
                <a:gd name="T39" fmla="*/ 188 h 784"/>
                <a:gd name="T40" fmla="*/ 170 w 1374"/>
                <a:gd name="T41" fmla="*/ 186 h 784"/>
                <a:gd name="T42" fmla="*/ 168 w 1374"/>
                <a:gd name="T43" fmla="*/ 181 h 784"/>
                <a:gd name="T44" fmla="*/ 166 w 1374"/>
                <a:gd name="T45" fmla="*/ 175 h 784"/>
                <a:gd name="T46" fmla="*/ 163 w 1374"/>
                <a:gd name="T47" fmla="*/ 166 h 784"/>
                <a:gd name="T48" fmla="*/ 162 w 1374"/>
                <a:gd name="T49" fmla="*/ 158 h 784"/>
                <a:gd name="T50" fmla="*/ 162 w 1374"/>
                <a:gd name="T51" fmla="*/ 149 h 784"/>
                <a:gd name="T52" fmla="*/ 164 w 1374"/>
                <a:gd name="T53" fmla="*/ 140 h 784"/>
                <a:gd name="T54" fmla="*/ 169 w 1374"/>
                <a:gd name="T55" fmla="*/ 133 h 7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4"/>
                <a:gd name="T85" fmla="*/ 0 h 784"/>
                <a:gd name="T86" fmla="*/ 1374 w 1374"/>
                <a:gd name="T87" fmla="*/ 784 h 7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4" h="784">
                  <a:moveTo>
                    <a:pt x="676" y="531"/>
                  </a:moveTo>
                  <a:lnTo>
                    <a:pt x="1374" y="266"/>
                  </a:lnTo>
                  <a:lnTo>
                    <a:pt x="732" y="0"/>
                  </a:lnTo>
                  <a:lnTo>
                    <a:pt x="17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3" y="204"/>
                  </a:lnTo>
                  <a:lnTo>
                    <a:pt x="0" y="234"/>
                  </a:lnTo>
                  <a:lnTo>
                    <a:pt x="1" y="270"/>
                  </a:lnTo>
                  <a:lnTo>
                    <a:pt x="9" y="309"/>
                  </a:lnTo>
                  <a:lnTo>
                    <a:pt x="26" y="351"/>
                  </a:lnTo>
                  <a:lnTo>
                    <a:pt x="56" y="396"/>
                  </a:lnTo>
                  <a:lnTo>
                    <a:pt x="57" y="399"/>
                  </a:lnTo>
                  <a:lnTo>
                    <a:pt x="58" y="399"/>
                  </a:lnTo>
                  <a:lnTo>
                    <a:pt x="692" y="784"/>
                  </a:lnTo>
                  <a:lnTo>
                    <a:pt x="693" y="774"/>
                  </a:lnTo>
                  <a:lnTo>
                    <a:pt x="683" y="751"/>
                  </a:lnTo>
                  <a:lnTo>
                    <a:pt x="679" y="744"/>
                  </a:lnTo>
                  <a:lnTo>
                    <a:pt x="671" y="724"/>
                  </a:lnTo>
                  <a:lnTo>
                    <a:pt x="661" y="698"/>
                  </a:lnTo>
                  <a:lnTo>
                    <a:pt x="651" y="664"/>
                  </a:lnTo>
                  <a:lnTo>
                    <a:pt x="645" y="629"/>
                  </a:lnTo>
                  <a:lnTo>
                    <a:pt x="645" y="593"/>
                  </a:lnTo>
                  <a:lnTo>
                    <a:pt x="655" y="560"/>
                  </a:lnTo>
                  <a:lnTo>
                    <a:pt x="676" y="5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65"/>
            <p:cNvSpPr>
              <a:spLocks/>
            </p:cNvSpPr>
            <p:nvPr/>
          </p:nvSpPr>
          <p:spPr bwMode="auto">
            <a:xfrm>
              <a:off x="193" y="3052"/>
              <a:ext cx="618" cy="238"/>
            </a:xfrm>
            <a:custGeom>
              <a:avLst/>
              <a:gdLst>
                <a:gd name="T0" fmla="*/ 309 w 1236"/>
                <a:gd name="T1" fmla="*/ 59 h 475"/>
                <a:gd name="T2" fmla="*/ 153 w 1236"/>
                <a:gd name="T3" fmla="*/ 119 h 475"/>
                <a:gd name="T4" fmla="*/ 0 w 1236"/>
                <a:gd name="T5" fmla="*/ 38 h 475"/>
                <a:gd name="T6" fmla="*/ 166 w 1236"/>
                <a:gd name="T7" fmla="*/ 0 h 475"/>
                <a:gd name="T8" fmla="*/ 309 w 1236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6"/>
                <a:gd name="T16" fmla="*/ 0 h 475"/>
                <a:gd name="T17" fmla="*/ 1236 w 1236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6" h="475">
                  <a:moveTo>
                    <a:pt x="1236" y="236"/>
                  </a:moveTo>
                  <a:lnTo>
                    <a:pt x="610" y="475"/>
                  </a:lnTo>
                  <a:lnTo>
                    <a:pt x="0" y="151"/>
                  </a:lnTo>
                  <a:lnTo>
                    <a:pt x="665" y="0"/>
                  </a:lnTo>
                  <a:lnTo>
                    <a:pt x="1236" y="236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66"/>
            <p:cNvSpPr>
              <a:spLocks/>
            </p:cNvSpPr>
            <p:nvPr/>
          </p:nvSpPr>
          <p:spPr bwMode="auto">
            <a:xfrm>
              <a:off x="170" y="3133"/>
              <a:ext cx="316" cy="271"/>
            </a:xfrm>
            <a:custGeom>
              <a:avLst/>
              <a:gdLst>
                <a:gd name="T0" fmla="*/ 157 w 632"/>
                <a:gd name="T1" fmla="*/ 136 h 541"/>
                <a:gd name="T2" fmla="*/ 12 w 632"/>
                <a:gd name="T3" fmla="*/ 47 h 541"/>
                <a:gd name="T4" fmla="*/ 7 w 632"/>
                <a:gd name="T5" fmla="*/ 39 h 541"/>
                <a:gd name="T6" fmla="*/ 3 w 632"/>
                <a:gd name="T7" fmla="*/ 32 h 541"/>
                <a:gd name="T8" fmla="*/ 1 w 632"/>
                <a:gd name="T9" fmla="*/ 24 h 541"/>
                <a:gd name="T10" fmla="*/ 1 w 632"/>
                <a:gd name="T11" fmla="*/ 18 h 541"/>
                <a:gd name="T12" fmla="*/ 0 w 632"/>
                <a:gd name="T13" fmla="*/ 12 h 541"/>
                <a:gd name="T14" fmla="*/ 1 w 632"/>
                <a:gd name="T15" fmla="*/ 7 h 541"/>
                <a:gd name="T16" fmla="*/ 1 w 632"/>
                <a:gd name="T17" fmla="*/ 3 h 541"/>
                <a:gd name="T18" fmla="*/ 2 w 632"/>
                <a:gd name="T19" fmla="*/ 0 h 541"/>
                <a:gd name="T20" fmla="*/ 158 w 632"/>
                <a:gd name="T21" fmla="*/ 83 h 541"/>
                <a:gd name="T22" fmla="*/ 155 w 632"/>
                <a:gd name="T23" fmla="*/ 88 h 541"/>
                <a:gd name="T24" fmla="*/ 152 w 632"/>
                <a:gd name="T25" fmla="*/ 95 h 541"/>
                <a:gd name="T26" fmla="*/ 151 w 632"/>
                <a:gd name="T27" fmla="*/ 102 h 541"/>
                <a:gd name="T28" fmla="*/ 151 w 632"/>
                <a:gd name="T29" fmla="*/ 109 h 541"/>
                <a:gd name="T30" fmla="*/ 152 w 632"/>
                <a:gd name="T31" fmla="*/ 116 h 541"/>
                <a:gd name="T32" fmla="*/ 153 w 632"/>
                <a:gd name="T33" fmla="*/ 123 h 541"/>
                <a:gd name="T34" fmla="*/ 155 w 632"/>
                <a:gd name="T35" fmla="*/ 130 h 541"/>
                <a:gd name="T36" fmla="*/ 157 w 632"/>
                <a:gd name="T37" fmla="*/ 136 h 5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2"/>
                <a:gd name="T58" fmla="*/ 0 h 541"/>
                <a:gd name="T59" fmla="*/ 632 w 632"/>
                <a:gd name="T60" fmla="*/ 541 h 5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2" h="541">
                  <a:moveTo>
                    <a:pt x="628" y="541"/>
                  </a:moveTo>
                  <a:lnTo>
                    <a:pt x="50" y="187"/>
                  </a:lnTo>
                  <a:lnTo>
                    <a:pt x="28" y="154"/>
                  </a:lnTo>
                  <a:lnTo>
                    <a:pt x="13" y="125"/>
                  </a:lnTo>
                  <a:lnTo>
                    <a:pt x="5" y="96"/>
                  </a:lnTo>
                  <a:lnTo>
                    <a:pt x="2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1" y="0"/>
                  </a:lnTo>
                  <a:lnTo>
                    <a:pt x="632" y="329"/>
                  </a:lnTo>
                  <a:lnTo>
                    <a:pt x="617" y="352"/>
                  </a:lnTo>
                  <a:lnTo>
                    <a:pt x="608" y="378"/>
                  </a:lnTo>
                  <a:lnTo>
                    <a:pt x="603" y="405"/>
                  </a:lnTo>
                  <a:lnTo>
                    <a:pt x="603" y="433"/>
                  </a:lnTo>
                  <a:lnTo>
                    <a:pt x="605" y="462"/>
                  </a:lnTo>
                  <a:lnTo>
                    <a:pt x="611" y="489"/>
                  </a:lnTo>
                  <a:lnTo>
                    <a:pt x="619" y="517"/>
                  </a:lnTo>
                  <a:lnTo>
                    <a:pt x="628" y="541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67"/>
            <p:cNvSpPr>
              <a:spLocks/>
            </p:cNvSpPr>
            <p:nvPr/>
          </p:nvSpPr>
          <p:spPr bwMode="auto">
            <a:xfrm>
              <a:off x="485" y="3181"/>
              <a:ext cx="365" cy="249"/>
            </a:xfrm>
            <a:custGeom>
              <a:avLst/>
              <a:gdLst>
                <a:gd name="T0" fmla="*/ 161 w 730"/>
                <a:gd name="T1" fmla="*/ 37 h 498"/>
                <a:gd name="T2" fmla="*/ 0 w 730"/>
                <a:gd name="T3" fmla="*/ 102 h 498"/>
                <a:gd name="T4" fmla="*/ 1 w 730"/>
                <a:gd name="T5" fmla="*/ 108 h 498"/>
                <a:gd name="T6" fmla="*/ 163 w 730"/>
                <a:gd name="T7" fmla="*/ 43 h 498"/>
                <a:gd name="T8" fmla="*/ 173 w 730"/>
                <a:gd name="T9" fmla="*/ 52 h 498"/>
                <a:gd name="T10" fmla="*/ 9 w 730"/>
                <a:gd name="T11" fmla="*/ 119 h 498"/>
                <a:gd name="T12" fmla="*/ 11 w 730"/>
                <a:gd name="T13" fmla="*/ 125 h 498"/>
                <a:gd name="T14" fmla="*/ 183 w 730"/>
                <a:gd name="T15" fmla="*/ 54 h 498"/>
                <a:gd name="T16" fmla="*/ 166 w 730"/>
                <a:gd name="T17" fmla="*/ 38 h 498"/>
                <a:gd name="T18" fmla="*/ 165 w 730"/>
                <a:gd name="T19" fmla="*/ 0 h 498"/>
                <a:gd name="T20" fmla="*/ 160 w 730"/>
                <a:gd name="T21" fmla="*/ 0 h 498"/>
                <a:gd name="T22" fmla="*/ 161 w 730"/>
                <a:gd name="T23" fmla="*/ 12 h 498"/>
                <a:gd name="T24" fmla="*/ 161 w 730"/>
                <a:gd name="T25" fmla="*/ 37 h 4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498"/>
                <a:gd name="T41" fmla="*/ 730 w 730"/>
                <a:gd name="T42" fmla="*/ 498 h 4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498">
                  <a:moveTo>
                    <a:pt x="643" y="148"/>
                  </a:moveTo>
                  <a:lnTo>
                    <a:pt x="0" y="408"/>
                  </a:lnTo>
                  <a:lnTo>
                    <a:pt x="6" y="430"/>
                  </a:lnTo>
                  <a:lnTo>
                    <a:pt x="651" y="170"/>
                  </a:lnTo>
                  <a:lnTo>
                    <a:pt x="691" y="207"/>
                  </a:lnTo>
                  <a:lnTo>
                    <a:pt x="34" y="476"/>
                  </a:lnTo>
                  <a:lnTo>
                    <a:pt x="42" y="498"/>
                  </a:lnTo>
                  <a:lnTo>
                    <a:pt x="730" y="215"/>
                  </a:lnTo>
                  <a:lnTo>
                    <a:pt x="662" y="152"/>
                  </a:lnTo>
                  <a:lnTo>
                    <a:pt x="660" y="0"/>
                  </a:lnTo>
                  <a:lnTo>
                    <a:pt x="640" y="0"/>
                  </a:lnTo>
                  <a:lnTo>
                    <a:pt x="641" y="47"/>
                  </a:lnTo>
                  <a:lnTo>
                    <a:pt x="643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68"/>
            <p:cNvSpPr>
              <a:spLocks/>
            </p:cNvSpPr>
            <p:nvPr/>
          </p:nvSpPr>
          <p:spPr bwMode="auto">
            <a:xfrm>
              <a:off x="435" y="3031"/>
              <a:ext cx="348" cy="159"/>
            </a:xfrm>
            <a:custGeom>
              <a:avLst/>
              <a:gdLst>
                <a:gd name="T0" fmla="*/ 10 w 694"/>
                <a:gd name="T1" fmla="*/ 40 h 318"/>
                <a:gd name="T2" fmla="*/ 2 w 694"/>
                <a:gd name="T3" fmla="*/ 50 h 318"/>
                <a:gd name="T4" fmla="*/ 0 w 694"/>
                <a:gd name="T5" fmla="*/ 64 h 318"/>
                <a:gd name="T6" fmla="*/ 2 w 694"/>
                <a:gd name="T7" fmla="*/ 74 h 318"/>
                <a:gd name="T8" fmla="*/ 2 w 694"/>
                <a:gd name="T9" fmla="*/ 80 h 318"/>
                <a:gd name="T10" fmla="*/ 173 w 694"/>
                <a:gd name="T11" fmla="*/ 36 h 318"/>
                <a:gd name="T12" fmla="*/ 175 w 694"/>
                <a:gd name="T13" fmla="*/ 0 h 318"/>
                <a:gd name="T14" fmla="*/ 10 w 694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0" y="159"/>
                  </a:moveTo>
                  <a:lnTo>
                    <a:pt x="5" y="200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0" y="141"/>
                  </a:lnTo>
                  <a:lnTo>
                    <a:pt x="694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69"/>
            <p:cNvSpPr>
              <a:spLocks/>
            </p:cNvSpPr>
            <p:nvPr/>
          </p:nvSpPr>
          <p:spPr bwMode="auto">
            <a:xfrm>
              <a:off x="439" y="3103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2"/>
                  </a:moveTo>
                  <a:lnTo>
                    <a:pt x="30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70"/>
            <p:cNvSpPr>
              <a:spLocks/>
            </p:cNvSpPr>
            <p:nvPr/>
          </p:nvSpPr>
          <p:spPr bwMode="auto">
            <a:xfrm>
              <a:off x="134" y="2881"/>
              <a:ext cx="688" cy="346"/>
            </a:xfrm>
            <a:custGeom>
              <a:avLst/>
              <a:gdLst>
                <a:gd name="T0" fmla="*/ 163 w 1377"/>
                <a:gd name="T1" fmla="*/ 116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0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3 h 693"/>
                <a:gd name="T20" fmla="*/ 4 w 1377"/>
                <a:gd name="T21" fmla="*/ 63 h 693"/>
                <a:gd name="T22" fmla="*/ 10 w 1377"/>
                <a:gd name="T23" fmla="*/ 74 h 693"/>
                <a:gd name="T24" fmla="*/ 10 w 1377"/>
                <a:gd name="T25" fmla="*/ 74 h 693"/>
                <a:gd name="T26" fmla="*/ 11 w 1377"/>
                <a:gd name="T27" fmla="*/ 74 h 693"/>
                <a:gd name="T28" fmla="*/ 11 w 1377"/>
                <a:gd name="T29" fmla="*/ 74 h 693"/>
                <a:gd name="T30" fmla="*/ 11 w 1377"/>
                <a:gd name="T31" fmla="*/ 74 h 693"/>
                <a:gd name="T32" fmla="*/ 11 w 1377"/>
                <a:gd name="T33" fmla="*/ 74 h 693"/>
                <a:gd name="T34" fmla="*/ 11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9 w 1377"/>
                <a:gd name="T47" fmla="*/ 164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7 h 693"/>
                <a:gd name="T56" fmla="*/ 154 w 1377"/>
                <a:gd name="T57" fmla="*/ 129 h 693"/>
                <a:gd name="T58" fmla="*/ 157 w 1377"/>
                <a:gd name="T59" fmla="*/ 122 h 693"/>
                <a:gd name="T60" fmla="*/ 163 w 1377"/>
                <a:gd name="T61" fmla="*/ 116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8"/>
                  </a:lnTo>
                  <a:lnTo>
                    <a:pt x="759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5"/>
                  </a:lnTo>
                  <a:lnTo>
                    <a:pt x="42" y="296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6" y="685"/>
                  </a:lnTo>
                  <a:lnTo>
                    <a:pt x="639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2" y="615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71"/>
            <p:cNvSpPr>
              <a:spLocks/>
            </p:cNvSpPr>
            <p:nvPr/>
          </p:nvSpPr>
          <p:spPr bwMode="auto">
            <a:xfrm>
              <a:off x="171" y="2894"/>
              <a:ext cx="615" cy="209"/>
            </a:xfrm>
            <a:custGeom>
              <a:avLst/>
              <a:gdLst>
                <a:gd name="T0" fmla="*/ 308 w 1229"/>
                <a:gd name="T1" fmla="*/ 64 h 417"/>
                <a:gd name="T2" fmla="*/ 146 w 1229"/>
                <a:gd name="T3" fmla="*/ 105 h 417"/>
                <a:gd name="T4" fmla="*/ 0 w 1229"/>
                <a:gd name="T5" fmla="*/ 21 h 417"/>
                <a:gd name="T6" fmla="*/ 171 w 1229"/>
                <a:gd name="T7" fmla="*/ 0 h 417"/>
                <a:gd name="T8" fmla="*/ 308 w 1229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7"/>
                <a:gd name="T17" fmla="*/ 1229 w 1229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7">
                  <a:moveTo>
                    <a:pt x="1229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1" y="0"/>
                  </a:lnTo>
                  <a:lnTo>
                    <a:pt x="1229" y="2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72"/>
            <p:cNvSpPr>
              <a:spLocks/>
            </p:cNvSpPr>
            <p:nvPr/>
          </p:nvSpPr>
          <p:spPr bwMode="auto">
            <a:xfrm>
              <a:off x="145" y="2938"/>
              <a:ext cx="304" cy="264"/>
            </a:xfrm>
            <a:custGeom>
              <a:avLst/>
              <a:gdLst>
                <a:gd name="T0" fmla="*/ 146 w 607"/>
                <a:gd name="T1" fmla="*/ 132 h 528"/>
                <a:gd name="T2" fmla="*/ 10 w 607"/>
                <a:gd name="T3" fmla="*/ 41 h 528"/>
                <a:gd name="T4" fmla="*/ 5 w 607"/>
                <a:gd name="T5" fmla="*/ 33 h 528"/>
                <a:gd name="T6" fmla="*/ 2 w 607"/>
                <a:gd name="T7" fmla="*/ 27 h 528"/>
                <a:gd name="T8" fmla="*/ 1 w 607"/>
                <a:gd name="T9" fmla="*/ 20 h 528"/>
                <a:gd name="T10" fmla="*/ 0 w 607"/>
                <a:gd name="T11" fmla="*/ 15 h 528"/>
                <a:gd name="T12" fmla="*/ 1 w 607"/>
                <a:gd name="T13" fmla="*/ 9 h 528"/>
                <a:gd name="T14" fmla="*/ 2 w 607"/>
                <a:gd name="T15" fmla="*/ 5 h 528"/>
                <a:gd name="T16" fmla="*/ 3 w 607"/>
                <a:gd name="T17" fmla="*/ 2 h 528"/>
                <a:gd name="T18" fmla="*/ 5 w 607"/>
                <a:gd name="T19" fmla="*/ 0 h 528"/>
                <a:gd name="T20" fmla="*/ 152 w 607"/>
                <a:gd name="T21" fmla="*/ 85 h 528"/>
                <a:gd name="T22" fmla="*/ 148 w 607"/>
                <a:gd name="T23" fmla="*/ 89 h 528"/>
                <a:gd name="T24" fmla="*/ 145 w 607"/>
                <a:gd name="T25" fmla="*/ 95 h 528"/>
                <a:gd name="T26" fmla="*/ 143 w 607"/>
                <a:gd name="T27" fmla="*/ 101 h 528"/>
                <a:gd name="T28" fmla="*/ 142 w 607"/>
                <a:gd name="T29" fmla="*/ 107 h 528"/>
                <a:gd name="T30" fmla="*/ 142 w 607"/>
                <a:gd name="T31" fmla="*/ 114 h 528"/>
                <a:gd name="T32" fmla="*/ 143 w 607"/>
                <a:gd name="T33" fmla="*/ 120 h 528"/>
                <a:gd name="T34" fmla="*/ 145 w 607"/>
                <a:gd name="T35" fmla="*/ 126 h 528"/>
                <a:gd name="T36" fmla="*/ 146 w 607"/>
                <a:gd name="T37" fmla="*/ 132 h 5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8"/>
                <a:gd name="T59" fmla="*/ 607 w 607"/>
                <a:gd name="T60" fmla="*/ 528 h 5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8">
                  <a:moveTo>
                    <a:pt x="584" y="528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7" y="108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5"/>
                  </a:lnTo>
                  <a:lnTo>
                    <a:pt x="584" y="5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73"/>
            <p:cNvSpPr>
              <a:spLocks/>
            </p:cNvSpPr>
            <p:nvPr/>
          </p:nvSpPr>
          <p:spPr bwMode="auto">
            <a:xfrm>
              <a:off x="439" y="3031"/>
              <a:ext cx="377" cy="196"/>
            </a:xfrm>
            <a:custGeom>
              <a:avLst/>
              <a:gdLst>
                <a:gd name="T0" fmla="*/ 168 w 753"/>
                <a:gd name="T1" fmla="*/ 34 h 394"/>
                <a:gd name="T2" fmla="*/ 0 w 753"/>
                <a:gd name="T3" fmla="*/ 77 h 394"/>
                <a:gd name="T4" fmla="*/ 1 w 753"/>
                <a:gd name="T5" fmla="*/ 82 h 394"/>
                <a:gd name="T6" fmla="*/ 170 w 753"/>
                <a:gd name="T7" fmla="*/ 39 h 394"/>
                <a:gd name="T8" fmla="*/ 179 w 753"/>
                <a:gd name="T9" fmla="*/ 48 h 394"/>
                <a:gd name="T10" fmla="*/ 7 w 753"/>
                <a:gd name="T11" fmla="*/ 93 h 394"/>
                <a:gd name="T12" fmla="*/ 9 w 753"/>
                <a:gd name="T13" fmla="*/ 98 h 394"/>
                <a:gd name="T14" fmla="*/ 189 w 753"/>
                <a:gd name="T15" fmla="*/ 50 h 394"/>
                <a:gd name="T16" fmla="*/ 173 w 753"/>
                <a:gd name="T17" fmla="*/ 35 h 394"/>
                <a:gd name="T18" fmla="*/ 175 w 753"/>
                <a:gd name="T19" fmla="*/ 0 h 394"/>
                <a:gd name="T20" fmla="*/ 171 w 753"/>
                <a:gd name="T21" fmla="*/ 0 h 394"/>
                <a:gd name="T22" fmla="*/ 170 w 753"/>
                <a:gd name="T23" fmla="*/ 10 h 394"/>
                <a:gd name="T24" fmla="*/ 168 w 753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4"/>
                <a:gd name="T41" fmla="*/ 753 w 753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4">
                  <a:moveTo>
                    <a:pt x="670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6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3" y="204"/>
                  </a:lnTo>
                  <a:lnTo>
                    <a:pt x="690" y="141"/>
                  </a:lnTo>
                  <a:lnTo>
                    <a:pt x="700" y="2"/>
                  </a:lnTo>
                  <a:lnTo>
                    <a:pt x="681" y="0"/>
                  </a:lnTo>
                  <a:lnTo>
                    <a:pt x="677" y="43"/>
                  </a:lnTo>
                  <a:lnTo>
                    <a:pt x="670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74"/>
            <p:cNvSpPr>
              <a:spLocks/>
            </p:cNvSpPr>
            <p:nvPr/>
          </p:nvSpPr>
          <p:spPr bwMode="auto">
            <a:xfrm>
              <a:off x="442" y="2844"/>
              <a:ext cx="348" cy="159"/>
            </a:xfrm>
            <a:custGeom>
              <a:avLst/>
              <a:gdLst>
                <a:gd name="T0" fmla="*/ 11 w 695"/>
                <a:gd name="T1" fmla="*/ 40 h 317"/>
                <a:gd name="T2" fmla="*/ 2 w 695"/>
                <a:gd name="T3" fmla="*/ 50 h 317"/>
                <a:gd name="T4" fmla="*/ 0 w 695"/>
                <a:gd name="T5" fmla="*/ 64 h 317"/>
                <a:gd name="T6" fmla="*/ 2 w 695"/>
                <a:gd name="T7" fmla="*/ 74 h 317"/>
                <a:gd name="T8" fmla="*/ 3 w 695"/>
                <a:gd name="T9" fmla="*/ 80 h 317"/>
                <a:gd name="T10" fmla="*/ 173 w 695"/>
                <a:gd name="T11" fmla="*/ 35 h 317"/>
                <a:gd name="T12" fmla="*/ 174 w 695"/>
                <a:gd name="T13" fmla="*/ 0 h 317"/>
                <a:gd name="T14" fmla="*/ 11 w 695"/>
                <a:gd name="T15" fmla="*/ 40 h 3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7"/>
                <a:gd name="T26" fmla="*/ 695 w 695"/>
                <a:gd name="T27" fmla="*/ 317 h 3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7">
                  <a:moveTo>
                    <a:pt x="41" y="158"/>
                  </a:moveTo>
                  <a:lnTo>
                    <a:pt x="5" y="199"/>
                  </a:lnTo>
                  <a:lnTo>
                    <a:pt x="0" y="255"/>
                  </a:lnTo>
                  <a:lnTo>
                    <a:pt x="7" y="294"/>
                  </a:lnTo>
                  <a:lnTo>
                    <a:pt x="9" y="317"/>
                  </a:lnTo>
                  <a:lnTo>
                    <a:pt x="691" y="140"/>
                  </a:lnTo>
                  <a:lnTo>
                    <a:pt x="695" y="0"/>
                  </a:lnTo>
                  <a:lnTo>
                    <a:pt x="41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75"/>
            <p:cNvSpPr>
              <a:spLocks/>
            </p:cNvSpPr>
            <p:nvPr/>
          </p:nvSpPr>
          <p:spPr bwMode="auto">
            <a:xfrm>
              <a:off x="446" y="2916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1"/>
                  </a:moveTo>
                  <a:lnTo>
                    <a:pt x="29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76"/>
            <p:cNvSpPr>
              <a:spLocks/>
            </p:cNvSpPr>
            <p:nvPr/>
          </p:nvSpPr>
          <p:spPr bwMode="auto">
            <a:xfrm>
              <a:off x="141" y="2695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0 w 1377"/>
                <a:gd name="T25" fmla="*/ 74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1 w 1377"/>
                <a:gd name="T35" fmla="*/ 75 h 693"/>
                <a:gd name="T36" fmla="*/ 161 w 1377"/>
                <a:gd name="T37" fmla="*/ 174 h 693"/>
                <a:gd name="T38" fmla="*/ 161 w 1377"/>
                <a:gd name="T39" fmla="*/ 171 h 693"/>
                <a:gd name="T40" fmla="*/ 159 w 1377"/>
                <a:gd name="T41" fmla="*/ 166 h 693"/>
                <a:gd name="T42" fmla="*/ 159 w 1377"/>
                <a:gd name="T43" fmla="*/ 166 h 693"/>
                <a:gd name="T44" fmla="*/ 159 w 1377"/>
                <a:gd name="T45" fmla="*/ 166 h 693"/>
                <a:gd name="T46" fmla="*/ 159 w 1377"/>
                <a:gd name="T47" fmla="*/ 164 h 693"/>
                <a:gd name="T48" fmla="*/ 157 w 1377"/>
                <a:gd name="T49" fmla="*/ 160 h 693"/>
                <a:gd name="T50" fmla="*/ 155 w 1377"/>
                <a:gd name="T51" fmla="*/ 154 h 693"/>
                <a:gd name="T52" fmla="*/ 153 w 1377"/>
                <a:gd name="T53" fmla="*/ 146 h 693"/>
                <a:gd name="T54" fmla="*/ 153 w 1377"/>
                <a:gd name="T55" fmla="*/ 138 h 693"/>
                <a:gd name="T56" fmla="*/ 154 w 1377"/>
                <a:gd name="T57" fmla="*/ 130 h 693"/>
                <a:gd name="T58" fmla="*/ 157 w 1377"/>
                <a:gd name="T59" fmla="*/ 123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7"/>
                  </a:lnTo>
                  <a:lnTo>
                    <a:pt x="759" y="0"/>
                  </a:lnTo>
                  <a:lnTo>
                    <a:pt x="27" y="86"/>
                  </a:lnTo>
                  <a:lnTo>
                    <a:pt x="24" y="90"/>
                  </a:lnTo>
                  <a:lnTo>
                    <a:pt x="17" y="103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3" y="295"/>
                  </a:lnTo>
                  <a:lnTo>
                    <a:pt x="43" y="296"/>
                  </a:lnTo>
                  <a:lnTo>
                    <a:pt x="45" y="298"/>
                  </a:lnTo>
                  <a:lnTo>
                    <a:pt x="645" y="693"/>
                  </a:lnTo>
                  <a:lnTo>
                    <a:pt x="646" y="684"/>
                  </a:lnTo>
                  <a:lnTo>
                    <a:pt x="639" y="662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5" y="583"/>
                  </a:lnTo>
                  <a:lnTo>
                    <a:pt x="612" y="551"/>
                  </a:lnTo>
                  <a:lnTo>
                    <a:pt x="616" y="518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77"/>
            <p:cNvSpPr>
              <a:spLocks/>
            </p:cNvSpPr>
            <p:nvPr/>
          </p:nvSpPr>
          <p:spPr bwMode="auto">
            <a:xfrm>
              <a:off x="178" y="2707"/>
              <a:ext cx="615" cy="209"/>
            </a:xfrm>
            <a:custGeom>
              <a:avLst/>
              <a:gdLst>
                <a:gd name="T0" fmla="*/ 308 w 1230"/>
                <a:gd name="T1" fmla="*/ 63 h 418"/>
                <a:gd name="T2" fmla="*/ 146 w 1230"/>
                <a:gd name="T3" fmla="*/ 105 h 418"/>
                <a:gd name="T4" fmla="*/ 0 w 1230"/>
                <a:gd name="T5" fmla="*/ 21 h 418"/>
                <a:gd name="T6" fmla="*/ 170 w 1230"/>
                <a:gd name="T7" fmla="*/ 0 h 418"/>
                <a:gd name="T8" fmla="*/ 308 w 1230"/>
                <a:gd name="T9" fmla="*/ 63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0"/>
                <a:gd name="T16" fmla="*/ 0 h 418"/>
                <a:gd name="T17" fmla="*/ 1230 w 1230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0" h="418">
                  <a:moveTo>
                    <a:pt x="1230" y="255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30" y="25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78"/>
            <p:cNvSpPr>
              <a:spLocks/>
            </p:cNvSpPr>
            <p:nvPr/>
          </p:nvSpPr>
          <p:spPr bwMode="auto">
            <a:xfrm>
              <a:off x="152" y="2752"/>
              <a:ext cx="303" cy="264"/>
            </a:xfrm>
            <a:custGeom>
              <a:avLst/>
              <a:gdLst>
                <a:gd name="T0" fmla="*/ 146 w 607"/>
                <a:gd name="T1" fmla="*/ 132 h 529"/>
                <a:gd name="T2" fmla="*/ 9 w 607"/>
                <a:gd name="T3" fmla="*/ 41 h 529"/>
                <a:gd name="T4" fmla="*/ 4 w 607"/>
                <a:gd name="T5" fmla="*/ 33 h 529"/>
                <a:gd name="T6" fmla="*/ 1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0 w 607"/>
                <a:gd name="T13" fmla="*/ 10 h 529"/>
                <a:gd name="T14" fmla="*/ 1 w 607"/>
                <a:gd name="T15" fmla="*/ 5 h 529"/>
                <a:gd name="T16" fmla="*/ 2 w 607"/>
                <a:gd name="T17" fmla="*/ 2 h 529"/>
                <a:gd name="T18" fmla="*/ 4 w 607"/>
                <a:gd name="T19" fmla="*/ 0 h 529"/>
                <a:gd name="T20" fmla="*/ 151 w 607"/>
                <a:gd name="T21" fmla="*/ 85 h 529"/>
                <a:gd name="T22" fmla="*/ 147 w 607"/>
                <a:gd name="T23" fmla="*/ 89 h 529"/>
                <a:gd name="T24" fmla="*/ 144 w 607"/>
                <a:gd name="T25" fmla="*/ 95 h 529"/>
                <a:gd name="T26" fmla="*/ 142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2 w 607"/>
                <a:gd name="T33" fmla="*/ 120 h 529"/>
                <a:gd name="T34" fmla="*/ 144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6" y="109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1" y="10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79"/>
            <p:cNvSpPr>
              <a:spLocks/>
            </p:cNvSpPr>
            <p:nvPr/>
          </p:nvSpPr>
          <p:spPr bwMode="auto">
            <a:xfrm>
              <a:off x="446" y="2844"/>
              <a:ext cx="376" cy="198"/>
            </a:xfrm>
            <a:custGeom>
              <a:avLst/>
              <a:gdLst>
                <a:gd name="T0" fmla="*/ 168 w 752"/>
                <a:gd name="T1" fmla="*/ 34 h 394"/>
                <a:gd name="T2" fmla="*/ 0 w 752"/>
                <a:gd name="T3" fmla="*/ 78 h 394"/>
                <a:gd name="T4" fmla="*/ 1 w 752"/>
                <a:gd name="T5" fmla="*/ 83 h 394"/>
                <a:gd name="T6" fmla="*/ 169 w 752"/>
                <a:gd name="T7" fmla="*/ 39 h 394"/>
                <a:gd name="T8" fmla="*/ 179 w 752"/>
                <a:gd name="T9" fmla="*/ 49 h 394"/>
                <a:gd name="T10" fmla="*/ 7 w 752"/>
                <a:gd name="T11" fmla="*/ 94 h 394"/>
                <a:gd name="T12" fmla="*/ 9 w 752"/>
                <a:gd name="T13" fmla="*/ 100 h 394"/>
                <a:gd name="T14" fmla="*/ 188 w 752"/>
                <a:gd name="T15" fmla="*/ 51 h 394"/>
                <a:gd name="T16" fmla="*/ 173 w 752"/>
                <a:gd name="T17" fmla="*/ 35 h 394"/>
                <a:gd name="T18" fmla="*/ 175 w 752"/>
                <a:gd name="T19" fmla="*/ 1 h 394"/>
                <a:gd name="T20" fmla="*/ 170 w 752"/>
                <a:gd name="T21" fmla="*/ 0 h 394"/>
                <a:gd name="T22" fmla="*/ 170 w 752"/>
                <a:gd name="T23" fmla="*/ 10 h 394"/>
                <a:gd name="T24" fmla="*/ 168 w 752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2"/>
                <a:gd name="T40" fmla="*/ 0 h 394"/>
                <a:gd name="T41" fmla="*/ 752 w 752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2" h="394">
                  <a:moveTo>
                    <a:pt x="670" y="135"/>
                  </a:moveTo>
                  <a:lnTo>
                    <a:pt x="0" y="310"/>
                  </a:lnTo>
                  <a:lnTo>
                    <a:pt x="4" y="331"/>
                  </a:lnTo>
                  <a:lnTo>
                    <a:pt x="676" y="155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2" y="203"/>
                  </a:lnTo>
                  <a:lnTo>
                    <a:pt x="690" y="140"/>
                  </a:lnTo>
                  <a:lnTo>
                    <a:pt x="699" y="1"/>
                  </a:lnTo>
                  <a:lnTo>
                    <a:pt x="680" y="0"/>
                  </a:lnTo>
                  <a:lnTo>
                    <a:pt x="677" y="39"/>
                  </a:lnTo>
                  <a:lnTo>
                    <a:pt x="670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80"/>
            <p:cNvSpPr>
              <a:spLocks/>
            </p:cNvSpPr>
            <p:nvPr/>
          </p:nvSpPr>
          <p:spPr bwMode="auto">
            <a:xfrm>
              <a:off x="461" y="2642"/>
              <a:ext cx="335" cy="209"/>
            </a:xfrm>
            <a:custGeom>
              <a:avLst/>
              <a:gdLst>
                <a:gd name="T0" fmla="*/ 7 w 670"/>
                <a:gd name="T1" fmla="*/ 60 h 417"/>
                <a:gd name="T2" fmla="*/ 0 w 670"/>
                <a:gd name="T3" fmla="*/ 72 h 417"/>
                <a:gd name="T4" fmla="*/ 1 w 670"/>
                <a:gd name="T5" fmla="*/ 88 h 417"/>
                <a:gd name="T6" fmla="*/ 3 w 670"/>
                <a:gd name="T7" fmla="*/ 98 h 417"/>
                <a:gd name="T8" fmla="*/ 3 w 670"/>
                <a:gd name="T9" fmla="*/ 105 h 417"/>
                <a:gd name="T10" fmla="*/ 168 w 670"/>
                <a:gd name="T11" fmla="*/ 39 h 417"/>
                <a:gd name="T12" fmla="*/ 166 w 670"/>
                <a:gd name="T13" fmla="*/ 0 h 417"/>
                <a:gd name="T14" fmla="*/ 7 w 670"/>
                <a:gd name="T15" fmla="*/ 6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0" y="237"/>
                  </a:moveTo>
                  <a:lnTo>
                    <a:pt x="0" y="285"/>
                  </a:lnTo>
                  <a:lnTo>
                    <a:pt x="2" y="349"/>
                  </a:lnTo>
                  <a:lnTo>
                    <a:pt x="12" y="392"/>
                  </a:lnTo>
                  <a:lnTo>
                    <a:pt x="15" y="417"/>
                  </a:lnTo>
                  <a:lnTo>
                    <a:pt x="670" y="155"/>
                  </a:lnTo>
                  <a:lnTo>
                    <a:pt x="662" y="0"/>
                  </a:lnTo>
                  <a:lnTo>
                    <a:pt x="30" y="2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81"/>
            <p:cNvSpPr>
              <a:spLocks/>
            </p:cNvSpPr>
            <p:nvPr/>
          </p:nvSpPr>
          <p:spPr bwMode="auto">
            <a:xfrm>
              <a:off x="469" y="2721"/>
              <a:ext cx="356" cy="164"/>
            </a:xfrm>
            <a:custGeom>
              <a:avLst/>
              <a:gdLst>
                <a:gd name="T0" fmla="*/ 0 w 710"/>
                <a:gd name="T1" fmla="*/ 68 h 328"/>
                <a:gd name="T2" fmla="*/ 9 w 710"/>
                <a:gd name="T3" fmla="*/ 82 h 328"/>
                <a:gd name="T4" fmla="*/ 179 w 710"/>
                <a:gd name="T5" fmla="*/ 13 h 328"/>
                <a:gd name="T6" fmla="*/ 163 w 710"/>
                <a:gd name="T7" fmla="*/ 0 h 328"/>
                <a:gd name="T8" fmla="*/ 0 w 710"/>
                <a:gd name="T9" fmla="*/ 68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0"/>
                <a:gd name="T16" fmla="*/ 0 h 328"/>
                <a:gd name="T17" fmla="*/ 710 w 710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0" h="328">
                  <a:moveTo>
                    <a:pt x="0" y="269"/>
                  </a:moveTo>
                  <a:lnTo>
                    <a:pt x="34" y="328"/>
                  </a:lnTo>
                  <a:lnTo>
                    <a:pt x="710" y="55"/>
                  </a:lnTo>
                  <a:lnTo>
                    <a:pt x="648" y="0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82"/>
            <p:cNvSpPr>
              <a:spLocks/>
            </p:cNvSpPr>
            <p:nvPr/>
          </p:nvSpPr>
          <p:spPr bwMode="auto">
            <a:xfrm>
              <a:off x="143" y="2499"/>
              <a:ext cx="687" cy="393"/>
            </a:xfrm>
            <a:custGeom>
              <a:avLst/>
              <a:gdLst>
                <a:gd name="T0" fmla="*/ 169 w 1375"/>
                <a:gd name="T1" fmla="*/ 133 h 786"/>
                <a:gd name="T2" fmla="*/ 343 w 1375"/>
                <a:gd name="T3" fmla="*/ 67 h 786"/>
                <a:gd name="T4" fmla="*/ 183 w 1375"/>
                <a:gd name="T5" fmla="*/ 0 h 786"/>
                <a:gd name="T6" fmla="*/ 4 w 1375"/>
                <a:gd name="T7" fmla="*/ 41 h 786"/>
                <a:gd name="T8" fmla="*/ 3 w 1375"/>
                <a:gd name="T9" fmla="*/ 42 h 786"/>
                <a:gd name="T10" fmla="*/ 2 w 1375"/>
                <a:gd name="T11" fmla="*/ 46 h 786"/>
                <a:gd name="T12" fmla="*/ 1 w 1375"/>
                <a:gd name="T13" fmla="*/ 51 h 786"/>
                <a:gd name="T14" fmla="*/ 0 w 1375"/>
                <a:gd name="T15" fmla="*/ 58 h 786"/>
                <a:gd name="T16" fmla="*/ 0 w 1375"/>
                <a:gd name="T17" fmla="*/ 68 h 786"/>
                <a:gd name="T18" fmla="*/ 2 w 1375"/>
                <a:gd name="T19" fmla="*/ 78 h 786"/>
                <a:gd name="T20" fmla="*/ 7 w 1375"/>
                <a:gd name="T21" fmla="*/ 89 h 786"/>
                <a:gd name="T22" fmla="*/ 14 w 1375"/>
                <a:gd name="T23" fmla="*/ 99 h 786"/>
                <a:gd name="T24" fmla="*/ 14 w 1375"/>
                <a:gd name="T25" fmla="*/ 100 h 786"/>
                <a:gd name="T26" fmla="*/ 14 w 1375"/>
                <a:gd name="T27" fmla="*/ 100 h 786"/>
                <a:gd name="T28" fmla="*/ 14 w 1375"/>
                <a:gd name="T29" fmla="*/ 100 h 786"/>
                <a:gd name="T30" fmla="*/ 173 w 1375"/>
                <a:gd name="T31" fmla="*/ 197 h 786"/>
                <a:gd name="T32" fmla="*/ 173 w 1375"/>
                <a:gd name="T33" fmla="*/ 194 h 786"/>
                <a:gd name="T34" fmla="*/ 171 w 1375"/>
                <a:gd name="T35" fmla="*/ 189 h 786"/>
                <a:gd name="T36" fmla="*/ 171 w 1375"/>
                <a:gd name="T37" fmla="*/ 189 h 786"/>
                <a:gd name="T38" fmla="*/ 171 w 1375"/>
                <a:gd name="T39" fmla="*/ 188 h 786"/>
                <a:gd name="T40" fmla="*/ 170 w 1375"/>
                <a:gd name="T41" fmla="*/ 187 h 786"/>
                <a:gd name="T42" fmla="*/ 168 w 1375"/>
                <a:gd name="T43" fmla="*/ 182 h 786"/>
                <a:gd name="T44" fmla="*/ 165 w 1375"/>
                <a:gd name="T45" fmla="*/ 175 h 786"/>
                <a:gd name="T46" fmla="*/ 163 w 1375"/>
                <a:gd name="T47" fmla="*/ 167 h 786"/>
                <a:gd name="T48" fmla="*/ 161 w 1375"/>
                <a:gd name="T49" fmla="*/ 158 h 786"/>
                <a:gd name="T50" fmla="*/ 161 w 1375"/>
                <a:gd name="T51" fmla="*/ 149 h 786"/>
                <a:gd name="T52" fmla="*/ 164 w 1375"/>
                <a:gd name="T53" fmla="*/ 141 h 786"/>
                <a:gd name="T54" fmla="*/ 169 w 1375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5"/>
                <a:gd name="T85" fmla="*/ 0 h 786"/>
                <a:gd name="T86" fmla="*/ 1375 w 1375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5" h="786">
                  <a:moveTo>
                    <a:pt x="678" y="532"/>
                  </a:moveTo>
                  <a:lnTo>
                    <a:pt x="1375" y="266"/>
                  </a:lnTo>
                  <a:lnTo>
                    <a:pt x="733" y="0"/>
                  </a:lnTo>
                  <a:lnTo>
                    <a:pt x="18" y="161"/>
                  </a:lnTo>
                  <a:lnTo>
                    <a:pt x="15" y="167"/>
                  </a:lnTo>
                  <a:lnTo>
                    <a:pt x="10" y="182"/>
                  </a:lnTo>
                  <a:lnTo>
                    <a:pt x="4" y="205"/>
                  </a:lnTo>
                  <a:lnTo>
                    <a:pt x="0" y="235"/>
                  </a:lnTo>
                  <a:lnTo>
                    <a:pt x="1" y="271"/>
                  </a:lnTo>
                  <a:lnTo>
                    <a:pt x="10" y="311"/>
                  </a:lnTo>
                  <a:lnTo>
                    <a:pt x="28" y="354"/>
                  </a:lnTo>
                  <a:lnTo>
                    <a:pt x="58" y="398"/>
                  </a:lnTo>
                  <a:lnTo>
                    <a:pt x="59" y="400"/>
                  </a:lnTo>
                  <a:lnTo>
                    <a:pt x="59" y="401"/>
                  </a:lnTo>
                  <a:lnTo>
                    <a:pt x="693" y="786"/>
                  </a:lnTo>
                  <a:lnTo>
                    <a:pt x="694" y="776"/>
                  </a:lnTo>
                  <a:lnTo>
                    <a:pt x="685" y="753"/>
                  </a:lnTo>
                  <a:lnTo>
                    <a:pt x="684" y="752"/>
                  </a:lnTo>
                  <a:lnTo>
                    <a:pt x="680" y="745"/>
                  </a:lnTo>
                  <a:lnTo>
                    <a:pt x="672" y="726"/>
                  </a:lnTo>
                  <a:lnTo>
                    <a:pt x="662" y="699"/>
                  </a:lnTo>
                  <a:lnTo>
                    <a:pt x="653" y="667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6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83"/>
            <p:cNvSpPr>
              <a:spLocks/>
            </p:cNvSpPr>
            <p:nvPr/>
          </p:nvSpPr>
          <p:spPr bwMode="auto">
            <a:xfrm>
              <a:off x="177" y="2514"/>
              <a:ext cx="617" cy="237"/>
            </a:xfrm>
            <a:custGeom>
              <a:avLst/>
              <a:gdLst>
                <a:gd name="T0" fmla="*/ 308 w 1235"/>
                <a:gd name="T1" fmla="*/ 59 h 475"/>
                <a:gd name="T2" fmla="*/ 152 w 1235"/>
                <a:gd name="T3" fmla="*/ 118 h 475"/>
                <a:gd name="T4" fmla="*/ 0 w 1235"/>
                <a:gd name="T5" fmla="*/ 37 h 475"/>
                <a:gd name="T6" fmla="*/ 166 w 1235"/>
                <a:gd name="T7" fmla="*/ 0 h 475"/>
                <a:gd name="T8" fmla="*/ 308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84"/>
            <p:cNvSpPr>
              <a:spLocks/>
            </p:cNvSpPr>
            <p:nvPr/>
          </p:nvSpPr>
          <p:spPr bwMode="auto">
            <a:xfrm>
              <a:off x="154" y="2595"/>
              <a:ext cx="315" cy="271"/>
            </a:xfrm>
            <a:custGeom>
              <a:avLst/>
              <a:gdLst>
                <a:gd name="T0" fmla="*/ 157 w 631"/>
                <a:gd name="T1" fmla="*/ 136 h 542"/>
                <a:gd name="T2" fmla="*/ 12 w 631"/>
                <a:gd name="T3" fmla="*/ 46 h 542"/>
                <a:gd name="T4" fmla="*/ 7 w 631"/>
                <a:gd name="T5" fmla="*/ 38 h 542"/>
                <a:gd name="T6" fmla="*/ 3 w 631"/>
                <a:gd name="T7" fmla="*/ 31 h 542"/>
                <a:gd name="T8" fmla="*/ 1 w 631"/>
                <a:gd name="T9" fmla="*/ 24 h 542"/>
                <a:gd name="T10" fmla="*/ 0 w 631"/>
                <a:gd name="T11" fmla="*/ 17 h 542"/>
                <a:gd name="T12" fmla="*/ 0 w 631"/>
                <a:gd name="T13" fmla="*/ 12 h 542"/>
                <a:gd name="T14" fmla="*/ 0 w 631"/>
                <a:gd name="T15" fmla="*/ 7 h 542"/>
                <a:gd name="T16" fmla="*/ 1 w 631"/>
                <a:gd name="T17" fmla="*/ 3 h 542"/>
                <a:gd name="T18" fmla="*/ 2 w 631"/>
                <a:gd name="T19" fmla="*/ 0 h 542"/>
                <a:gd name="T20" fmla="*/ 157 w 631"/>
                <a:gd name="T21" fmla="*/ 82 h 542"/>
                <a:gd name="T22" fmla="*/ 154 w 631"/>
                <a:gd name="T23" fmla="*/ 88 h 542"/>
                <a:gd name="T24" fmla="*/ 151 w 631"/>
                <a:gd name="T25" fmla="*/ 94 h 542"/>
                <a:gd name="T26" fmla="*/ 150 w 631"/>
                <a:gd name="T27" fmla="*/ 101 h 542"/>
                <a:gd name="T28" fmla="*/ 150 w 631"/>
                <a:gd name="T29" fmla="*/ 108 h 542"/>
                <a:gd name="T30" fmla="*/ 151 w 631"/>
                <a:gd name="T31" fmla="*/ 115 h 542"/>
                <a:gd name="T32" fmla="*/ 152 w 631"/>
                <a:gd name="T33" fmla="*/ 122 h 542"/>
                <a:gd name="T34" fmla="*/ 154 w 631"/>
                <a:gd name="T35" fmla="*/ 130 h 542"/>
                <a:gd name="T36" fmla="*/ 157 w 631"/>
                <a:gd name="T37" fmla="*/ 136 h 5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1"/>
                <a:gd name="T58" fmla="*/ 0 h 542"/>
                <a:gd name="T59" fmla="*/ 631 w 631"/>
                <a:gd name="T60" fmla="*/ 542 h 5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1" h="542">
                  <a:moveTo>
                    <a:pt x="628" y="542"/>
                  </a:moveTo>
                  <a:lnTo>
                    <a:pt x="50" y="187"/>
                  </a:lnTo>
                  <a:lnTo>
                    <a:pt x="28" y="155"/>
                  </a:lnTo>
                  <a:lnTo>
                    <a:pt x="13" y="125"/>
                  </a:lnTo>
                  <a:lnTo>
                    <a:pt x="4" y="96"/>
                  </a:lnTo>
                  <a:lnTo>
                    <a:pt x="0" y="71"/>
                  </a:lnTo>
                  <a:lnTo>
                    <a:pt x="0" y="48"/>
                  </a:lnTo>
                  <a:lnTo>
                    <a:pt x="2" y="28"/>
                  </a:lnTo>
                  <a:lnTo>
                    <a:pt x="6" y="12"/>
                  </a:lnTo>
                  <a:lnTo>
                    <a:pt x="11" y="0"/>
                  </a:lnTo>
                  <a:lnTo>
                    <a:pt x="631" y="331"/>
                  </a:lnTo>
                  <a:lnTo>
                    <a:pt x="616" y="354"/>
                  </a:lnTo>
                  <a:lnTo>
                    <a:pt x="606" y="379"/>
                  </a:lnTo>
                  <a:lnTo>
                    <a:pt x="602" y="407"/>
                  </a:lnTo>
                  <a:lnTo>
                    <a:pt x="602" y="434"/>
                  </a:lnTo>
                  <a:lnTo>
                    <a:pt x="604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85"/>
            <p:cNvSpPr>
              <a:spLocks/>
            </p:cNvSpPr>
            <p:nvPr/>
          </p:nvSpPr>
          <p:spPr bwMode="auto">
            <a:xfrm>
              <a:off x="468" y="2642"/>
              <a:ext cx="366" cy="250"/>
            </a:xfrm>
            <a:custGeom>
              <a:avLst/>
              <a:gdLst>
                <a:gd name="T0" fmla="*/ 161 w 732"/>
                <a:gd name="T1" fmla="*/ 38 h 499"/>
                <a:gd name="T2" fmla="*/ 0 w 732"/>
                <a:gd name="T3" fmla="*/ 103 h 499"/>
                <a:gd name="T4" fmla="*/ 1 w 732"/>
                <a:gd name="T5" fmla="*/ 108 h 499"/>
                <a:gd name="T6" fmla="*/ 163 w 732"/>
                <a:gd name="T7" fmla="*/ 43 h 499"/>
                <a:gd name="T8" fmla="*/ 173 w 732"/>
                <a:gd name="T9" fmla="*/ 52 h 499"/>
                <a:gd name="T10" fmla="*/ 9 w 732"/>
                <a:gd name="T11" fmla="*/ 120 h 499"/>
                <a:gd name="T12" fmla="*/ 11 w 732"/>
                <a:gd name="T13" fmla="*/ 125 h 499"/>
                <a:gd name="T14" fmla="*/ 183 w 732"/>
                <a:gd name="T15" fmla="*/ 54 h 499"/>
                <a:gd name="T16" fmla="*/ 166 w 732"/>
                <a:gd name="T17" fmla="*/ 38 h 499"/>
                <a:gd name="T18" fmla="*/ 165 w 732"/>
                <a:gd name="T19" fmla="*/ 0 h 499"/>
                <a:gd name="T20" fmla="*/ 161 w 732"/>
                <a:gd name="T21" fmla="*/ 0 h 499"/>
                <a:gd name="T22" fmla="*/ 161 w 732"/>
                <a:gd name="T23" fmla="*/ 12 h 499"/>
                <a:gd name="T24" fmla="*/ 161 w 732"/>
                <a:gd name="T25" fmla="*/ 38 h 4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2"/>
                <a:gd name="T40" fmla="*/ 0 h 499"/>
                <a:gd name="T41" fmla="*/ 732 w 732"/>
                <a:gd name="T42" fmla="*/ 499 h 4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2" h="499">
                  <a:moveTo>
                    <a:pt x="644" y="149"/>
                  </a:moveTo>
                  <a:lnTo>
                    <a:pt x="0" y="409"/>
                  </a:lnTo>
                  <a:lnTo>
                    <a:pt x="7" y="431"/>
                  </a:lnTo>
                  <a:lnTo>
                    <a:pt x="652" y="170"/>
                  </a:lnTo>
                  <a:lnTo>
                    <a:pt x="692" y="208"/>
                  </a:lnTo>
                  <a:lnTo>
                    <a:pt x="36" y="477"/>
                  </a:lnTo>
                  <a:lnTo>
                    <a:pt x="43" y="499"/>
                  </a:lnTo>
                  <a:lnTo>
                    <a:pt x="732" y="216"/>
                  </a:lnTo>
                  <a:lnTo>
                    <a:pt x="663" y="152"/>
                  </a:lnTo>
                  <a:lnTo>
                    <a:pt x="660" y="0"/>
                  </a:lnTo>
                  <a:lnTo>
                    <a:pt x="642" y="0"/>
                  </a:lnTo>
                  <a:lnTo>
                    <a:pt x="642" y="47"/>
                  </a:lnTo>
                  <a:lnTo>
                    <a:pt x="644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86"/>
            <p:cNvSpPr>
              <a:spLocks/>
            </p:cNvSpPr>
            <p:nvPr/>
          </p:nvSpPr>
          <p:spPr bwMode="auto">
            <a:xfrm>
              <a:off x="419" y="2492"/>
              <a:ext cx="347" cy="158"/>
            </a:xfrm>
            <a:custGeom>
              <a:avLst/>
              <a:gdLst>
                <a:gd name="T0" fmla="*/ 11 w 694"/>
                <a:gd name="T1" fmla="*/ 39 h 318"/>
                <a:gd name="T2" fmla="*/ 1 w 694"/>
                <a:gd name="T3" fmla="*/ 50 h 318"/>
                <a:gd name="T4" fmla="*/ 0 w 694"/>
                <a:gd name="T5" fmla="*/ 64 h 318"/>
                <a:gd name="T6" fmla="*/ 1 w 694"/>
                <a:gd name="T7" fmla="*/ 73 h 318"/>
                <a:gd name="T8" fmla="*/ 3 w 694"/>
                <a:gd name="T9" fmla="*/ 79 h 318"/>
                <a:gd name="T10" fmla="*/ 173 w 694"/>
                <a:gd name="T11" fmla="*/ 35 h 318"/>
                <a:gd name="T12" fmla="*/ 174 w 694"/>
                <a:gd name="T13" fmla="*/ 0 h 318"/>
                <a:gd name="T14" fmla="*/ 11 w 694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1" y="159"/>
                  </a:moveTo>
                  <a:lnTo>
                    <a:pt x="5" y="201"/>
                  </a:lnTo>
                  <a:lnTo>
                    <a:pt x="0" y="257"/>
                  </a:lnTo>
                  <a:lnTo>
                    <a:pt x="6" y="295"/>
                  </a:lnTo>
                  <a:lnTo>
                    <a:pt x="9" y="318"/>
                  </a:lnTo>
                  <a:lnTo>
                    <a:pt x="689" y="142"/>
                  </a:lnTo>
                  <a:lnTo>
                    <a:pt x="694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87"/>
            <p:cNvSpPr>
              <a:spLocks/>
            </p:cNvSpPr>
            <p:nvPr/>
          </p:nvSpPr>
          <p:spPr bwMode="auto">
            <a:xfrm>
              <a:off x="423" y="2564"/>
              <a:ext cx="368" cy="119"/>
            </a:xfrm>
            <a:custGeom>
              <a:avLst/>
              <a:gdLst>
                <a:gd name="T0" fmla="*/ 0 w 737"/>
                <a:gd name="T1" fmla="*/ 46 h 237"/>
                <a:gd name="T2" fmla="*/ 7 w 737"/>
                <a:gd name="T3" fmla="*/ 60 h 237"/>
                <a:gd name="T4" fmla="*/ 184 w 737"/>
                <a:gd name="T5" fmla="*/ 14 h 237"/>
                <a:gd name="T6" fmla="*/ 169 w 737"/>
                <a:gd name="T7" fmla="*/ 0 h 237"/>
                <a:gd name="T8" fmla="*/ 0 w 737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237"/>
                <a:gd name="T17" fmla="*/ 737 w 737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237">
                  <a:moveTo>
                    <a:pt x="0" y="181"/>
                  </a:moveTo>
                  <a:lnTo>
                    <a:pt x="30" y="237"/>
                  </a:lnTo>
                  <a:lnTo>
                    <a:pt x="737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88"/>
            <p:cNvSpPr>
              <a:spLocks/>
            </p:cNvSpPr>
            <p:nvPr/>
          </p:nvSpPr>
          <p:spPr bwMode="auto">
            <a:xfrm>
              <a:off x="118" y="2343"/>
              <a:ext cx="688" cy="346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3 h 693"/>
                <a:gd name="T22" fmla="*/ 10 w 1377"/>
                <a:gd name="T23" fmla="*/ 73 h 693"/>
                <a:gd name="T24" fmla="*/ 10 w 1377"/>
                <a:gd name="T25" fmla="*/ 73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0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8 w 1377"/>
                <a:gd name="T47" fmla="*/ 163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8 h 693"/>
                <a:gd name="T56" fmla="*/ 153 w 1377"/>
                <a:gd name="T57" fmla="*/ 129 h 693"/>
                <a:gd name="T58" fmla="*/ 157 w 1377"/>
                <a:gd name="T59" fmla="*/ 122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2" y="468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6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4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2" y="296"/>
                  </a:lnTo>
                  <a:lnTo>
                    <a:pt x="42" y="297"/>
                  </a:lnTo>
                  <a:lnTo>
                    <a:pt x="43" y="297"/>
                  </a:lnTo>
                  <a:lnTo>
                    <a:pt x="644" y="693"/>
                  </a:lnTo>
                  <a:lnTo>
                    <a:pt x="646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5" y="655"/>
                  </a:lnTo>
                  <a:lnTo>
                    <a:pt x="628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91"/>
                  </a:lnTo>
                  <a:lnTo>
                    <a:pt x="652" y="4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89"/>
            <p:cNvSpPr>
              <a:spLocks/>
            </p:cNvSpPr>
            <p:nvPr/>
          </p:nvSpPr>
          <p:spPr bwMode="auto">
            <a:xfrm>
              <a:off x="155" y="2355"/>
              <a:ext cx="614" cy="209"/>
            </a:xfrm>
            <a:custGeom>
              <a:avLst/>
              <a:gdLst>
                <a:gd name="T0" fmla="*/ 307 w 1229"/>
                <a:gd name="T1" fmla="*/ 64 h 416"/>
                <a:gd name="T2" fmla="*/ 145 w 1229"/>
                <a:gd name="T3" fmla="*/ 105 h 416"/>
                <a:gd name="T4" fmla="*/ 0 w 1229"/>
                <a:gd name="T5" fmla="*/ 20 h 416"/>
                <a:gd name="T6" fmla="*/ 170 w 1229"/>
                <a:gd name="T7" fmla="*/ 0 h 416"/>
                <a:gd name="T8" fmla="*/ 307 w 1229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6"/>
                <a:gd name="T17" fmla="*/ 1229 w 1229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6">
                  <a:moveTo>
                    <a:pt x="1229" y="254"/>
                  </a:moveTo>
                  <a:lnTo>
                    <a:pt x="581" y="416"/>
                  </a:lnTo>
                  <a:lnTo>
                    <a:pt x="0" y="80"/>
                  </a:lnTo>
                  <a:lnTo>
                    <a:pt x="680" y="0"/>
                  </a:lnTo>
                  <a:lnTo>
                    <a:pt x="1229" y="254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90"/>
            <p:cNvSpPr>
              <a:spLocks/>
            </p:cNvSpPr>
            <p:nvPr/>
          </p:nvSpPr>
          <p:spPr bwMode="auto">
            <a:xfrm>
              <a:off x="128" y="2399"/>
              <a:ext cx="304" cy="265"/>
            </a:xfrm>
            <a:custGeom>
              <a:avLst/>
              <a:gdLst>
                <a:gd name="T0" fmla="*/ 147 w 608"/>
                <a:gd name="T1" fmla="*/ 133 h 529"/>
                <a:gd name="T2" fmla="*/ 10 w 608"/>
                <a:gd name="T3" fmla="*/ 42 h 529"/>
                <a:gd name="T4" fmla="*/ 5 w 608"/>
                <a:gd name="T5" fmla="*/ 34 h 529"/>
                <a:gd name="T6" fmla="*/ 1 w 608"/>
                <a:gd name="T7" fmla="*/ 27 h 529"/>
                <a:gd name="T8" fmla="*/ 1 w 608"/>
                <a:gd name="T9" fmla="*/ 21 h 529"/>
                <a:gd name="T10" fmla="*/ 0 w 608"/>
                <a:gd name="T11" fmla="*/ 15 h 529"/>
                <a:gd name="T12" fmla="*/ 1 w 608"/>
                <a:gd name="T13" fmla="*/ 10 h 529"/>
                <a:gd name="T14" fmla="*/ 1 w 608"/>
                <a:gd name="T15" fmla="*/ 6 h 529"/>
                <a:gd name="T16" fmla="*/ 3 w 608"/>
                <a:gd name="T17" fmla="*/ 3 h 529"/>
                <a:gd name="T18" fmla="*/ 5 w 608"/>
                <a:gd name="T19" fmla="*/ 0 h 529"/>
                <a:gd name="T20" fmla="*/ 152 w 608"/>
                <a:gd name="T21" fmla="*/ 86 h 529"/>
                <a:gd name="T22" fmla="*/ 148 w 608"/>
                <a:gd name="T23" fmla="*/ 90 h 529"/>
                <a:gd name="T24" fmla="*/ 145 w 608"/>
                <a:gd name="T25" fmla="*/ 96 h 529"/>
                <a:gd name="T26" fmla="*/ 143 w 608"/>
                <a:gd name="T27" fmla="*/ 102 h 529"/>
                <a:gd name="T28" fmla="*/ 143 w 608"/>
                <a:gd name="T29" fmla="*/ 108 h 529"/>
                <a:gd name="T30" fmla="*/ 143 w 608"/>
                <a:gd name="T31" fmla="*/ 115 h 529"/>
                <a:gd name="T32" fmla="*/ 143 w 608"/>
                <a:gd name="T33" fmla="*/ 121 h 529"/>
                <a:gd name="T34" fmla="*/ 145 w 608"/>
                <a:gd name="T35" fmla="*/ 127 h 529"/>
                <a:gd name="T36" fmla="*/ 147 w 608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8"/>
                <a:gd name="T58" fmla="*/ 0 h 529"/>
                <a:gd name="T59" fmla="*/ 608 w 608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8" h="529">
                  <a:moveTo>
                    <a:pt x="585" y="529"/>
                  </a:moveTo>
                  <a:lnTo>
                    <a:pt x="38" y="165"/>
                  </a:lnTo>
                  <a:lnTo>
                    <a:pt x="20" y="136"/>
                  </a:lnTo>
                  <a:lnTo>
                    <a:pt x="7" y="108"/>
                  </a:lnTo>
                  <a:lnTo>
                    <a:pt x="2" y="83"/>
                  </a:lnTo>
                  <a:lnTo>
                    <a:pt x="0" y="60"/>
                  </a:lnTo>
                  <a:lnTo>
                    <a:pt x="3" y="40"/>
                  </a:lnTo>
                  <a:lnTo>
                    <a:pt x="7" y="23"/>
                  </a:lnTo>
                  <a:lnTo>
                    <a:pt x="13" y="9"/>
                  </a:lnTo>
                  <a:lnTo>
                    <a:pt x="18" y="0"/>
                  </a:lnTo>
                  <a:lnTo>
                    <a:pt x="608" y="342"/>
                  </a:lnTo>
                  <a:lnTo>
                    <a:pt x="591" y="360"/>
                  </a:lnTo>
                  <a:lnTo>
                    <a:pt x="579" y="382"/>
                  </a:lnTo>
                  <a:lnTo>
                    <a:pt x="572" y="406"/>
                  </a:lnTo>
                  <a:lnTo>
                    <a:pt x="569" y="432"/>
                  </a:lnTo>
                  <a:lnTo>
                    <a:pt x="570" y="457"/>
                  </a:lnTo>
                  <a:lnTo>
                    <a:pt x="572" y="482"/>
                  </a:lnTo>
                  <a:lnTo>
                    <a:pt x="578" y="506"/>
                  </a:lnTo>
                  <a:lnTo>
                    <a:pt x="585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91"/>
            <p:cNvSpPr>
              <a:spLocks/>
            </p:cNvSpPr>
            <p:nvPr/>
          </p:nvSpPr>
          <p:spPr bwMode="auto">
            <a:xfrm>
              <a:off x="423" y="2492"/>
              <a:ext cx="376" cy="197"/>
            </a:xfrm>
            <a:custGeom>
              <a:avLst/>
              <a:gdLst>
                <a:gd name="T0" fmla="*/ 167 w 754"/>
                <a:gd name="T1" fmla="*/ 34 h 393"/>
                <a:gd name="T2" fmla="*/ 0 w 754"/>
                <a:gd name="T3" fmla="*/ 78 h 393"/>
                <a:gd name="T4" fmla="*/ 1 w 754"/>
                <a:gd name="T5" fmla="*/ 83 h 393"/>
                <a:gd name="T6" fmla="*/ 169 w 754"/>
                <a:gd name="T7" fmla="*/ 39 h 393"/>
                <a:gd name="T8" fmla="*/ 178 w 754"/>
                <a:gd name="T9" fmla="*/ 48 h 393"/>
                <a:gd name="T10" fmla="*/ 7 w 754"/>
                <a:gd name="T11" fmla="*/ 94 h 393"/>
                <a:gd name="T12" fmla="*/ 8 w 754"/>
                <a:gd name="T13" fmla="*/ 99 h 393"/>
                <a:gd name="T14" fmla="*/ 188 w 754"/>
                <a:gd name="T15" fmla="*/ 51 h 393"/>
                <a:gd name="T16" fmla="*/ 172 w 754"/>
                <a:gd name="T17" fmla="*/ 35 h 393"/>
                <a:gd name="T18" fmla="*/ 175 w 754"/>
                <a:gd name="T19" fmla="*/ 1 h 393"/>
                <a:gd name="T20" fmla="*/ 170 w 754"/>
                <a:gd name="T21" fmla="*/ 0 h 393"/>
                <a:gd name="T22" fmla="*/ 169 w 754"/>
                <a:gd name="T23" fmla="*/ 11 h 393"/>
                <a:gd name="T24" fmla="*/ 167 w 754"/>
                <a:gd name="T25" fmla="*/ 34 h 3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3"/>
                <a:gd name="T41" fmla="*/ 754 w 754"/>
                <a:gd name="T42" fmla="*/ 393 h 3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3">
                  <a:moveTo>
                    <a:pt x="671" y="135"/>
                  </a:moveTo>
                  <a:lnTo>
                    <a:pt x="0" y="309"/>
                  </a:lnTo>
                  <a:lnTo>
                    <a:pt x="5" y="330"/>
                  </a:lnTo>
                  <a:lnTo>
                    <a:pt x="678" y="155"/>
                  </a:lnTo>
                  <a:lnTo>
                    <a:pt x="715" y="192"/>
                  </a:lnTo>
                  <a:lnTo>
                    <a:pt x="29" y="374"/>
                  </a:lnTo>
                  <a:lnTo>
                    <a:pt x="35" y="393"/>
                  </a:lnTo>
                  <a:lnTo>
                    <a:pt x="754" y="203"/>
                  </a:lnTo>
                  <a:lnTo>
                    <a:pt x="691" y="139"/>
                  </a:lnTo>
                  <a:lnTo>
                    <a:pt x="701" y="1"/>
                  </a:lnTo>
                  <a:lnTo>
                    <a:pt x="681" y="0"/>
                  </a:lnTo>
                  <a:lnTo>
                    <a:pt x="679" y="42"/>
                  </a:lnTo>
                  <a:lnTo>
                    <a:pt x="671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92"/>
            <p:cNvSpPr>
              <a:spLocks/>
            </p:cNvSpPr>
            <p:nvPr/>
          </p:nvSpPr>
          <p:spPr bwMode="auto">
            <a:xfrm>
              <a:off x="452" y="2325"/>
              <a:ext cx="340" cy="156"/>
            </a:xfrm>
            <a:custGeom>
              <a:avLst/>
              <a:gdLst>
                <a:gd name="T0" fmla="*/ 9 w 681"/>
                <a:gd name="T1" fmla="*/ 39 h 312"/>
                <a:gd name="T2" fmla="*/ 1 w 681"/>
                <a:gd name="T3" fmla="*/ 48 h 312"/>
                <a:gd name="T4" fmla="*/ 0 w 681"/>
                <a:gd name="T5" fmla="*/ 62 h 312"/>
                <a:gd name="T6" fmla="*/ 1 w 681"/>
                <a:gd name="T7" fmla="*/ 73 h 312"/>
                <a:gd name="T8" fmla="*/ 2 w 681"/>
                <a:gd name="T9" fmla="*/ 78 h 312"/>
                <a:gd name="T10" fmla="*/ 169 w 681"/>
                <a:gd name="T11" fmla="*/ 35 h 312"/>
                <a:gd name="T12" fmla="*/ 170 w 681"/>
                <a:gd name="T13" fmla="*/ 0 h 312"/>
                <a:gd name="T14" fmla="*/ 9 w 681"/>
                <a:gd name="T15" fmla="*/ 39 h 3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1"/>
                <a:gd name="T25" fmla="*/ 0 h 312"/>
                <a:gd name="T26" fmla="*/ 681 w 681"/>
                <a:gd name="T27" fmla="*/ 312 h 3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1" h="312">
                  <a:moveTo>
                    <a:pt x="39" y="155"/>
                  </a:moveTo>
                  <a:lnTo>
                    <a:pt x="5" y="195"/>
                  </a:lnTo>
                  <a:lnTo>
                    <a:pt x="0" y="251"/>
                  </a:lnTo>
                  <a:lnTo>
                    <a:pt x="7" y="289"/>
                  </a:lnTo>
                  <a:lnTo>
                    <a:pt x="8" y="312"/>
                  </a:lnTo>
                  <a:lnTo>
                    <a:pt x="676" y="138"/>
                  </a:lnTo>
                  <a:lnTo>
                    <a:pt x="681" y="0"/>
                  </a:lnTo>
                  <a:lnTo>
                    <a:pt x="39" y="1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93"/>
            <p:cNvSpPr>
              <a:spLocks/>
            </p:cNvSpPr>
            <p:nvPr/>
          </p:nvSpPr>
          <p:spPr bwMode="auto">
            <a:xfrm>
              <a:off x="456" y="2396"/>
              <a:ext cx="360" cy="116"/>
            </a:xfrm>
            <a:custGeom>
              <a:avLst/>
              <a:gdLst>
                <a:gd name="T0" fmla="*/ 0 w 720"/>
                <a:gd name="T1" fmla="*/ 44 h 234"/>
                <a:gd name="T2" fmla="*/ 7 w 720"/>
                <a:gd name="T3" fmla="*/ 58 h 234"/>
                <a:gd name="T4" fmla="*/ 180 w 720"/>
                <a:gd name="T5" fmla="*/ 13 h 234"/>
                <a:gd name="T6" fmla="*/ 166 w 720"/>
                <a:gd name="T7" fmla="*/ 0 h 234"/>
                <a:gd name="T8" fmla="*/ 0 w 720"/>
                <a:gd name="T9" fmla="*/ 44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234"/>
                <a:gd name="T17" fmla="*/ 720 w 720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234">
                  <a:moveTo>
                    <a:pt x="0" y="179"/>
                  </a:moveTo>
                  <a:lnTo>
                    <a:pt x="29" y="234"/>
                  </a:lnTo>
                  <a:lnTo>
                    <a:pt x="720" y="54"/>
                  </a:lnTo>
                  <a:lnTo>
                    <a:pt x="664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94"/>
            <p:cNvSpPr>
              <a:spLocks/>
            </p:cNvSpPr>
            <p:nvPr/>
          </p:nvSpPr>
          <p:spPr bwMode="auto">
            <a:xfrm>
              <a:off x="156" y="2179"/>
              <a:ext cx="676" cy="340"/>
            </a:xfrm>
            <a:custGeom>
              <a:avLst/>
              <a:gdLst>
                <a:gd name="T0" fmla="*/ 160 w 1350"/>
                <a:gd name="T1" fmla="*/ 114 h 680"/>
                <a:gd name="T2" fmla="*/ 339 w 1350"/>
                <a:gd name="T3" fmla="*/ 71 h 680"/>
                <a:gd name="T4" fmla="*/ 187 w 1350"/>
                <a:gd name="T5" fmla="*/ 0 h 680"/>
                <a:gd name="T6" fmla="*/ 7 w 1350"/>
                <a:gd name="T7" fmla="*/ 21 h 680"/>
                <a:gd name="T8" fmla="*/ 6 w 1350"/>
                <a:gd name="T9" fmla="*/ 22 h 680"/>
                <a:gd name="T10" fmla="*/ 5 w 1350"/>
                <a:gd name="T11" fmla="*/ 25 h 680"/>
                <a:gd name="T12" fmla="*/ 3 w 1350"/>
                <a:gd name="T13" fmla="*/ 30 h 680"/>
                <a:gd name="T14" fmla="*/ 1 w 1350"/>
                <a:gd name="T15" fmla="*/ 37 h 680"/>
                <a:gd name="T16" fmla="*/ 0 w 1350"/>
                <a:gd name="T17" fmla="*/ 44 h 680"/>
                <a:gd name="T18" fmla="*/ 1 w 1350"/>
                <a:gd name="T19" fmla="*/ 52 h 680"/>
                <a:gd name="T20" fmla="*/ 5 w 1350"/>
                <a:gd name="T21" fmla="*/ 62 h 680"/>
                <a:gd name="T22" fmla="*/ 11 w 1350"/>
                <a:gd name="T23" fmla="*/ 72 h 680"/>
                <a:gd name="T24" fmla="*/ 11 w 1350"/>
                <a:gd name="T25" fmla="*/ 73 h 680"/>
                <a:gd name="T26" fmla="*/ 11 w 1350"/>
                <a:gd name="T27" fmla="*/ 73 h 680"/>
                <a:gd name="T28" fmla="*/ 11 w 1350"/>
                <a:gd name="T29" fmla="*/ 73 h 680"/>
                <a:gd name="T30" fmla="*/ 158 w 1350"/>
                <a:gd name="T31" fmla="*/ 170 h 680"/>
                <a:gd name="T32" fmla="*/ 159 w 1350"/>
                <a:gd name="T33" fmla="*/ 168 h 680"/>
                <a:gd name="T34" fmla="*/ 157 w 1350"/>
                <a:gd name="T35" fmla="*/ 163 h 680"/>
                <a:gd name="T36" fmla="*/ 157 w 1350"/>
                <a:gd name="T37" fmla="*/ 162 h 680"/>
                <a:gd name="T38" fmla="*/ 157 w 1350"/>
                <a:gd name="T39" fmla="*/ 162 h 680"/>
                <a:gd name="T40" fmla="*/ 156 w 1350"/>
                <a:gd name="T41" fmla="*/ 161 h 680"/>
                <a:gd name="T42" fmla="*/ 155 w 1350"/>
                <a:gd name="T43" fmla="*/ 157 h 680"/>
                <a:gd name="T44" fmla="*/ 153 w 1350"/>
                <a:gd name="T45" fmla="*/ 151 h 680"/>
                <a:gd name="T46" fmla="*/ 151 w 1350"/>
                <a:gd name="T47" fmla="*/ 143 h 680"/>
                <a:gd name="T48" fmla="*/ 150 w 1350"/>
                <a:gd name="T49" fmla="*/ 135 h 680"/>
                <a:gd name="T50" fmla="*/ 151 w 1350"/>
                <a:gd name="T51" fmla="*/ 127 h 680"/>
                <a:gd name="T52" fmla="*/ 154 w 1350"/>
                <a:gd name="T53" fmla="*/ 120 h 680"/>
                <a:gd name="T54" fmla="*/ 160 w 1350"/>
                <a:gd name="T55" fmla="*/ 114 h 6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50"/>
                <a:gd name="T85" fmla="*/ 0 h 680"/>
                <a:gd name="T86" fmla="*/ 1350 w 1350"/>
                <a:gd name="T87" fmla="*/ 680 h 68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50" h="680">
                  <a:moveTo>
                    <a:pt x="640" y="457"/>
                  </a:moveTo>
                  <a:lnTo>
                    <a:pt x="1350" y="281"/>
                  </a:lnTo>
                  <a:lnTo>
                    <a:pt x="744" y="0"/>
                  </a:lnTo>
                  <a:lnTo>
                    <a:pt x="27" y="85"/>
                  </a:lnTo>
                  <a:lnTo>
                    <a:pt x="24" y="89"/>
                  </a:lnTo>
                  <a:lnTo>
                    <a:pt x="17" y="101"/>
                  </a:lnTo>
                  <a:lnTo>
                    <a:pt x="9" y="120"/>
                  </a:lnTo>
                  <a:lnTo>
                    <a:pt x="2" y="145"/>
                  </a:lnTo>
                  <a:lnTo>
                    <a:pt x="0" y="176"/>
                  </a:lnTo>
                  <a:lnTo>
                    <a:pt x="4" y="210"/>
                  </a:lnTo>
                  <a:lnTo>
                    <a:pt x="17" y="248"/>
                  </a:lnTo>
                  <a:lnTo>
                    <a:pt x="42" y="288"/>
                  </a:lnTo>
                  <a:lnTo>
                    <a:pt x="43" y="291"/>
                  </a:lnTo>
                  <a:lnTo>
                    <a:pt x="632" y="680"/>
                  </a:lnTo>
                  <a:lnTo>
                    <a:pt x="634" y="670"/>
                  </a:lnTo>
                  <a:lnTo>
                    <a:pt x="627" y="650"/>
                  </a:lnTo>
                  <a:lnTo>
                    <a:pt x="627" y="648"/>
                  </a:lnTo>
                  <a:lnTo>
                    <a:pt x="623" y="642"/>
                  </a:lnTo>
                  <a:lnTo>
                    <a:pt x="617" y="625"/>
                  </a:lnTo>
                  <a:lnTo>
                    <a:pt x="609" y="601"/>
                  </a:lnTo>
                  <a:lnTo>
                    <a:pt x="603" y="571"/>
                  </a:lnTo>
                  <a:lnTo>
                    <a:pt x="600" y="540"/>
                  </a:lnTo>
                  <a:lnTo>
                    <a:pt x="604" y="508"/>
                  </a:lnTo>
                  <a:lnTo>
                    <a:pt x="616" y="480"/>
                  </a:lnTo>
                  <a:lnTo>
                    <a:pt x="640" y="4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Freeform 95"/>
            <p:cNvSpPr>
              <a:spLocks/>
            </p:cNvSpPr>
            <p:nvPr/>
          </p:nvSpPr>
          <p:spPr bwMode="auto">
            <a:xfrm>
              <a:off x="193" y="2191"/>
              <a:ext cx="602" cy="205"/>
            </a:xfrm>
            <a:custGeom>
              <a:avLst/>
              <a:gdLst>
                <a:gd name="T0" fmla="*/ 301 w 1205"/>
                <a:gd name="T1" fmla="*/ 63 h 408"/>
                <a:gd name="T2" fmla="*/ 142 w 1205"/>
                <a:gd name="T3" fmla="*/ 103 h 408"/>
                <a:gd name="T4" fmla="*/ 0 w 1205"/>
                <a:gd name="T5" fmla="*/ 20 h 408"/>
                <a:gd name="T6" fmla="*/ 167 w 1205"/>
                <a:gd name="T7" fmla="*/ 0 h 408"/>
                <a:gd name="T8" fmla="*/ 301 w 1205"/>
                <a:gd name="T9" fmla="*/ 63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5"/>
                <a:gd name="T16" fmla="*/ 0 h 408"/>
                <a:gd name="T17" fmla="*/ 1205 w 1205"/>
                <a:gd name="T18" fmla="*/ 408 h 4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5" h="408">
                  <a:moveTo>
                    <a:pt x="1205" y="250"/>
                  </a:moveTo>
                  <a:lnTo>
                    <a:pt x="570" y="408"/>
                  </a:lnTo>
                  <a:lnTo>
                    <a:pt x="0" y="79"/>
                  </a:lnTo>
                  <a:lnTo>
                    <a:pt x="668" y="0"/>
                  </a:lnTo>
                  <a:lnTo>
                    <a:pt x="1205" y="250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Freeform 96"/>
            <p:cNvSpPr>
              <a:spLocks/>
            </p:cNvSpPr>
            <p:nvPr/>
          </p:nvSpPr>
          <p:spPr bwMode="auto">
            <a:xfrm>
              <a:off x="167" y="2234"/>
              <a:ext cx="298" cy="259"/>
            </a:xfrm>
            <a:custGeom>
              <a:avLst/>
              <a:gdLst>
                <a:gd name="T0" fmla="*/ 144 w 594"/>
                <a:gd name="T1" fmla="*/ 129 h 519"/>
                <a:gd name="T2" fmla="*/ 9 w 594"/>
                <a:gd name="T3" fmla="*/ 40 h 519"/>
                <a:gd name="T4" fmla="*/ 5 w 594"/>
                <a:gd name="T5" fmla="*/ 33 h 519"/>
                <a:gd name="T6" fmla="*/ 2 w 594"/>
                <a:gd name="T7" fmla="*/ 26 h 519"/>
                <a:gd name="T8" fmla="*/ 1 w 594"/>
                <a:gd name="T9" fmla="*/ 20 h 519"/>
                <a:gd name="T10" fmla="*/ 0 w 594"/>
                <a:gd name="T11" fmla="*/ 14 h 519"/>
                <a:gd name="T12" fmla="*/ 1 w 594"/>
                <a:gd name="T13" fmla="*/ 9 h 519"/>
                <a:gd name="T14" fmla="*/ 2 w 594"/>
                <a:gd name="T15" fmla="*/ 5 h 519"/>
                <a:gd name="T16" fmla="*/ 3 w 594"/>
                <a:gd name="T17" fmla="*/ 2 h 519"/>
                <a:gd name="T18" fmla="*/ 5 w 594"/>
                <a:gd name="T19" fmla="*/ 0 h 519"/>
                <a:gd name="T20" fmla="*/ 150 w 594"/>
                <a:gd name="T21" fmla="*/ 83 h 519"/>
                <a:gd name="T22" fmla="*/ 145 w 594"/>
                <a:gd name="T23" fmla="*/ 88 h 519"/>
                <a:gd name="T24" fmla="*/ 142 w 594"/>
                <a:gd name="T25" fmla="*/ 93 h 519"/>
                <a:gd name="T26" fmla="*/ 141 w 594"/>
                <a:gd name="T27" fmla="*/ 99 h 519"/>
                <a:gd name="T28" fmla="*/ 140 w 594"/>
                <a:gd name="T29" fmla="*/ 105 h 519"/>
                <a:gd name="T30" fmla="*/ 140 w 594"/>
                <a:gd name="T31" fmla="*/ 112 h 519"/>
                <a:gd name="T32" fmla="*/ 141 w 594"/>
                <a:gd name="T33" fmla="*/ 118 h 519"/>
                <a:gd name="T34" fmla="*/ 142 w 594"/>
                <a:gd name="T35" fmla="*/ 124 h 519"/>
                <a:gd name="T36" fmla="*/ 144 w 594"/>
                <a:gd name="T37" fmla="*/ 129 h 5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4"/>
                <a:gd name="T58" fmla="*/ 0 h 519"/>
                <a:gd name="T59" fmla="*/ 594 w 594"/>
                <a:gd name="T60" fmla="*/ 519 h 5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4" h="519">
                  <a:moveTo>
                    <a:pt x="572" y="519"/>
                  </a:moveTo>
                  <a:lnTo>
                    <a:pt x="36" y="162"/>
                  </a:lnTo>
                  <a:lnTo>
                    <a:pt x="18" y="133"/>
                  </a:lnTo>
                  <a:lnTo>
                    <a:pt x="7" y="106"/>
                  </a:lnTo>
                  <a:lnTo>
                    <a:pt x="1" y="82"/>
                  </a:lnTo>
                  <a:lnTo>
                    <a:pt x="0" y="59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594" y="335"/>
                  </a:lnTo>
                  <a:lnTo>
                    <a:pt x="578" y="353"/>
                  </a:lnTo>
                  <a:lnTo>
                    <a:pt x="567" y="375"/>
                  </a:lnTo>
                  <a:lnTo>
                    <a:pt x="560" y="398"/>
                  </a:lnTo>
                  <a:lnTo>
                    <a:pt x="556" y="422"/>
                  </a:lnTo>
                  <a:lnTo>
                    <a:pt x="558" y="448"/>
                  </a:lnTo>
                  <a:lnTo>
                    <a:pt x="560" y="473"/>
                  </a:lnTo>
                  <a:lnTo>
                    <a:pt x="566" y="497"/>
                  </a:lnTo>
                  <a:lnTo>
                    <a:pt x="572" y="51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Freeform 97"/>
            <p:cNvSpPr>
              <a:spLocks/>
            </p:cNvSpPr>
            <p:nvPr/>
          </p:nvSpPr>
          <p:spPr bwMode="auto">
            <a:xfrm>
              <a:off x="455" y="2325"/>
              <a:ext cx="370" cy="194"/>
            </a:xfrm>
            <a:custGeom>
              <a:avLst/>
              <a:gdLst>
                <a:gd name="T0" fmla="*/ 165 w 738"/>
                <a:gd name="T1" fmla="*/ 33 h 387"/>
                <a:gd name="T2" fmla="*/ 0 w 738"/>
                <a:gd name="T3" fmla="*/ 76 h 387"/>
                <a:gd name="T4" fmla="*/ 2 w 738"/>
                <a:gd name="T5" fmla="*/ 81 h 387"/>
                <a:gd name="T6" fmla="*/ 167 w 738"/>
                <a:gd name="T7" fmla="*/ 38 h 387"/>
                <a:gd name="T8" fmla="*/ 175 w 738"/>
                <a:gd name="T9" fmla="*/ 48 h 387"/>
                <a:gd name="T10" fmla="*/ 8 w 738"/>
                <a:gd name="T11" fmla="*/ 92 h 387"/>
                <a:gd name="T12" fmla="*/ 9 w 738"/>
                <a:gd name="T13" fmla="*/ 97 h 387"/>
                <a:gd name="T14" fmla="*/ 186 w 738"/>
                <a:gd name="T15" fmla="*/ 50 h 387"/>
                <a:gd name="T16" fmla="*/ 170 w 738"/>
                <a:gd name="T17" fmla="*/ 35 h 387"/>
                <a:gd name="T18" fmla="*/ 172 w 738"/>
                <a:gd name="T19" fmla="*/ 1 h 387"/>
                <a:gd name="T20" fmla="*/ 168 w 738"/>
                <a:gd name="T21" fmla="*/ 0 h 387"/>
                <a:gd name="T22" fmla="*/ 167 w 738"/>
                <a:gd name="T23" fmla="*/ 9 h 387"/>
                <a:gd name="T24" fmla="*/ 165 w 738"/>
                <a:gd name="T25" fmla="*/ 33 h 38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8"/>
                <a:gd name="T40" fmla="*/ 0 h 387"/>
                <a:gd name="T41" fmla="*/ 738 w 738"/>
                <a:gd name="T42" fmla="*/ 387 h 38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8" h="387">
                  <a:moveTo>
                    <a:pt x="658" y="132"/>
                  </a:moveTo>
                  <a:lnTo>
                    <a:pt x="0" y="304"/>
                  </a:lnTo>
                  <a:lnTo>
                    <a:pt x="5" y="324"/>
                  </a:lnTo>
                  <a:lnTo>
                    <a:pt x="664" y="152"/>
                  </a:lnTo>
                  <a:lnTo>
                    <a:pt x="699" y="189"/>
                  </a:lnTo>
                  <a:lnTo>
                    <a:pt x="29" y="366"/>
                  </a:lnTo>
                  <a:lnTo>
                    <a:pt x="34" y="387"/>
                  </a:lnTo>
                  <a:lnTo>
                    <a:pt x="738" y="199"/>
                  </a:lnTo>
                  <a:lnTo>
                    <a:pt x="676" y="137"/>
                  </a:lnTo>
                  <a:lnTo>
                    <a:pt x="687" y="1"/>
                  </a:lnTo>
                  <a:lnTo>
                    <a:pt x="668" y="0"/>
                  </a:lnTo>
                  <a:lnTo>
                    <a:pt x="665" y="36"/>
                  </a:lnTo>
                  <a:lnTo>
                    <a:pt x="658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Freeform 98"/>
            <p:cNvSpPr>
              <a:spLocks/>
            </p:cNvSpPr>
            <p:nvPr/>
          </p:nvSpPr>
          <p:spPr bwMode="auto">
            <a:xfrm>
              <a:off x="471" y="2125"/>
              <a:ext cx="321" cy="200"/>
            </a:xfrm>
            <a:custGeom>
              <a:avLst/>
              <a:gdLst>
                <a:gd name="T0" fmla="*/ 7 w 643"/>
                <a:gd name="T1" fmla="*/ 56 h 401"/>
                <a:gd name="T2" fmla="*/ 0 w 643"/>
                <a:gd name="T3" fmla="*/ 68 h 401"/>
                <a:gd name="T4" fmla="*/ 0 w 643"/>
                <a:gd name="T5" fmla="*/ 83 h 401"/>
                <a:gd name="T6" fmla="*/ 2 w 643"/>
                <a:gd name="T7" fmla="*/ 94 h 401"/>
                <a:gd name="T8" fmla="*/ 3 w 643"/>
                <a:gd name="T9" fmla="*/ 100 h 401"/>
                <a:gd name="T10" fmla="*/ 160 w 643"/>
                <a:gd name="T11" fmla="*/ 37 h 401"/>
                <a:gd name="T12" fmla="*/ 158 w 643"/>
                <a:gd name="T13" fmla="*/ 0 h 401"/>
                <a:gd name="T14" fmla="*/ 7 w 643"/>
                <a:gd name="T15" fmla="*/ 56 h 4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3"/>
                <a:gd name="T25" fmla="*/ 0 h 401"/>
                <a:gd name="T26" fmla="*/ 643 w 643"/>
                <a:gd name="T27" fmla="*/ 401 h 4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3" h="401">
                  <a:moveTo>
                    <a:pt x="30" y="227"/>
                  </a:moveTo>
                  <a:lnTo>
                    <a:pt x="0" y="274"/>
                  </a:lnTo>
                  <a:lnTo>
                    <a:pt x="1" y="335"/>
                  </a:lnTo>
                  <a:lnTo>
                    <a:pt x="11" y="377"/>
                  </a:lnTo>
                  <a:lnTo>
                    <a:pt x="15" y="401"/>
                  </a:lnTo>
                  <a:lnTo>
                    <a:pt x="643" y="149"/>
                  </a:lnTo>
                  <a:lnTo>
                    <a:pt x="635" y="0"/>
                  </a:lnTo>
                  <a:lnTo>
                    <a:pt x="30" y="2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Freeform 99"/>
            <p:cNvSpPr>
              <a:spLocks/>
            </p:cNvSpPr>
            <p:nvPr/>
          </p:nvSpPr>
          <p:spPr bwMode="auto">
            <a:xfrm>
              <a:off x="478" y="2201"/>
              <a:ext cx="342" cy="157"/>
            </a:xfrm>
            <a:custGeom>
              <a:avLst/>
              <a:gdLst>
                <a:gd name="T0" fmla="*/ 0 w 683"/>
                <a:gd name="T1" fmla="*/ 64 h 316"/>
                <a:gd name="T2" fmla="*/ 9 w 683"/>
                <a:gd name="T3" fmla="*/ 78 h 316"/>
                <a:gd name="T4" fmla="*/ 171 w 683"/>
                <a:gd name="T5" fmla="*/ 13 h 316"/>
                <a:gd name="T6" fmla="*/ 156 w 683"/>
                <a:gd name="T7" fmla="*/ 0 h 316"/>
                <a:gd name="T8" fmla="*/ 0 w 683"/>
                <a:gd name="T9" fmla="*/ 64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3"/>
                <a:gd name="T16" fmla="*/ 0 h 316"/>
                <a:gd name="T17" fmla="*/ 683 w 68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3" h="316">
                  <a:moveTo>
                    <a:pt x="0" y="258"/>
                  </a:moveTo>
                  <a:lnTo>
                    <a:pt x="34" y="316"/>
                  </a:lnTo>
                  <a:lnTo>
                    <a:pt x="683" y="52"/>
                  </a:lnTo>
                  <a:lnTo>
                    <a:pt x="623" y="0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Freeform 100"/>
            <p:cNvSpPr>
              <a:spLocks/>
            </p:cNvSpPr>
            <p:nvPr/>
          </p:nvSpPr>
          <p:spPr bwMode="auto">
            <a:xfrm>
              <a:off x="166" y="1988"/>
              <a:ext cx="660" cy="377"/>
            </a:xfrm>
            <a:custGeom>
              <a:avLst/>
              <a:gdLst>
                <a:gd name="T0" fmla="*/ 162 w 1321"/>
                <a:gd name="T1" fmla="*/ 128 h 753"/>
                <a:gd name="T2" fmla="*/ 330 w 1321"/>
                <a:gd name="T3" fmla="*/ 64 h 753"/>
                <a:gd name="T4" fmla="*/ 176 w 1321"/>
                <a:gd name="T5" fmla="*/ 0 h 753"/>
                <a:gd name="T6" fmla="*/ 4 w 1321"/>
                <a:gd name="T7" fmla="*/ 39 h 753"/>
                <a:gd name="T8" fmla="*/ 3 w 1321"/>
                <a:gd name="T9" fmla="*/ 40 h 753"/>
                <a:gd name="T10" fmla="*/ 2 w 1321"/>
                <a:gd name="T11" fmla="*/ 44 h 753"/>
                <a:gd name="T12" fmla="*/ 1 w 1321"/>
                <a:gd name="T13" fmla="*/ 49 h 753"/>
                <a:gd name="T14" fmla="*/ 0 w 1321"/>
                <a:gd name="T15" fmla="*/ 56 h 753"/>
                <a:gd name="T16" fmla="*/ 0 w 1321"/>
                <a:gd name="T17" fmla="*/ 65 h 753"/>
                <a:gd name="T18" fmla="*/ 2 w 1321"/>
                <a:gd name="T19" fmla="*/ 75 h 753"/>
                <a:gd name="T20" fmla="*/ 6 w 1321"/>
                <a:gd name="T21" fmla="*/ 85 h 753"/>
                <a:gd name="T22" fmla="*/ 13 w 1321"/>
                <a:gd name="T23" fmla="*/ 96 h 753"/>
                <a:gd name="T24" fmla="*/ 13 w 1321"/>
                <a:gd name="T25" fmla="*/ 96 h 753"/>
                <a:gd name="T26" fmla="*/ 14 w 1321"/>
                <a:gd name="T27" fmla="*/ 96 h 753"/>
                <a:gd name="T28" fmla="*/ 14 w 1321"/>
                <a:gd name="T29" fmla="*/ 96 h 753"/>
                <a:gd name="T30" fmla="*/ 14 w 1321"/>
                <a:gd name="T31" fmla="*/ 96 h 753"/>
                <a:gd name="T32" fmla="*/ 14 w 1321"/>
                <a:gd name="T33" fmla="*/ 96 h 753"/>
                <a:gd name="T34" fmla="*/ 14 w 1321"/>
                <a:gd name="T35" fmla="*/ 96 h 753"/>
                <a:gd name="T36" fmla="*/ 166 w 1321"/>
                <a:gd name="T37" fmla="*/ 189 h 753"/>
                <a:gd name="T38" fmla="*/ 166 w 1321"/>
                <a:gd name="T39" fmla="*/ 186 h 753"/>
                <a:gd name="T40" fmla="*/ 164 w 1321"/>
                <a:gd name="T41" fmla="*/ 181 h 753"/>
                <a:gd name="T42" fmla="*/ 164 w 1321"/>
                <a:gd name="T43" fmla="*/ 181 h 753"/>
                <a:gd name="T44" fmla="*/ 164 w 1321"/>
                <a:gd name="T45" fmla="*/ 181 h 753"/>
                <a:gd name="T46" fmla="*/ 163 w 1321"/>
                <a:gd name="T47" fmla="*/ 179 h 753"/>
                <a:gd name="T48" fmla="*/ 161 w 1321"/>
                <a:gd name="T49" fmla="*/ 174 h 753"/>
                <a:gd name="T50" fmla="*/ 158 w 1321"/>
                <a:gd name="T51" fmla="*/ 168 h 753"/>
                <a:gd name="T52" fmla="*/ 156 w 1321"/>
                <a:gd name="T53" fmla="*/ 160 h 753"/>
                <a:gd name="T54" fmla="*/ 155 w 1321"/>
                <a:gd name="T55" fmla="*/ 151 h 753"/>
                <a:gd name="T56" fmla="*/ 155 w 1321"/>
                <a:gd name="T57" fmla="*/ 143 h 753"/>
                <a:gd name="T58" fmla="*/ 157 w 1321"/>
                <a:gd name="T59" fmla="*/ 135 h 753"/>
                <a:gd name="T60" fmla="*/ 162 w 1321"/>
                <a:gd name="T61" fmla="*/ 128 h 75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1"/>
                <a:gd name="T94" fmla="*/ 0 h 753"/>
                <a:gd name="T95" fmla="*/ 1321 w 1321"/>
                <a:gd name="T96" fmla="*/ 753 h 75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1" h="753">
                  <a:moveTo>
                    <a:pt x="650" y="509"/>
                  </a:moveTo>
                  <a:lnTo>
                    <a:pt x="1321" y="255"/>
                  </a:lnTo>
                  <a:lnTo>
                    <a:pt x="704" y="0"/>
                  </a:lnTo>
                  <a:lnTo>
                    <a:pt x="17" y="154"/>
                  </a:lnTo>
                  <a:lnTo>
                    <a:pt x="15" y="159"/>
                  </a:lnTo>
                  <a:lnTo>
                    <a:pt x="9" y="173"/>
                  </a:lnTo>
                  <a:lnTo>
                    <a:pt x="4" y="195"/>
                  </a:lnTo>
                  <a:lnTo>
                    <a:pt x="0" y="224"/>
                  </a:lnTo>
                  <a:lnTo>
                    <a:pt x="1" y="258"/>
                  </a:lnTo>
                  <a:lnTo>
                    <a:pt x="9" y="298"/>
                  </a:lnTo>
                  <a:lnTo>
                    <a:pt x="27" y="339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57" y="383"/>
                  </a:lnTo>
                  <a:lnTo>
                    <a:pt x="58" y="384"/>
                  </a:lnTo>
                  <a:lnTo>
                    <a:pt x="666" y="753"/>
                  </a:lnTo>
                  <a:lnTo>
                    <a:pt x="666" y="743"/>
                  </a:lnTo>
                  <a:lnTo>
                    <a:pt x="657" y="721"/>
                  </a:lnTo>
                  <a:lnTo>
                    <a:pt x="654" y="714"/>
                  </a:lnTo>
                  <a:lnTo>
                    <a:pt x="645" y="696"/>
                  </a:lnTo>
                  <a:lnTo>
                    <a:pt x="635" y="670"/>
                  </a:lnTo>
                  <a:lnTo>
                    <a:pt x="626" y="638"/>
                  </a:lnTo>
                  <a:lnTo>
                    <a:pt x="620" y="604"/>
                  </a:lnTo>
                  <a:lnTo>
                    <a:pt x="621" y="569"/>
                  </a:lnTo>
                  <a:lnTo>
                    <a:pt x="629" y="537"/>
                  </a:lnTo>
                  <a:lnTo>
                    <a:pt x="650" y="5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Freeform 101"/>
            <p:cNvSpPr>
              <a:spLocks/>
            </p:cNvSpPr>
            <p:nvPr/>
          </p:nvSpPr>
          <p:spPr bwMode="auto">
            <a:xfrm>
              <a:off x="198" y="2002"/>
              <a:ext cx="593" cy="227"/>
            </a:xfrm>
            <a:custGeom>
              <a:avLst/>
              <a:gdLst>
                <a:gd name="T0" fmla="*/ 297 w 1186"/>
                <a:gd name="T1" fmla="*/ 56 h 456"/>
                <a:gd name="T2" fmla="*/ 147 w 1186"/>
                <a:gd name="T3" fmla="*/ 113 h 456"/>
                <a:gd name="T4" fmla="*/ 0 w 1186"/>
                <a:gd name="T5" fmla="*/ 36 h 456"/>
                <a:gd name="T6" fmla="*/ 159 w 1186"/>
                <a:gd name="T7" fmla="*/ 0 h 456"/>
                <a:gd name="T8" fmla="*/ 297 w 1186"/>
                <a:gd name="T9" fmla="*/ 5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6"/>
                <a:gd name="T16" fmla="*/ 0 h 456"/>
                <a:gd name="T17" fmla="*/ 1186 w 1186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6" h="456">
                  <a:moveTo>
                    <a:pt x="1186" y="226"/>
                  </a:moveTo>
                  <a:lnTo>
                    <a:pt x="586" y="456"/>
                  </a:lnTo>
                  <a:lnTo>
                    <a:pt x="0" y="144"/>
                  </a:lnTo>
                  <a:lnTo>
                    <a:pt x="639" y="0"/>
                  </a:lnTo>
                  <a:lnTo>
                    <a:pt x="1186" y="2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Freeform 102"/>
            <p:cNvSpPr>
              <a:spLocks/>
            </p:cNvSpPr>
            <p:nvPr/>
          </p:nvSpPr>
          <p:spPr bwMode="auto">
            <a:xfrm>
              <a:off x="177" y="2079"/>
              <a:ext cx="302" cy="260"/>
            </a:xfrm>
            <a:custGeom>
              <a:avLst/>
              <a:gdLst>
                <a:gd name="T0" fmla="*/ 150 w 605"/>
                <a:gd name="T1" fmla="*/ 130 h 522"/>
                <a:gd name="T2" fmla="*/ 11 w 605"/>
                <a:gd name="T3" fmla="*/ 45 h 522"/>
                <a:gd name="T4" fmla="*/ 6 w 605"/>
                <a:gd name="T5" fmla="*/ 37 h 522"/>
                <a:gd name="T6" fmla="*/ 3 w 605"/>
                <a:gd name="T7" fmla="*/ 30 h 522"/>
                <a:gd name="T8" fmla="*/ 0 w 605"/>
                <a:gd name="T9" fmla="*/ 23 h 522"/>
                <a:gd name="T10" fmla="*/ 0 w 605"/>
                <a:gd name="T11" fmla="*/ 17 h 522"/>
                <a:gd name="T12" fmla="*/ 0 w 605"/>
                <a:gd name="T13" fmla="*/ 11 h 522"/>
                <a:gd name="T14" fmla="*/ 0 w 605"/>
                <a:gd name="T15" fmla="*/ 6 h 522"/>
                <a:gd name="T16" fmla="*/ 1 w 605"/>
                <a:gd name="T17" fmla="*/ 3 h 522"/>
                <a:gd name="T18" fmla="*/ 2 w 605"/>
                <a:gd name="T19" fmla="*/ 0 h 522"/>
                <a:gd name="T20" fmla="*/ 151 w 605"/>
                <a:gd name="T21" fmla="*/ 79 h 522"/>
                <a:gd name="T22" fmla="*/ 147 w 605"/>
                <a:gd name="T23" fmla="*/ 84 h 522"/>
                <a:gd name="T24" fmla="*/ 145 w 605"/>
                <a:gd name="T25" fmla="*/ 90 h 522"/>
                <a:gd name="T26" fmla="*/ 144 w 605"/>
                <a:gd name="T27" fmla="*/ 97 h 522"/>
                <a:gd name="T28" fmla="*/ 144 w 605"/>
                <a:gd name="T29" fmla="*/ 104 h 522"/>
                <a:gd name="T30" fmla="*/ 145 w 605"/>
                <a:gd name="T31" fmla="*/ 111 h 522"/>
                <a:gd name="T32" fmla="*/ 146 w 605"/>
                <a:gd name="T33" fmla="*/ 117 h 522"/>
                <a:gd name="T34" fmla="*/ 148 w 605"/>
                <a:gd name="T35" fmla="*/ 124 h 522"/>
                <a:gd name="T36" fmla="*/ 150 w 605"/>
                <a:gd name="T37" fmla="*/ 130 h 5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5"/>
                <a:gd name="T58" fmla="*/ 0 h 522"/>
                <a:gd name="T59" fmla="*/ 605 w 605"/>
                <a:gd name="T60" fmla="*/ 522 h 5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5" h="522">
                  <a:moveTo>
                    <a:pt x="602" y="522"/>
                  </a:moveTo>
                  <a:lnTo>
                    <a:pt x="47" y="180"/>
                  </a:lnTo>
                  <a:lnTo>
                    <a:pt x="26" y="149"/>
                  </a:lnTo>
                  <a:lnTo>
                    <a:pt x="12" y="120"/>
                  </a:lnTo>
                  <a:lnTo>
                    <a:pt x="3" y="94"/>
                  </a:lnTo>
                  <a:lnTo>
                    <a:pt x="0" y="68"/>
                  </a:lnTo>
                  <a:lnTo>
                    <a:pt x="0" y="46"/>
                  </a:lnTo>
                  <a:lnTo>
                    <a:pt x="2" y="27"/>
                  </a:lnTo>
                  <a:lnTo>
                    <a:pt x="6" y="12"/>
                  </a:lnTo>
                  <a:lnTo>
                    <a:pt x="9" y="0"/>
                  </a:lnTo>
                  <a:lnTo>
                    <a:pt x="605" y="318"/>
                  </a:lnTo>
                  <a:lnTo>
                    <a:pt x="591" y="340"/>
                  </a:lnTo>
                  <a:lnTo>
                    <a:pt x="582" y="364"/>
                  </a:lnTo>
                  <a:lnTo>
                    <a:pt x="577" y="390"/>
                  </a:lnTo>
                  <a:lnTo>
                    <a:pt x="577" y="418"/>
                  </a:lnTo>
                  <a:lnTo>
                    <a:pt x="580" y="446"/>
                  </a:lnTo>
                  <a:lnTo>
                    <a:pt x="586" y="472"/>
                  </a:lnTo>
                  <a:lnTo>
                    <a:pt x="592" y="497"/>
                  </a:lnTo>
                  <a:lnTo>
                    <a:pt x="602" y="5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Freeform 103"/>
            <p:cNvSpPr>
              <a:spLocks/>
            </p:cNvSpPr>
            <p:nvPr/>
          </p:nvSpPr>
          <p:spPr bwMode="auto">
            <a:xfrm>
              <a:off x="478" y="2125"/>
              <a:ext cx="351" cy="240"/>
            </a:xfrm>
            <a:custGeom>
              <a:avLst/>
              <a:gdLst>
                <a:gd name="T0" fmla="*/ 155 w 701"/>
                <a:gd name="T1" fmla="*/ 36 h 480"/>
                <a:gd name="T2" fmla="*/ 0 w 701"/>
                <a:gd name="T3" fmla="*/ 99 h 480"/>
                <a:gd name="T4" fmla="*/ 2 w 701"/>
                <a:gd name="T5" fmla="*/ 104 h 480"/>
                <a:gd name="T6" fmla="*/ 157 w 701"/>
                <a:gd name="T7" fmla="*/ 42 h 480"/>
                <a:gd name="T8" fmla="*/ 166 w 701"/>
                <a:gd name="T9" fmla="*/ 51 h 480"/>
                <a:gd name="T10" fmla="*/ 9 w 701"/>
                <a:gd name="T11" fmla="*/ 115 h 480"/>
                <a:gd name="T12" fmla="*/ 11 w 701"/>
                <a:gd name="T13" fmla="*/ 120 h 480"/>
                <a:gd name="T14" fmla="*/ 176 w 701"/>
                <a:gd name="T15" fmla="*/ 53 h 480"/>
                <a:gd name="T16" fmla="*/ 159 w 701"/>
                <a:gd name="T17" fmla="*/ 37 h 480"/>
                <a:gd name="T18" fmla="*/ 159 w 701"/>
                <a:gd name="T19" fmla="*/ 0 h 480"/>
                <a:gd name="T20" fmla="*/ 154 w 701"/>
                <a:gd name="T21" fmla="*/ 0 h 480"/>
                <a:gd name="T22" fmla="*/ 154 w 701"/>
                <a:gd name="T23" fmla="*/ 12 h 480"/>
                <a:gd name="T24" fmla="*/ 155 w 701"/>
                <a:gd name="T25" fmla="*/ 36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1"/>
                <a:gd name="T40" fmla="*/ 0 h 480"/>
                <a:gd name="T41" fmla="*/ 701 w 701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1" h="480">
                  <a:moveTo>
                    <a:pt x="617" y="144"/>
                  </a:moveTo>
                  <a:lnTo>
                    <a:pt x="0" y="394"/>
                  </a:lnTo>
                  <a:lnTo>
                    <a:pt x="6" y="416"/>
                  </a:lnTo>
                  <a:lnTo>
                    <a:pt x="626" y="165"/>
                  </a:lnTo>
                  <a:lnTo>
                    <a:pt x="663" y="201"/>
                  </a:lnTo>
                  <a:lnTo>
                    <a:pt x="33" y="459"/>
                  </a:lnTo>
                  <a:lnTo>
                    <a:pt x="41" y="480"/>
                  </a:lnTo>
                  <a:lnTo>
                    <a:pt x="701" y="209"/>
                  </a:lnTo>
                  <a:lnTo>
                    <a:pt x="636" y="148"/>
                  </a:lnTo>
                  <a:lnTo>
                    <a:pt x="634" y="0"/>
                  </a:lnTo>
                  <a:lnTo>
                    <a:pt x="615" y="0"/>
                  </a:lnTo>
                  <a:lnTo>
                    <a:pt x="616" y="46"/>
                  </a:lnTo>
                  <a:lnTo>
                    <a:pt x="617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Freeform 104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Freeform 105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Freeform 106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Freeform 107"/>
            <p:cNvSpPr>
              <a:spLocks/>
            </p:cNvSpPr>
            <p:nvPr/>
          </p:nvSpPr>
          <p:spPr bwMode="auto">
            <a:xfrm>
              <a:off x="434" y="2042"/>
              <a:ext cx="349" cy="113"/>
            </a:xfrm>
            <a:custGeom>
              <a:avLst/>
              <a:gdLst>
                <a:gd name="T0" fmla="*/ 0 w 698"/>
                <a:gd name="T1" fmla="*/ 43 h 225"/>
                <a:gd name="T2" fmla="*/ 7 w 698"/>
                <a:gd name="T3" fmla="*/ 57 h 225"/>
                <a:gd name="T4" fmla="*/ 175 w 698"/>
                <a:gd name="T5" fmla="*/ 13 h 225"/>
                <a:gd name="T6" fmla="*/ 161 w 698"/>
                <a:gd name="T7" fmla="*/ 0 h 225"/>
                <a:gd name="T8" fmla="*/ 0 w 698"/>
                <a:gd name="T9" fmla="*/ 43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8"/>
                <a:gd name="T16" fmla="*/ 0 h 225"/>
                <a:gd name="T17" fmla="*/ 698 w 698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8" h="225">
                  <a:moveTo>
                    <a:pt x="0" y="171"/>
                  </a:moveTo>
                  <a:lnTo>
                    <a:pt x="29" y="225"/>
                  </a:lnTo>
                  <a:lnTo>
                    <a:pt x="698" y="50"/>
                  </a:lnTo>
                  <a:lnTo>
                    <a:pt x="644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Freeform 108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Freeform 109"/>
            <p:cNvSpPr>
              <a:spLocks/>
            </p:cNvSpPr>
            <p:nvPr/>
          </p:nvSpPr>
          <p:spPr bwMode="auto">
            <a:xfrm>
              <a:off x="179" y="1843"/>
              <a:ext cx="584" cy="199"/>
            </a:xfrm>
            <a:custGeom>
              <a:avLst/>
              <a:gdLst>
                <a:gd name="T0" fmla="*/ 292 w 1167"/>
                <a:gd name="T1" fmla="*/ 61 h 397"/>
                <a:gd name="T2" fmla="*/ 138 w 1167"/>
                <a:gd name="T3" fmla="*/ 100 h 397"/>
                <a:gd name="T4" fmla="*/ 0 w 1167"/>
                <a:gd name="T5" fmla="*/ 20 h 397"/>
                <a:gd name="T6" fmla="*/ 162 w 1167"/>
                <a:gd name="T7" fmla="*/ 0 h 397"/>
                <a:gd name="T8" fmla="*/ 292 w 1167"/>
                <a:gd name="T9" fmla="*/ 61 h 3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7"/>
                <a:gd name="T16" fmla="*/ 0 h 397"/>
                <a:gd name="T17" fmla="*/ 1167 w 1167"/>
                <a:gd name="T18" fmla="*/ 397 h 3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7" h="397">
                  <a:moveTo>
                    <a:pt x="1167" y="243"/>
                  </a:moveTo>
                  <a:lnTo>
                    <a:pt x="551" y="397"/>
                  </a:lnTo>
                  <a:lnTo>
                    <a:pt x="0" y="78"/>
                  </a:lnTo>
                  <a:lnTo>
                    <a:pt x="646" y="0"/>
                  </a:lnTo>
                  <a:lnTo>
                    <a:pt x="1167" y="2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Freeform 110"/>
            <p:cNvSpPr>
              <a:spLocks/>
            </p:cNvSpPr>
            <p:nvPr/>
          </p:nvSpPr>
          <p:spPr bwMode="auto">
            <a:xfrm>
              <a:off x="154" y="1885"/>
              <a:ext cx="288" cy="252"/>
            </a:xfrm>
            <a:custGeom>
              <a:avLst/>
              <a:gdLst>
                <a:gd name="T0" fmla="*/ 139 w 576"/>
                <a:gd name="T1" fmla="*/ 126 h 503"/>
                <a:gd name="T2" fmla="*/ 9 w 576"/>
                <a:gd name="T3" fmla="*/ 39 h 503"/>
                <a:gd name="T4" fmla="*/ 5 w 576"/>
                <a:gd name="T5" fmla="*/ 33 h 503"/>
                <a:gd name="T6" fmla="*/ 1 w 576"/>
                <a:gd name="T7" fmla="*/ 26 h 503"/>
                <a:gd name="T8" fmla="*/ 1 w 576"/>
                <a:gd name="T9" fmla="*/ 20 h 503"/>
                <a:gd name="T10" fmla="*/ 0 w 576"/>
                <a:gd name="T11" fmla="*/ 15 h 503"/>
                <a:gd name="T12" fmla="*/ 1 w 576"/>
                <a:gd name="T13" fmla="*/ 10 h 503"/>
                <a:gd name="T14" fmla="*/ 1 w 576"/>
                <a:gd name="T15" fmla="*/ 6 h 503"/>
                <a:gd name="T16" fmla="*/ 3 w 576"/>
                <a:gd name="T17" fmla="*/ 3 h 503"/>
                <a:gd name="T18" fmla="*/ 4 w 576"/>
                <a:gd name="T19" fmla="*/ 0 h 503"/>
                <a:gd name="T20" fmla="*/ 144 w 576"/>
                <a:gd name="T21" fmla="*/ 81 h 503"/>
                <a:gd name="T22" fmla="*/ 140 w 576"/>
                <a:gd name="T23" fmla="*/ 86 h 503"/>
                <a:gd name="T24" fmla="*/ 138 w 576"/>
                <a:gd name="T25" fmla="*/ 91 h 503"/>
                <a:gd name="T26" fmla="*/ 136 w 576"/>
                <a:gd name="T27" fmla="*/ 97 h 503"/>
                <a:gd name="T28" fmla="*/ 135 w 576"/>
                <a:gd name="T29" fmla="*/ 103 h 503"/>
                <a:gd name="T30" fmla="*/ 135 w 576"/>
                <a:gd name="T31" fmla="*/ 109 h 503"/>
                <a:gd name="T32" fmla="*/ 136 w 576"/>
                <a:gd name="T33" fmla="*/ 115 h 503"/>
                <a:gd name="T34" fmla="*/ 137 w 576"/>
                <a:gd name="T35" fmla="*/ 121 h 503"/>
                <a:gd name="T36" fmla="*/ 139 w 576"/>
                <a:gd name="T37" fmla="*/ 126 h 5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76"/>
                <a:gd name="T58" fmla="*/ 0 h 503"/>
                <a:gd name="T59" fmla="*/ 576 w 576"/>
                <a:gd name="T60" fmla="*/ 503 h 5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76" h="503">
                  <a:moveTo>
                    <a:pt x="555" y="503"/>
                  </a:moveTo>
                  <a:lnTo>
                    <a:pt x="36" y="156"/>
                  </a:lnTo>
                  <a:lnTo>
                    <a:pt x="17" y="129"/>
                  </a:lnTo>
                  <a:lnTo>
                    <a:pt x="6" y="102"/>
                  </a:lnTo>
                  <a:lnTo>
                    <a:pt x="1" y="78"/>
                  </a:lnTo>
                  <a:lnTo>
                    <a:pt x="0" y="57"/>
                  </a:lnTo>
                  <a:lnTo>
                    <a:pt x="2" y="38"/>
                  </a:lnTo>
                  <a:lnTo>
                    <a:pt x="6" y="22"/>
                  </a:lnTo>
                  <a:lnTo>
                    <a:pt x="12" y="9"/>
                  </a:lnTo>
                  <a:lnTo>
                    <a:pt x="16" y="0"/>
                  </a:lnTo>
                  <a:lnTo>
                    <a:pt x="576" y="324"/>
                  </a:lnTo>
                  <a:lnTo>
                    <a:pt x="560" y="343"/>
                  </a:lnTo>
                  <a:lnTo>
                    <a:pt x="549" y="362"/>
                  </a:lnTo>
                  <a:lnTo>
                    <a:pt x="542" y="385"/>
                  </a:lnTo>
                  <a:lnTo>
                    <a:pt x="540" y="409"/>
                  </a:lnTo>
                  <a:lnTo>
                    <a:pt x="540" y="434"/>
                  </a:lnTo>
                  <a:lnTo>
                    <a:pt x="543" y="458"/>
                  </a:lnTo>
                  <a:lnTo>
                    <a:pt x="548" y="481"/>
                  </a:lnTo>
                  <a:lnTo>
                    <a:pt x="555" y="50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Freeform 111"/>
            <p:cNvSpPr>
              <a:spLocks/>
            </p:cNvSpPr>
            <p:nvPr/>
          </p:nvSpPr>
          <p:spPr bwMode="auto">
            <a:xfrm>
              <a:off x="434" y="1973"/>
              <a:ext cx="357" cy="188"/>
            </a:xfrm>
            <a:custGeom>
              <a:avLst/>
              <a:gdLst>
                <a:gd name="T0" fmla="*/ 159 w 716"/>
                <a:gd name="T1" fmla="*/ 33 h 375"/>
                <a:gd name="T2" fmla="*/ 0 w 716"/>
                <a:gd name="T3" fmla="*/ 74 h 375"/>
                <a:gd name="T4" fmla="*/ 1 w 716"/>
                <a:gd name="T5" fmla="*/ 79 h 375"/>
                <a:gd name="T6" fmla="*/ 160 w 716"/>
                <a:gd name="T7" fmla="*/ 37 h 375"/>
                <a:gd name="T8" fmla="*/ 169 w 716"/>
                <a:gd name="T9" fmla="*/ 46 h 375"/>
                <a:gd name="T10" fmla="*/ 7 w 716"/>
                <a:gd name="T11" fmla="*/ 89 h 375"/>
                <a:gd name="T12" fmla="*/ 8 w 716"/>
                <a:gd name="T13" fmla="*/ 94 h 375"/>
                <a:gd name="T14" fmla="*/ 178 w 716"/>
                <a:gd name="T15" fmla="*/ 49 h 375"/>
                <a:gd name="T16" fmla="*/ 163 w 716"/>
                <a:gd name="T17" fmla="*/ 34 h 375"/>
                <a:gd name="T18" fmla="*/ 166 w 716"/>
                <a:gd name="T19" fmla="*/ 1 h 375"/>
                <a:gd name="T20" fmla="*/ 161 w 716"/>
                <a:gd name="T21" fmla="*/ 0 h 375"/>
                <a:gd name="T22" fmla="*/ 160 w 716"/>
                <a:gd name="T23" fmla="*/ 11 h 375"/>
                <a:gd name="T24" fmla="*/ 159 w 716"/>
                <a:gd name="T25" fmla="*/ 33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6"/>
                <a:gd name="T40" fmla="*/ 0 h 375"/>
                <a:gd name="T41" fmla="*/ 716 w 716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6" h="375">
                  <a:moveTo>
                    <a:pt x="637" y="129"/>
                  </a:moveTo>
                  <a:lnTo>
                    <a:pt x="0" y="295"/>
                  </a:lnTo>
                  <a:lnTo>
                    <a:pt x="5" y="315"/>
                  </a:lnTo>
                  <a:lnTo>
                    <a:pt x="643" y="148"/>
                  </a:lnTo>
                  <a:lnTo>
                    <a:pt x="678" y="184"/>
                  </a:lnTo>
                  <a:lnTo>
                    <a:pt x="28" y="355"/>
                  </a:lnTo>
                  <a:lnTo>
                    <a:pt x="32" y="375"/>
                  </a:lnTo>
                  <a:lnTo>
                    <a:pt x="716" y="194"/>
                  </a:lnTo>
                  <a:lnTo>
                    <a:pt x="656" y="133"/>
                  </a:lnTo>
                  <a:lnTo>
                    <a:pt x="665" y="2"/>
                  </a:lnTo>
                  <a:lnTo>
                    <a:pt x="647" y="0"/>
                  </a:lnTo>
                  <a:lnTo>
                    <a:pt x="644" y="41"/>
                  </a:lnTo>
                  <a:lnTo>
                    <a:pt x="637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Freeform 112"/>
            <p:cNvSpPr>
              <a:spLocks/>
            </p:cNvSpPr>
            <p:nvPr/>
          </p:nvSpPr>
          <p:spPr bwMode="auto">
            <a:xfrm>
              <a:off x="488" y="1756"/>
              <a:ext cx="311" cy="194"/>
            </a:xfrm>
            <a:custGeom>
              <a:avLst/>
              <a:gdLst>
                <a:gd name="T0" fmla="*/ 7 w 623"/>
                <a:gd name="T1" fmla="*/ 55 h 389"/>
                <a:gd name="T2" fmla="*/ 0 w 623"/>
                <a:gd name="T3" fmla="*/ 66 h 389"/>
                <a:gd name="T4" fmla="*/ 0 w 623"/>
                <a:gd name="T5" fmla="*/ 81 h 389"/>
                <a:gd name="T6" fmla="*/ 2 w 623"/>
                <a:gd name="T7" fmla="*/ 91 h 389"/>
                <a:gd name="T8" fmla="*/ 3 w 623"/>
                <a:gd name="T9" fmla="*/ 97 h 389"/>
                <a:gd name="T10" fmla="*/ 155 w 623"/>
                <a:gd name="T11" fmla="*/ 36 h 389"/>
                <a:gd name="T12" fmla="*/ 153 w 623"/>
                <a:gd name="T13" fmla="*/ 0 h 389"/>
                <a:gd name="T14" fmla="*/ 7 w 623"/>
                <a:gd name="T15" fmla="*/ 55 h 3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3"/>
                <a:gd name="T25" fmla="*/ 0 h 389"/>
                <a:gd name="T26" fmla="*/ 623 w 623"/>
                <a:gd name="T27" fmla="*/ 389 h 3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3" h="389">
                  <a:moveTo>
                    <a:pt x="29" y="221"/>
                  </a:moveTo>
                  <a:lnTo>
                    <a:pt x="0" y="266"/>
                  </a:lnTo>
                  <a:lnTo>
                    <a:pt x="2" y="326"/>
                  </a:lnTo>
                  <a:lnTo>
                    <a:pt x="11" y="365"/>
                  </a:lnTo>
                  <a:lnTo>
                    <a:pt x="15" y="389"/>
                  </a:lnTo>
                  <a:lnTo>
                    <a:pt x="623" y="145"/>
                  </a:lnTo>
                  <a:lnTo>
                    <a:pt x="615" y="0"/>
                  </a:lnTo>
                  <a:lnTo>
                    <a:pt x="29" y="2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Freeform 113"/>
            <p:cNvSpPr>
              <a:spLocks/>
            </p:cNvSpPr>
            <p:nvPr/>
          </p:nvSpPr>
          <p:spPr bwMode="auto">
            <a:xfrm>
              <a:off x="496" y="1830"/>
              <a:ext cx="330" cy="153"/>
            </a:xfrm>
            <a:custGeom>
              <a:avLst/>
              <a:gdLst>
                <a:gd name="T0" fmla="*/ 0 w 662"/>
                <a:gd name="T1" fmla="*/ 63 h 305"/>
                <a:gd name="T2" fmla="*/ 8 w 662"/>
                <a:gd name="T3" fmla="*/ 77 h 305"/>
                <a:gd name="T4" fmla="*/ 165 w 662"/>
                <a:gd name="T5" fmla="*/ 13 h 305"/>
                <a:gd name="T6" fmla="*/ 150 w 662"/>
                <a:gd name="T7" fmla="*/ 0 h 305"/>
                <a:gd name="T8" fmla="*/ 0 w 662"/>
                <a:gd name="T9" fmla="*/ 63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2"/>
                <a:gd name="T16" fmla="*/ 0 h 305"/>
                <a:gd name="T17" fmla="*/ 662 w 662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2" h="305">
                  <a:moveTo>
                    <a:pt x="0" y="250"/>
                  </a:moveTo>
                  <a:lnTo>
                    <a:pt x="33" y="305"/>
                  </a:lnTo>
                  <a:lnTo>
                    <a:pt x="662" y="51"/>
                  </a:lnTo>
                  <a:lnTo>
                    <a:pt x="604" y="0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Freeform 114"/>
            <p:cNvSpPr>
              <a:spLocks/>
            </p:cNvSpPr>
            <p:nvPr/>
          </p:nvSpPr>
          <p:spPr bwMode="auto">
            <a:xfrm>
              <a:off x="193" y="1624"/>
              <a:ext cx="639" cy="365"/>
            </a:xfrm>
            <a:custGeom>
              <a:avLst/>
              <a:gdLst>
                <a:gd name="T0" fmla="*/ 157 w 1279"/>
                <a:gd name="T1" fmla="*/ 123 h 731"/>
                <a:gd name="T2" fmla="*/ 319 w 1279"/>
                <a:gd name="T3" fmla="*/ 62 h 731"/>
                <a:gd name="T4" fmla="*/ 170 w 1279"/>
                <a:gd name="T5" fmla="*/ 0 h 731"/>
                <a:gd name="T6" fmla="*/ 4 w 1279"/>
                <a:gd name="T7" fmla="*/ 37 h 731"/>
                <a:gd name="T8" fmla="*/ 3 w 1279"/>
                <a:gd name="T9" fmla="*/ 39 h 731"/>
                <a:gd name="T10" fmla="*/ 2 w 1279"/>
                <a:gd name="T11" fmla="*/ 42 h 731"/>
                <a:gd name="T12" fmla="*/ 1 w 1279"/>
                <a:gd name="T13" fmla="*/ 47 h 731"/>
                <a:gd name="T14" fmla="*/ 0 w 1279"/>
                <a:gd name="T15" fmla="*/ 54 h 731"/>
                <a:gd name="T16" fmla="*/ 0 w 1279"/>
                <a:gd name="T17" fmla="*/ 62 h 731"/>
                <a:gd name="T18" fmla="*/ 2 w 1279"/>
                <a:gd name="T19" fmla="*/ 72 h 731"/>
                <a:gd name="T20" fmla="*/ 6 w 1279"/>
                <a:gd name="T21" fmla="*/ 82 h 731"/>
                <a:gd name="T22" fmla="*/ 13 w 1279"/>
                <a:gd name="T23" fmla="*/ 92 h 731"/>
                <a:gd name="T24" fmla="*/ 13 w 1279"/>
                <a:gd name="T25" fmla="*/ 92 h 731"/>
                <a:gd name="T26" fmla="*/ 13 w 1279"/>
                <a:gd name="T27" fmla="*/ 92 h 731"/>
                <a:gd name="T28" fmla="*/ 13 w 1279"/>
                <a:gd name="T29" fmla="*/ 93 h 731"/>
                <a:gd name="T30" fmla="*/ 13 w 1279"/>
                <a:gd name="T31" fmla="*/ 93 h 731"/>
                <a:gd name="T32" fmla="*/ 13 w 1279"/>
                <a:gd name="T33" fmla="*/ 93 h 731"/>
                <a:gd name="T34" fmla="*/ 13 w 1279"/>
                <a:gd name="T35" fmla="*/ 93 h 731"/>
                <a:gd name="T36" fmla="*/ 161 w 1279"/>
                <a:gd name="T37" fmla="*/ 182 h 731"/>
                <a:gd name="T38" fmla="*/ 161 w 1279"/>
                <a:gd name="T39" fmla="*/ 180 h 731"/>
                <a:gd name="T40" fmla="*/ 159 w 1279"/>
                <a:gd name="T41" fmla="*/ 175 h 731"/>
                <a:gd name="T42" fmla="*/ 159 w 1279"/>
                <a:gd name="T43" fmla="*/ 175 h 731"/>
                <a:gd name="T44" fmla="*/ 159 w 1279"/>
                <a:gd name="T45" fmla="*/ 174 h 731"/>
                <a:gd name="T46" fmla="*/ 158 w 1279"/>
                <a:gd name="T47" fmla="*/ 173 h 731"/>
                <a:gd name="T48" fmla="*/ 156 w 1279"/>
                <a:gd name="T49" fmla="*/ 169 h 731"/>
                <a:gd name="T50" fmla="*/ 154 w 1279"/>
                <a:gd name="T51" fmla="*/ 162 h 731"/>
                <a:gd name="T52" fmla="*/ 151 w 1279"/>
                <a:gd name="T53" fmla="*/ 154 h 731"/>
                <a:gd name="T54" fmla="*/ 150 w 1279"/>
                <a:gd name="T55" fmla="*/ 146 h 731"/>
                <a:gd name="T56" fmla="*/ 150 w 1279"/>
                <a:gd name="T57" fmla="*/ 138 h 731"/>
                <a:gd name="T58" fmla="*/ 152 w 1279"/>
                <a:gd name="T59" fmla="*/ 130 h 731"/>
                <a:gd name="T60" fmla="*/ 157 w 1279"/>
                <a:gd name="T61" fmla="*/ 123 h 7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79"/>
                <a:gd name="T94" fmla="*/ 0 h 731"/>
                <a:gd name="T95" fmla="*/ 1279 w 1279"/>
                <a:gd name="T96" fmla="*/ 731 h 73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79" h="731">
                  <a:moveTo>
                    <a:pt x="629" y="495"/>
                  </a:moveTo>
                  <a:lnTo>
                    <a:pt x="1279" y="248"/>
                  </a:lnTo>
                  <a:lnTo>
                    <a:pt x="681" y="0"/>
                  </a:lnTo>
                  <a:lnTo>
                    <a:pt x="16" y="150"/>
                  </a:lnTo>
                  <a:lnTo>
                    <a:pt x="14" y="156"/>
                  </a:lnTo>
                  <a:lnTo>
                    <a:pt x="8" y="169"/>
                  </a:lnTo>
                  <a:lnTo>
                    <a:pt x="4" y="190"/>
                  </a:lnTo>
                  <a:lnTo>
                    <a:pt x="0" y="219"/>
                  </a:lnTo>
                  <a:lnTo>
                    <a:pt x="0" y="251"/>
                  </a:lnTo>
                  <a:lnTo>
                    <a:pt x="8" y="289"/>
                  </a:lnTo>
                  <a:lnTo>
                    <a:pt x="26" y="329"/>
                  </a:lnTo>
                  <a:lnTo>
                    <a:pt x="53" y="371"/>
                  </a:lnTo>
                  <a:lnTo>
                    <a:pt x="54" y="371"/>
                  </a:lnTo>
                  <a:lnTo>
                    <a:pt x="54" y="372"/>
                  </a:lnTo>
                  <a:lnTo>
                    <a:pt x="644" y="731"/>
                  </a:lnTo>
                  <a:lnTo>
                    <a:pt x="646" y="721"/>
                  </a:lnTo>
                  <a:lnTo>
                    <a:pt x="636" y="700"/>
                  </a:lnTo>
                  <a:lnTo>
                    <a:pt x="636" y="699"/>
                  </a:lnTo>
                  <a:lnTo>
                    <a:pt x="633" y="692"/>
                  </a:lnTo>
                  <a:lnTo>
                    <a:pt x="625" y="676"/>
                  </a:lnTo>
                  <a:lnTo>
                    <a:pt x="616" y="650"/>
                  </a:lnTo>
                  <a:lnTo>
                    <a:pt x="606" y="619"/>
                  </a:lnTo>
                  <a:lnTo>
                    <a:pt x="601" y="586"/>
                  </a:lnTo>
                  <a:lnTo>
                    <a:pt x="601" y="553"/>
                  </a:lnTo>
                  <a:lnTo>
                    <a:pt x="610" y="521"/>
                  </a:lnTo>
                  <a:lnTo>
                    <a:pt x="629" y="4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Freeform 115"/>
            <p:cNvSpPr>
              <a:spLocks/>
            </p:cNvSpPr>
            <p:nvPr/>
          </p:nvSpPr>
          <p:spPr bwMode="auto">
            <a:xfrm>
              <a:off x="224" y="1637"/>
              <a:ext cx="574" cy="221"/>
            </a:xfrm>
            <a:custGeom>
              <a:avLst/>
              <a:gdLst>
                <a:gd name="T0" fmla="*/ 287 w 1148"/>
                <a:gd name="T1" fmla="*/ 55 h 443"/>
                <a:gd name="T2" fmla="*/ 142 w 1148"/>
                <a:gd name="T3" fmla="*/ 110 h 443"/>
                <a:gd name="T4" fmla="*/ 0 w 1148"/>
                <a:gd name="T5" fmla="*/ 35 h 443"/>
                <a:gd name="T6" fmla="*/ 154 w 1148"/>
                <a:gd name="T7" fmla="*/ 0 h 443"/>
                <a:gd name="T8" fmla="*/ 287 w 1148"/>
                <a:gd name="T9" fmla="*/ 55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8"/>
                <a:gd name="T16" fmla="*/ 0 h 443"/>
                <a:gd name="T17" fmla="*/ 1148 w 1148"/>
                <a:gd name="T18" fmla="*/ 443 h 4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8" h="443">
                  <a:moveTo>
                    <a:pt x="1148" y="220"/>
                  </a:moveTo>
                  <a:lnTo>
                    <a:pt x="567" y="443"/>
                  </a:lnTo>
                  <a:lnTo>
                    <a:pt x="0" y="140"/>
                  </a:lnTo>
                  <a:lnTo>
                    <a:pt x="619" y="0"/>
                  </a:lnTo>
                  <a:lnTo>
                    <a:pt x="1148" y="22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Freeform 116"/>
            <p:cNvSpPr>
              <a:spLocks/>
            </p:cNvSpPr>
            <p:nvPr/>
          </p:nvSpPr>
          <p:spPr bwMode="auto">
            <a:xfrm>
              <a:off x="203" y="1712"/>
              <a:ext cx="293" cy="252"/>
            </a:xfrm>
            <a:custGeom>
              <a:avLst/>
              <a:gdLst>
                <a:gd name="T0" fmla="*/ 146 w 585"/>
                <a:gd name="T1" fmla="*/ 126 h 504"/>
                <a:gd name="T2" fmla="*/ 12 w 585"/>
                <a:gd name="T3" fmla="*/ 44 h 504"/>
                <a:gd name="T4" fmla="*/ 6 w 585"/>
                <a:gd name="T5" fmla="*/ 36 h 504"/>
                <a:gd name="T6" fmla="*/ 3 w 585"/>
                <a:gd name="T7" fmla="*/ 30 h 504"/>
                <a:gd name="T8" fmla="*/ 1 w 585"/>
                <a:gd name="T9" fmla="*/ 23 h 504"/>
                <a:gd name="T10" fmla="*/ 0 w 585"/>
                <a:gd name="T11" fmla="*/ 17 h 504"/>
                <a:gd name="T12" fmla="*/ 0 w 585"/>
                <a:gd name="T13" fmla="*/ 11 h 504"/>
                <a:gd name="T14" fmla="*/ 1 w 585"/>
                <a:gd name="T15" fmla="*/ 7 h 504"/>
                <a:gd name="T16" fmla="*/ 2 w 585"/>
                <a:gd name="T17" fmla="*/ 3 h 504"/>
                <a:gd name="T18" fmla="*/ 3 w 585"/>
                <a:gd name="T19" fmla="*/ 0 h 504"/>
                <a:gd name="T20" fmla="*/ 147 w 585"/>
                <a:gd name="T21" fmla="*/ 77 h 504"/>
                <a:gd name="T22" fmla="*/ 143 w 585"/>
                <a:gd name="T23" fmla="*/ 83 h 504"/>
                <a:gd name="T24" fmla="*/ 141 w 585"/>
                <a:gd name="T25" fmla="*/ 89 h 504"/>
                <a:gd name="T26" fmla="*/ 140 w 585"/>
                <a:gd name="T27" fmla="*/ 95 h 504"/>
                <a:gd name="T28" fmla="*/ 140 w 585"/>
                <a:gd name="T29" fmla="*/ 101 h 504"/>
                <a:gd name="T30" fmla="*/ 141 w 585"/>
                <a:gd name="T31" fmla="*/ 108 h 504"/>
                <a:gd name="T32" fmla="*/ 142 w 585"/>
                <a:gd name="T33" fmla="*/ 115 h 504"/>
                <a:gd name="T34" fmla="*/ 144 w 585"/>
                <a:gd name="T35" fmla="*/ 121 h 504"/>
                <a:gd name="T36" fmla="*/ 146 w 585"/>
                <a:gd name="T37" fmla="*/ 126 h 5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5"/>
                <a:gd name="T58" fmla="*/ 0 h 504"/>
                <a:gd name="T59" fmla="*/ 585 w 585"/>
                <a:gd name="T60" fmla="*/ 504 h 5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5" h="504">
                  <a:moveTo>
                    <a:pt x="583" y="504"/>
                  </a:moveTo>
                  <a:lnTo>
                    <a:pt x="45" y="174"/>
                  </a:lnTo>
                  <a:lnTo>
                    <a:pt x="24" y="144"/>
                  </a:lnTo>
                  <a:lnTo>
                    <a:pt x="10" y="117"/>
                  </a:lnTo>
                  <a:lnTo>
                    <a:pt x="2" y="90"/>
                  </a:lnTo>
                  <a:lnTo>
                    <a:pt x="0" y="66"/>
                  </a:lnTo>
                  <a:lnTo>
                    <a:pt x="0" y="44"/>
                  </a:lnTo>
                  <a:lnTo>
                    <a:pt x="2" y="26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85" y="308"/>
                  </a:lnTo>
                  <a:lnTo>
                    <a:pt x="572" y="330"/>
                  </a:lnTo>
                  <a:lnTo>
                    <a:pt x="562" y="353"/>
                  </a:lnTo>
                  <a:lnTo>
                    <a:pt x="559" y="378"/>
                  </a:lnTo>
                  <a:lnTo>
                    <a:pt x="559" y="404"/>
                  </a:lnTo>
                  <a:lnTo>
                    <a:pt x="561" y="431"/>
                  </a:lnTo>
                  <a:lnTo>
                    <a:pt x="567" y="457"/>
                  </a:lnTo>
                  <a:lnTo>
                    <a:pt x="574" y="481"/>
                  </a:lnTo>
                  <a:lnTo>
                    <a:pt x="583" y="50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Freeform 117"/>
            <p:cNvSpPr>
              <a:spLocks/>
            </p:cNvSpPr>
            <p:nvPr/>
          </p:nvSpPr>
          <p:spPr bwMode="auto">
            <a:xfrm>
              <a:off x="495" y="1757"/>
              <a:ext cx="339" cy="232"/>
            </a:xfrm>
            <a:custGeom>
              <a:avLst/>
              <a:gdLst>
                <a:gd name="T0" fmla="*/ 149 w 680"/>
                <a:gd name="T1" fmla="*/ 34 h 465"/>
                <a:gd name="T2" fmla="*/ 0 w 680"/>
                <a:gd name="T3" fmla="*/ 95 h 465"/>
                <a:gd name="T4" fmla="*/ 1 w 680"/>
                <a:gd name="T5" fmla="*/ 100 h 465"/>
                <a:gd name="T6" fmla="*/ 151 w 680"/>
                <a:gd name="T7" fmla="*/ 39 h 465"/>
                <a:gd name="T8" fmla="*/ 160 w 680"/>
                <a:gd name="T9" fmla="*/ 48 h 465"/>
                <a:gd name="T10" fmla="*/ 8 w 680"/>
                <a:gd name="T11" fmla="*/ 111 h 465"/>
                <a:gd name="T12" fmla="*/ 10 w 680"/>
                <a:gd name="T13" fmla="*/ 116 h 465"/>
                <a:gd name="T14" fmla="*/ 169 w 680"/>
                <a:gd name="T15" fmla="*/ 50 h 465"/>
                <a:gd name="T16" fmla="*/ 154 w 680"/>
                <a:gd name="T17" fmla="*/ 35 h 465"/>
                <a:gd name="T18" fmla="*/ 153 w 680"/>
                <a:gd name="T19" fmla="*/ 0 h 465"/>
                <a:gd name="T20" fmla="*/ 149 w 680"/>
                <a:gd name="T21" fmla="*/ 0 h 465"/>
                <a:gd name="T22" fmla="*/ 149 w 680"/>
                <a:gd name="T23" fmla="*/ 11 h 465"/>
                <a:gd name="T24" fmla="*/ 149 w 680"/>
                <a:gd name="T25" fmla="*/ 34 h 4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0"/>
                <a:gd name="T40" fmla="*/ 0 h 465"/>
                <a:gd name="T41" fmla="*/ 680 w 680"/>
                <a:gd name="T42" fmla="*/ 465 h 46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0" h="465">
                  <a:moveTo>
                    <a:pt x="599" y="139"/>
                  </a:moveTo>
                  <a:lnTo>
                    <a:pt x="0" y="381"/>
                  </a:lnTo>
                  <a:lnTo>
                    <a:pt x="7" y="402"/>
                  </a:lnTo>
                  <a:lnTo>
                    <a:pt x="606" y="159"/>
                  </a:lnTo>
                  <a:lnTo>
                    <a:pt x="643" y="193"/>
                  </a:lnTo>
                  <a:lnTo>
                    <a:pt x="33" y="444"/>
                  </a:lnTo>
                  <a:lnTo>
                    <a:pt x="40" y="465"/>
                  </a:lnTo>
                  <a:lnTo>
                    <a:pt x="680" y="201"/>
                  </a:lnTo>
                  <a:lnTo>
                    <a:pt x="617" y="142"/>
                  </a:lnTo>
                  <a:lnTo>
                    <a:pt x="614" y="0"/>
                  </a:lnTo>
                  <a:lnTo>
                    <a:pt x="597" y="0"/>
                  </a:lnTo>
                  <a:lnTo>
                    <a:pt x="597" y="44"/>
                  </a:lnTo>
                  <a:lnTo>
                    <a:pt x="599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Freeform 118"/>
            <p:cNvSpPr>
              <a:spLocks/>
            </p:cNvSpPr>
            <p:nvPr/>
          </p:nvSpPr>
          <p:spPr bwMode="auto">
            <a:xfrm>
              <a:off x="442" y="1589"/>
              <a:ext cx="323" cy="148"/>
            </a:xfrm>
            <a:custGeom>
              <a:avLst/>
              <a:gdLst>
                <a:gd name="T0" fmla="*/ 9 w 647"/>
                <a:gd name="T1" fmla="*/ 37 h 296"/>
                <a:gd name="T2" fmla="*/ 1 w 647"/>
                <a:gd name="T3" fmla="*/ 46 h 296"/>
                <a:gd name="T4" fmla="*/ 0 w 647"/>
                <a:gd name="T5" fmla="*/ 59 h 296"/>
                <a:gd name="T6" fmla="*/ 1 w 647"/>
                <a:gd name="T7" fmla="*/ 69 h 296"/>
                <a:gd name="T8" fmla="*/ 2 w 647"/>
                <a:gd name="T9" fmla="*/ 74 h 296"/>
                <a:gd name="T10" fmla="*/ 160 w 647"/>
                <a:gd name="T11" fmla="*/ 33 h 296"/>
                <a:gd name="T12" fmla="*/ 161 w 647"/>
                <a:gd name="T13" fmla="*/ 0 h 296"/>
                <a:gd name="T14" fmla="*/ 9 w 647"/>
                <a:gd name="T15" fmla="*/ 37 h 2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7"/>
                <a:gd name="T25" fmla="*/ 0 h 296"/>
                <a:gd name="T26" fmla="*/ 647 w 647"/>
                <a:gd name="T27" fmla="*/ 296 h 2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7" h="296">
                  <a:moveTo>
                    <a:pt x="38" y="149"/>
                  </a:moveTo>
                  <a:lnTo>
                    <a:pt x="5" y="185"/>
                  </a:lnTo>
                  <a:lnTo>
                    <a:pt x="0" y="238"/>
                  </a:lnTo>
                  <a:lnTo>
                    <a:pt x="7" y="274"/>
                  </a:lnTo>
                  <a:lnTo>
                    <a:pt x="9" y="296"/>
                  </a:lnTo>
                  <a:lnTo>
                    <a:pt x="642" y="131"/>
                  </a:lnTo>
                  <a:lnTo>
                    <a:pt x="647" y="0"/>
                  </a:lnTo>
                  <a:lnTo>
                    <a:pt x="38" y="1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Freeform 119"/>
            <p:cNvSpPr>
              <a:spLocks/>
            </p:cNvSpPr>
            <p:nvPr/>
          </p:nvSpPr>
          <p:spPr bwMode="auto">
            <a:xfrm>
              <a:off x="446" y="1656"/>
              <a:ext cx="342" cy="111"/>
            </a:xfrm>
            <a:custGeom>
              <a:avLst/>
              <a:gdLst>
                <a:gd name="T0" fmla="*/ 0 w 685"/>
                <a:gd name="T1" fmla="*/ 43 h 221"/>
                <a:gd name="T2" fmla="*/ 7 w 685"/>
                <a:gd name="T3" fmla="*/ 56 h 221"/>
                <a:gd name="T4" fmla="*/ 171 w 685"/>
                <a:gd name="T5" fmla="*/ 13 h 221"/>
                <a:gd name="T6" fmla="*/ 157 w 685"/>
                <a:gd name="T7" fmla="*/ 0 h 221"/>
                <a:gd name="T8" fmla="*/ 0 w 685"/>
                <a:gd name="T9" fmla="*/ 43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5"/>
                <a:gd name="T16" fmla="*/ 0 h 221"/>
                <a:gd name="T17" fmla="*/ 685 w 685"/>
                <a:gd name="T18" fmla="*/ 221 h 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5" h="221">
                  <a:moveTo>
                    <a:pt x="0" y="169"/>
                  </a:moveTo>
                  <a:lnTo>
                    <a:pt x="29" y="221"/>
                  </a:lnTo>
                  <a:lnTo>
                    <a:pt x="685" y="50"/>
                  </a:lnTo>
                  <a:lnTo>
                    <a:pt x="631" y="0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Freeform 120"/>
            <p:cNvSpPr>
              <a:spLocks/>
            </p:cNvSpPr>
            <p:nvPr/>
          </p:nvSpPr>
          <p:spPr bwMode="auto">
            <a:xfrm>
              <a:off x="162" y="1450"/>
              <a:ext cx="640" cy="323"/>
            </a:xfrm>
            <a:custGeom>
              <a:avLst/>
              <a:gdLst>
                <a:gd name="T0" fmla="*/ 152 w 1281"/>
                <a:gd name="T1" fmla="*/ 109 h 644"/>
                <a:gd name="T2" fmla="*/ 320 w 1281"/>
                <a:gd name="T3" fmla="*/ 67 h 644"/>
                <a:gd name="T4" fmla="*/ 176 w 1281"/>
                <a:gd name="T5" fmla="*/ 0 h 644"/>
                <a:gd name="T6" fmla="*/ 6 w 1281"/>
                <a:gd name="T7" fmla="*/ 21 h 644"/>
                <a:gd name="T8" fmla="*/ 5 w 1281"/>
                <a:gd name="T9" fmla="*/ 21 h 644"/>
                <a:gd name="T10" fmla="*/ 4 w 1281"/>
                <a:gd name="T11" fmla="*/ 24 h 644"/>
                <a:gd name="T12" fmla="*/ 2 w 1281"/>
                <a:gd name="T13" fmla="*/ 29 h 644"/>
                <a:gd name="T14" fmla="*/ 0 w 1281"/>
                <a:gd name="T15" fmla="*/ 35 h 644"/>
                <a:gd name="T16" fmla="*/ 0 w 1281"/>
                <a:gd name="T17" fmla="*/ 42 h 644"/>
                <a:gd name="T18" fmla="*/ 1 w 1281"/>
                <a:gd name="T19" fmla="*/ 50 h 644"/>
                <a:gd name="T20" fmla="*/ 4 w 1281"/>
                <a:gd name="T21" fmla="*/ 59 h 644"/>
                <a:gd name="T22" fmla="*/ 9 w 1281"/>
                <a:gd name="T23" fmla="*/ 69 h 644"/>
                <a:gd name="T24" fmla="*/ 9 w 1281"/>
                <a:gd name="T25" fmla="*/ 69 h 644"/>
                <a:gd name="T26" fmla="*/ 10 w 1281"/>
                <a:gd name="T27" fmla="*/ 69 h 644"/>
                <a:gd name="T28" fmla="*/ 10 w 1281"/>
                <a:gd name="T29" fmla="*/ 69 h 644"/>
                <a:gd name="T30" fmla="*/ 10 w 1281"/>
                <a:gd name="T31" fmla="*/ 69 h 644"/>
                <a:gd name="T32" fmla="*/ 10 w 1281"/>
                <a:gd name="T33" fmla="*/ 69 h 644"/>
                <a:gd name="T34" fmla="*/ 10 w 1281"/>
                <a:gd name="T35" fmla="*/ 69 h 644"/>
                <a:gd name="T36" fmla="*/ 150 w 1281"/>
                <a:gd name="T37" fmla="*/ 162 h 644"/>
                <a:gd name="T38" fmla="*/ 150 w 1281"/>
                <a:gd name="T39" fmla="*/ 160 h 644"/>
                <a:gd name="T40" fmla="*/ 148 w 1281"/>
                <a:gd name="T41" fmla="*/ 155 h 644"/>
                <a:gd name="T42" fmla="*/ 148 w 1281"/>
                <a:gd name="T43" fmla="*/ 155 h 644"/>
                <a:gd name="T44" fmla="*/ 148 w 1281"/>
                <a:gd name="T45" fmla="*/ 155 h 644"/>
                <a:gd name="T46" fmla="*/ 148 w 1281"/>
                <a:gd name="T47" fmla="*/ 153 h 644"/>
                <a:gd name="T48" fmla="*/ 146 w 1281"/>
                <a:gd name="T49" fmla="*/ 149 h 644"/>
                <a:gd name="T50" fmla="*/ 144 w 1281"/>
                <a:gd name="T51" fmla="*/ 143 h 644"/>
                <a:gd name="T52" fmla="*/ 143 w 1281"/>
                <a:gd name="T53" fmla="*/ 136 h 644"/>
                <a:gd name="T54" fmla="*/ 142 w 1281"/>
                <a:gd name="T55" fmla="*/ 129 h 644"/>
                <a:gd name="T56" fmla="*/ 143 w 1281"/>
                <a:gd name="T57" fmla="*/ 121 h 644"/>
                <a:gd name="T58" fmla="*/ 146 w 1281"/>
                <a:gd name="T59" fmla="*/ 115 h 644"/>
                <a:gd name="T60" fmla="*/ 152 w 1281"/>
                <a:gd name="T61" fmla="*/ 109 h 6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81"/>
                <a:gd name="T94" fmla="*/ 0 h 644"/>
                <a:gd name="T95" fmla="*/ 1281 w 1281"/>
                <a:gd name="T96" fmla="*/ 644 h 6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81" h="644">
                  <a:moveTo>
                    <a:pt x="608" y="434"/>
                  </a:moveTo>
                  <a:lnTo>
                    <a:pt x="1281" y="267"/>
                  </a:lnTo>
                  <a:lnTo>
                    <a:pt x="705" y="0"/>
                  </a:lnTo>
                  <a:lnTo>
                    <a:pt x="26" y="81"/>
                  </a:lnTo>
                  <a:lnTo>
                    <a:pt x="22" y="84"/>
                  </a:lnTo>
                  <a:lnTo>
                    <a:pt x="16" y="95"/>
                  </a:lnTo>
                  <a:lnTo>
                    <a:pt x="8" y="114"/>
                  </a:lnTo>
                  <a:lnTo>
                    <a:pt x="3" y="138"/>
                  </a:lnTo>
                  <a:lnTo>
                    <a:pt x="0" y="167"/>
                  </a:lnTo>
                  <a:lnTo>
                    <a:pt x="4" y="200"/>
                  </a:lnTo>
                  <a:lnTo>
                    <a:pt x="16" y="236"/>
                  </a:lnTo>
                  <a:lnTo>
                    <a:pt x="39" y="275"/>
                  </a:lnTo>
                  <a:lnTo>
                    <a:pt x="41" y="275"/>
                  </a:lnTo>
                  <a:lnTo>
                    <a:pt x="41" y="276"/>
                  </a:lnTo>
                  <a:lnTo>
                    <a:pt x="42" y="276"/>
                  </a:lnTo>
                  <a:lnTo>
                    <a:pt x="600" y="644"/>
                  </a:lnTo>
                  <a:lnTo>
                    <a:pt x="602" y="636"/>
                  </a:lnTo>
                  <a:lnTo>
                    <a:pt x="595" y="617"/>
                  </a:lnTo>
                  <a:lnTo>
                    <a:pt x="594" y="616"/>
                  </a:lnTo>
                  <a:lnTo>
                    <a:pt x="592" y="610"/>
                  </a:lnTo>
                  <a:lnTo>
                    <a:pt x="585" y="594"/>
                  </a:lnTo>
                  <a:lnTo>
                    <a:pt x="578" y="571"/>
                  </a:lnTo>
                  <a:lnTo>
                    <a:pt x="572" y="543"/>
                  </a:lnTo>
                  <a:lnTo>
                    <a:pt x="570" y="513"/>
                  </a:lnTo>
                  <a:lnTo>
                    <a:pt x="573" y="483"/>
                  </a:lnTo>
                  <a:lnTo>
                    <a:pt x="585" y="456"/>
                  </a:lnTo>
                  <a:lnTo>
                    <a:pt x="608" y="4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Freeform 121"/>
            <p:cNvSpPr>
              <a:spLocks/>
            </p:cNvSpPr>
            <p:nvPr/>
          </p:nvSpPr>
          <p:spPr bwMode="auto">
            <a:xfrm>
              <a:off x="197" y="1462"/>
              <a:ext cx="571" cy="194"/>
            </a:xfrm>
            <a:custGeom>
              <a:avLst/>
              <a:gdLst>
                <a:gd name="T0" fmla="*/ 285 w 1143"/>
                <a:gd name="T1" fmla="*/ 59 h 389"/>
                <a:gd name="T2" fmla="*/ 135 w 1143"/>
                <a:gd name="T3" fmla="*/ 97 h 389"/>
                <a:gd name="T4" fmla="*/ 0 w 1143"/>
                <a:gd name="T5" fmla="*/ 19 h 389"/>
                <a:gd name="T6" fmla="*/ 158 w 1143"/>
                <a:gd name="T7" fmla="*/ 0 h 389"/>
                <a:gd name="T8" fmla="*/ 285 w 1143"/>
                <a:gd name="T9" fmla="*/ 59 h 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3"/>
                <a:gd name="T16" fmla="*/ 0 h 389"/>
                <a:gd name="T17" fmla="*/ 1143 w 1143"/>
                <a:gd name="T18" fmla="*/ 389 h 3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3" h="389">
                  <a:moveTo>
                    <a:pt x="1143" y="237"/>
                  </a:moveTo>
                  <a:lnTo>
                    <a:pt x="540" y="389"/>
                  </a:lnTo>
                  <a:lnTo>
                    <a:pt x="0" y="76"/>
                  </a:lnTo>
                  <a:lnTo>
                    <a:pt x="633" y="0"/>
                  </a:lnTo>
                  <a:lnTo>
                    <a:pt x="1143" y="237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Freeform 122"/>
            <p:cNvSpPr>
              <a:spLocks/>
            </p:cNvSpPr>
            <p:nvPr/>
          </p:nvSpPr>
          <p:spPr bwMode="auto">
            <a:xfrm>
              <a:off x="172" y="1503"/>
              <a:ext cx="282" cy="246"/>
            </a:xfrm>
            <a:custGeom>
              <a:avLst/>
              <a:gdLst>
                <a:gd name="T0" fmla="*/ 136 w 565"/>
                <a:gd name="T1" fmla="*/ 123 h 492"/>
                <a:gd name="T2" fmla="*/ 8 w 565"/>
                <a:gd name="T3" fmla="*/ 39 h 492"/>
                <a:gd name="T4" fmla="*/ 4 w 565"/>
                <a:gd name="T5" fmla="*/ 31 h 492"/>
                <a:gd name="T6" fmla="*/ 1 w 565"/>
                <a:gd name="T7" fmla="*/ 26 h 492"/>
                <a:gd name="T8" fmla="*/ 0 w 565"/>
                <a:gd name="T9" fmla="*/ 20 h 492"/>
                <a:gd name="T10" fmla="*/ 0 w 565"/>
                <a:gd name="T11" fmla="*/ 14 h 492"/>
                <a:gd name="T12" fmla="*/ 0 w 565"/>
                <a:gd name="T13" fmla="*/ 10 h 492"/>
                <a:gd name="T14" fmla="*/ 1 w 565"/>
                <a:gd name="T15" fmla="*/ 6 h 492"/>
                <a:gd name="T16" fmla="*/ 2 w 565"/>
                <a:gd name="T17" fmla="*/ 3 h 492"/>
                <a:gd name="T18" fmla="*/ 4 w 565"/>
                <a:gd name="T19" fmla="*/ 0 h 492"/>
                <a:gd name="T20" fmla="*/ 141 w 565"/>
                <a:gd name="T21" fmla="*/ 80 h 492"/>
                <a:gd name="T22" fmla="*/ 137 w 565"/>
                <a:gd name="T23" fmla="*/ 84 h 492"/>
                <a:gd name="T24" fmla="*/ 134 w 565"/>
                <a:gd name="T25" fmla="*/ 89 h 492"/>
                <a:gd name="T26" fmla="*/ 132 w 565"/>
                <a:gd name="T27" fmla="*/ 95 h 492"/>
                <a:gd name="T28" fmla="*/ 132 w 565"/>
                <a:gd name="T29" fmla="*/ 101 h 492"/>
                <a:gd name="T30" fmla="*/ 132 w 565"/>
                <a:gd name="T31" fmla="*/ 106 h 492"/>
                <a:gd name="T32" fmla="*/ 133 w 565"/>
                <a:gd name="T33" fmla="*/ 112 h 492"/>
                <a:gd name="T34" fmla="*/ 134 w 565"/>
                <a:gd name="T35" fmla="*/ 118 h 492"/>
                <a:gd name="T36" fmla="*/ 136 w 565"/>
                <a:gd name="T37" fmla="*/ 123 h 4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5"/>
                <a:gd name="T58" fmla="*/ 0 h 492"/>
                <a:gd name="T59" fmla="*/ 565 w 565"/>
                <a:gd name="T60" fmla="*/ 492 h 4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5" h="492">
                  <a:moveTo>
                    <a:pt x="544" y="492"/>
                  </a:moveTo>
                  <a:lnTo>
                    <a:pt x="34" y="154"/>
                  </a:lnTo>
                  <a:lnTo>
                    <a:pt x="17" y="126"/>
                  </a:lnTo>
                  <a:lnTo>
                    <a:pt x="7" y="101"/>
                  </a:lnTo>
                  <a:lnTo>
                    <a:pt x="1" y="78"/>
                  </a:lnTo>
                  <a:lnTo>
                    <a:pt x="0" y="56"/>
                  </a:lnTo>
                  <a:lnTo>
                    <a:pt x="2" y="38"/>
                  </a:lnTo>
                  <a:lnTo>
                    <a:pt x="7" y="22"/>
                  </a:lnTo>
                  <a:lnTo>
                    <a:pt x="11" y="9"/>
                  </a:lnTo>
                  <a:lnTo>
                    <a:pt x="16" y="0"/>
                  </a:lnTo>
                  <a:lnTo>
                    <a:pt x="565" y="318"/>
                  </a:lnTo>
                  <a:lnTo>
                    <a:pt x="549" y="336"/>
                  </a:lnTo>
                  <a:lnTo>
                    <a:pt x="538" y="356"/>
                  </a:lnTo>
                  <a:lnTo>
                    <a:pt x="531" y="378"/>
                  </a:lnTo>
                  <a:lnTo>
                    <a:pt x="529" y="401"/>
                  </a:lnTo>
                  <a:lnTo>
                    <a:pt x="529" y="424"/>
                  </a:lnTo>
                  <a:lnTo>
                    <a:pt x="532" y="448"/>
                  </a:lnTo>
                  <a:lnTo>
                    <a:pt x="537" y="471"/>
                  </a:lnTo>
                  <a:lnTo>
                    <a:pt x="544" y="49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Freeform 123"/>
            <p:cNvSpPr>
              <a:spLocks/>
            </p:cNvSpPr>
            <p:nvPr/>
          </p:nvSpPr>
          <p:spPr bwMode="auto">
            <a:xfrm>
              <a:off x="446" y="1589"/>
              <a:ext cx="350" cy="184"/>
            </a:xfrm>
            <a:custGeom>
              <a:avLst/>
              <a:gdLst>
                <a:gd name="T0" fmla="*/ 156 w 701"/>
                <a:gd name="T1" fmla="*/ 26 h 367"/>
                <a:gd name="T2" fmla="*/ 156 w 701"/>
                <a:gd name="T3" fmla="*/ 32 h 367"/>
                <a:gd name="T4" fmla="*/ 0 w 701"/>
                <a:gd name="T5" fmla="*/ 73 h 367"/>
                <a:gd name="T6" fmla="*/ 1 w 701"/>
                <a:gd name="T7" fmla="*/ 78 h 367"/>
                <a:gd name="T8" fmla="*/ 157 w 701"/>
                <a:gd name="T9" fmla="*/ 37 h 367"/>
                <a:gd name="T10" fmla="*/ 166 w 701"/>
                <a:gd name="T11" fmla="*/ 45 h 367"/>
                <a:gd name="T12" fmla="*/ 7 w 701"/>
                <a:gd name="T13" fmla="*/ 88 h 367"/>
                <a:gd name="T14" fmla="*/ 8 w 701"/>
                <a:gd name="T15" fmla="*/ 92 h 367"/>
                <a:gd name="T16" fmla="*/ 175 w 701"/>
                <a:gd name="T17" fmla="*/ 48 h 367"/>
                <a:gd name="T18" fmla="*/ 160 w 701"/>
                <a:gd name="T19" fmla="*/ 33 h 367"/>
                <a:gd name="T20" fmla="*/ 162 w 701"/>
                <a:gd name="T21" fmla="*/ 1 h 367"/>
                <a:gd name="T22" fmla="*/ 158 w 701"/>
                <a:gd name="T23" fmla="*/ 0 h 367"/>
                <a:gd name="T24" fmla="*/ 157 w 701"/>
                <a:gd name="T25" fmla="*/ 11 h 367"/>
                <a:gd name="T26" fmla="*/ 156 w 701"/>
                <a:gd name="T27" fmla="*/ 26 h 3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1"/>
                <a:gd name="T43" fmla="*/ 0 h 367"/>
                <a:gd name="T44" fmla="*/ 701 w 701"/>
                <a:gd name="T45" fmla="*/ 367 h 3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1" h="367">
                  <a:moveTo>
                    <a:pt x="626" y="104"/>
                  </a:moveTo>
                  <a:lnTo>
                    <a:pt x="625" y="127"/>
                  </a:lnTo>
                  <a:lnTo>
                    <a:pt x="0" y="289"/>
                  </a:lnTo>
                  <a:lnTo>
                    <a:pt x="5" y="309"/>
                  </a:lnTo>
                  <a:lnTo>
                    <a:pt x="631" y="146"/>
                  </a:lnTo>
                  <a:lnTo>
                    <a:pt x="664" y="180"/>
                  </a:lnTo>
                  <a:lnTo>
                    <a:pt x="28" y="349"/>
                  </a:lnTo>
                  <a:lnTo>
                    <a:pt x="33" y="367"/>
                  </a:lnTo>
                  <a:lnTo>
                    <a:pt x="701" y="190"/>
                  </a:lnTo>
                  <a:lnTo>
                    <a:pt x="642" y="131"/>
                  </a:lnTo>
                  <a:lnTo>
                    <a:pt x="651" y="3"/>
                  </a:lnTo>
                  <a:lnTo>
                    <a:pt x="634" y="0"/>
                  </a:lnTo>
                  <a:lnTo>
                    <a:pt x="631" y="41"/>
                  </a:lnTo>
                  <a:lnTo>
                    <a:pt x="626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Freeform 124"/>
            <p:cNvSpPr>
              <a:spLocks/>
            </p:cNvSpPr>
            <p:nvPr/>
          </p:nvSpPr>
          <p:spPr bwMode="auto">
            <a:xfrm>
              <a:off x="480" y="1376"/>
              <a:ext cx="301" cy="188"/>
            </a:xfrm>
            <a:custGeom>
              <a:avLst/>
              <a:gdLst>
                <a:gd name="T0" fmla="*/ 7 w 603"/>
                <a:gd name="T1" fmla="*/ 53 h 376"/>
                <a:gd name="T2" fmla="*/ 0 w 603"/>
                <a:gd name="T3" fmla="*/ 64 h 376"/>
                <a:gd name="T4" fmla="*/ 0 w 603"/>
                <a:gd name="T5" fmla="*/ 79 h 376"/>
                <a:gd name="T6" fmla="*/ 2 w 603"/>
                <a:gd name="T7" fmla="*/ 89 h 376"/>
                <a:gd name="T8" fmla="*/ 3 w 603"/>
                <a:gd name="T9" fmla="*/ 94 h 376"/>
                <a:gd name="T10" fmla="*/ 150 w 603"/>
                <a:gd name="T11" fmla="*/ 35 h 376"/>
                <a:gd name="T12" fmla="*/ 148 w 603"/>
                <a:gd name="T13" fmla="*/ 0 h 376"/>
                <a:gd name="T14" fmla="*/ 7 w 603"/>
                <a:gd name="T15" fmla="*/ 53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376"/>
                <a:gd name="T26" fmla="*/ 603 w 603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376">
                  <a:moveTo>
                    <a:pt x="28" y="212"/>
                  </a:moveTo>
                  <a:lnTo>
                    <a:pt x="0" y="256"/>
                  </a:lnTo>
                  <a:lnTo>
                    <a:pt x="1" y="314"/>
                  </a:lnTo>
                  <a:lnTo>
                    <a:pt x="11" y="353"/>
                  </a:lnTo>
                  <a:lnTo>
                    <a:pt x="14" y="376"/>
                  </a:lnTo>
                  <a:lnTo>
                    <a:pt x="603" y="139"/>
                  </a:lnTo>
                  <a:lnTo>
                    <a:pt x="595" y="0"/>
                  </a:lnTo>
                  <a:lnTo>
                    <a:pt x="28" y="2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Freeform 125"/>
            <p:cNvSpPr>
              <a:spLocks/>
            </p:cNvSpPr>
            <p:nvPr/>
          </p:nvSpPr>
          <p:spPr bwMode="auto">
            <a:xfrm>
              <a:off x="487" y="1448"/>
              <a:ext cx="320" cy="147"/>
            </a:xfrm>
            <a:custGeom>
              <a:avLst/>
              <a:gdLst>
                <a:gd name="T0" fmla="*/ 0 w 641"/>
                <a:gd name="T1" fmla="*/ 60 h 296"/>
                <a:gd name="T2" fmla="*/ 8 w 641"/>
                <a:gd name="T3" fmla="*/ 73 h 296"/>
                <a:gd name="T4" fmla="*/ 160 w 641"/>
                <a:gd name="T5" fmla="*/ 12 h 296"/>
                <a:gd name="T6" fmla="*/ 146 w 641"/>
                <a:gd name="T7" fmla="*/ 0 h 296"/>
                <a:gd name="T8" fmla="*/ 0 w 641"/>
                <a:gd name="T9" fmla="*/ 60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1"/>
                <a:gd name="T16" fmla="*/ 0 h 296"/>
                <a:gd name="T17" fmla="*/ 641 w 641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1" h="296">
                  <a:moveTo>
                    <a:pt x="0" y="242"/>
                  </a:moveTo>
                  <a:lnTo>
                    <a:pt x="32" y="296"/>
                  </a:lnTo>
                  <a:lnTo>
                    <a:pt x="641" y="49"/>
                  </a:lnTo>
                  <a:lnTo>
                    <a:pt x="586" y="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Freeform 126"/>
            <p:cNvSpPr>
              <a:spLocks/>
            </p:cNvSpPr>
            <p:nvPr/>
          </p:nvSpPr>
          <p:spPr bwMode="auto">
            <a:xfrm>
              <a:off x="193" y="1248"/>
              <a:ext cx="619" cy="353"/>
            </a:xfrm>
            <a:custGeom>
              <a:avLst/>
              <a:gdLst>
                <a:gd name="T0" fmla="*/ 153 w 1238"/>
                <a:gd name="T1" fmla="*/ 119 h 706"/>
                <a:gd name="T2" fmla="*/ 310 w 1238"/>
                <a:gd name="T3" fmla="*/ 59 h 706"/>
                <a:gd name="T4" fmla="*/ 165 w 1238"/>
                <a:gd name="T5" fmla="*/ 0 h 706"/>
                <a:gd name="T6" fmla="*/ 4 w 1238"/>
                <a:gd name="T7" fmla="*/ 36 h 706"/>
                <a:gd name="T8" fmla="*/ 3 w 1238"/>
                <a:gd name="T9" fmla="*/ 37 h 706"/>
                <a:gd name="T10" fmla="*/ 2 w 1238"/>
                <a:gd name="T11" fmla="*/ 41 h 706"/>
                <a:gd name="T12" fmla="*/ 1 w 1238"/>
                <a:gd name="T13" fmla="*/ 46 h 706"/>
                <a:gd name="T14" fmla="*/ 0 w 1238"/>
                <a:gd name="T15" fmla="*/ 52 h 706"/>
                <a:gd name="T16" fmla="*/ 1 w 1238"/>
                <a:gd name="T17" fmla="*/ 60 h 706"/>
                <a:gd name="T18" fmla="*/ 2 w 1238"/>
                <a:gd name="T19" fmla="*/ 70 h 706"/>
                <a:gd name="T20" fmla="*/ 6 w 1238"/>
                <a:gd name="T21" fmla="*/ 80 h 706"/>
                <a:gd name="T22" fmla="*/ 13 w 1238"/>
                <a:gd name="T23" fmla="*/ 89 h 706"/>
                <a:gd name="T24" fmla="*/ 13 w 1238"/>
                <a:gd name="T25" fmla="*/ 89 h 706"/>
                <a:gd name="T26" fmla="*/ 13 w 1238"/>
                <a:gd name="T27" fmla="*/ 90 h 706"/>
                <a:gd name="T28" fmla="*/ 13 w 1238"/>
                <a:gd name="T29" fmla="*/ 90 h 706"/>
                <a:gd name="T30" fmla="*/ 156 w 1238"/>
                <a:gd name="T31" fmla="*/ 177 h 706"/>
                <a:gd name="T32" fmla="*/ 156 w 1238"/>
                <a:gd name="T33" fmla="*/ 175 h 706"/>
                <a:gd name="T34" fmla="*/ 154 w 1238"/>
                <a:gd name="T35" fmla="*/ 170 h 706"/>
                <a:gd name="T36" fmla="*/ 154 w 1238"/>
                <a:gd name="T37" fmla="*/ 170 h 706"/>
                <a:gd name="T38" fmla="*/ 154 w 1238"/>
                <a:gd name="T39" fmla="*/ 170 h 706"/>
                <a:gd name="T40" fmla="*/ 153 w 1238"/>
                <a:gd name="T41" fmla="*/ 168 h 706"/>
                <a:gd name="T42" fmla="*/ 152 w 1238"/>
                <a:gd name="T43" fmla="*/ 164 h 706"/>
                <a:gd name="T44" fmla="*/ 149 w 1238"/>
                <a:gd name="T45" fmla="*/ 158 h 706"/>
                <a:gd name="T46" fmla="*/ 147 w 1238"/>
                <a:gd name="T47" fmla="*/ 150 h 706"/>
                <a:gd name="T48" fmla="*/ 146 w 1238"/>
                <a:gd name="T49" fmla="*/ 142 h 706"/>
                <a:gd name="T50" fmla="*/ 146 w 1238"/>
                <a:gd name="T51" fmla="*/ 134 h 706"/>
                <a:gd name="T52" fmla="*/ 148 w 1238"/>
                <a:gd name="T53" fmla="*/ 126 h 706"/>
                <a:gd name="T54" fmla="*/ 153 w 1238"/>
                <a:gd name="T55" fmla="*/ 119 h 70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8"/>
                <a:gd name="T85" fmla="*/ 0 h 706"/>
                <a:gd name="T86" fmla="*/ 1238 w 1238"/>
                <a:gd name="T87" fmla="*/ 706 h 70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8" h="706">
                  <a:moveTo>
                    <a:pt x="610" y="479"/>
                  </a:moveTo>
                  <a:lnTo>
                    <a:pt x="1238" y="239"/>
                  </a:lnTo>
                  <a:lnTo>
                    <a:pt x="661" y="0"/>
                  </a:lnTo>
                  <a:lnTo>
                    <a:pt x="16" y="144"/>
                  </a:lnTo>
                  <a:lnTo>
                    <a:pt x="14" y="148"/>
                  </a:lnTo>
                  <a:lnTo>
                    <a:pt x="10" y="162"/>
                  </a:lnTo>
                  <a:lnTo>
                    <a:pt x="4" y="184"/>
                  </a:lnTo>
                  <a:lnTo>
                    <a:pt x="0" y="211"/>
                  </a:lnTo>
                  <a:lnTo>
                    <a:pt x="2" y="243"/>
                  </a:lnTo>
                  <a:lnTo>
                    <a:pt x="10" y="278"/>
                  </a:lnTo>
                  <a:lnTo>
                    <a:pt x="26" y="318"/>
                  </a:lnTo>
                  <a:lnTo>
                    <a:pt x="52" y="358"/>
                  </a:lnTo>
                  <a:lnTo>
                    <a:pt x="53" y="359"/>
                  </a:lnTo>
                  <a:lnTo>
                    <a:pt x="53" y="360"/>
                  </a:lnTo>
                  <a:lnTo>
                    <a:pt x="54" y="360"/>
                  </a:lnTo>
                  <a:lnTo>
                    <a:pt x="624" y="706"/>
                  </a:lnTo>
                  <a:lnTo>
                    <a:pt x="625" y="697"/>
                  </a:lnTo>
                  <a:lnTo>
                    <a:pt x="616" y="677"/>
                  </a:lnTo>
                  <a:lnTo>
                    <a:pt x="612" y="670"/>
                  </a:lnTo>
                  <a:lnTo>
                    <a:pt x="605" y="653"/>
                  </a:lnTo>
                  <a:lnTo>
                    <a:pt x="596" y="629"/>
                  </a:lnTo>
                  <a:lnTo>
                    <a:pt x="587" y="599"/>
                  </a:lnTo>
                  <a:lnTo>
                    <a:pt x="582" y="567"/>
                  </a:lnTo>
                  <a:lnTo>
                    <a:pt x="582" y="535"/>
                  </a:lnTo>
                  <a:lnTo>
                    <a:pt x="590" y="504"/>
                  </a:lnTo>
                  <a:lnTo>
                    <a:pt x="610" y="4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Freeform 127"/>
            <p:cNvSpPr>
              <a:spLocks/>
            </p:cNvSpPr>
            <p:nvPr/>
          </p:nvSpPr>
          <p:spPr bwMode="auto">
            <a:xfrm>
              <a:off x="224" y="1261"/>
              <a:ext cx="555" cy="214"/>
            </a:xfrm>
            <a:custGeom>
              <a:avLst/>
              <a:gdLst>
                <a:gd name="T0" fmla="*/ 277 w 1112"/>
                <a:gd name="T1" fmla="*/ 54 h 428"/>
                <a:gd name="T2" fmla="*/ 137 w 1112"/>
                <a:gd name="T3" fmla="*/ 107 h 428"/>
                <a:gd name="T4" fmla="*/ 0 w 1112"/>
                <a:gd name="T5" fmla="*/ 34 h 428"/>
                <a:gd name="T6" fmla="*/ 149 w 1112"/>
                <a:gd name="T7" fmla="*/ 0 h 428"/>
                <a:gd name="T8" fmla="*/ 277 w 1112"/>
                <a:gd name="T9" fmla="*/ 54 h 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2"/>
                <a:gd name="T16" fmla="*/ 0 h 428"/>
                <a:gd name="T17" fmla="*/ 1112 w 1112"/>
                <a:gd name="T18" fmla="*/ 428 h 4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2" h="428">
                  <a:moveTo>
                    <a:pt x="1112" y="213"/>
                  </a:moveTo>
                  <a:lnTo>
                    <a:pt x="549" y="428"/>
                  </a:lnTo>
                  <a:lnTo>
                    <a:pt x="0" y="136"/>
                  </a:lnTo>
                  <a:lnTo>
                    <a:pt x="598" y="0"/>
                  </a:lnTo>
                  <a:lnTo>
                    <a:pt x="1112" y="213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Freeform 128"/>
            <p:cNvSpPr>
              <a:spLocks/>
            </p:cNvSpPr>
            <p:nvPr/>
          </p:nvSpPr>
          <p:spPr bwMode="auto">
            <a:xfrm>
              <a:off x="203" y="1334"/>
              <a:ext cx="284" cy="244"/>
            </a:xfrm>
            <a:custGeom>
              <a:avLst/>
              <a:gdLst>
                <a:gd name="T0" fmla="*/ 142 w 568"/>
                <a:gd name="T1" fmla="*/ 122 h 488"/>
                <a:gd name="T2" fmla="*/ 11 w 568"/>
                <a:gd name="T3" fmla="*/ 42 h 488"/>
                <a:gd name="T4" fmla="*/ 6 w 568"/>
                <a:gd name="T5" fmla="*/ 35 h 488"/>
                <a:gd name="T6" fmla="*/ 2 w 568"/>
                <a:gd name="T7" fmla="*/ 28 h 488"/>
                <a:gd name="T8" fmla="*/ 1 w 568"/>
                <a:gd name="T9" fmla="*/ 22 h 488"/>
                <a:gd name="T10" fmla="*/ 1 w 568"/>
                <a:gd name="T11" fmla="*/ 16 h 488"/>
                <a:gd name="T12" fmla="*/ 0 w 568"/>
                <a:gd name="T13" fmla="*/ 11 h 488"/>
                <a:gd name="T14" fmla="*/ 1 w 568"/>
                <a:gd name="T15" fmla="*/ 7 h 488"/>
                <a:gd name="T16" fmla="*/ 1 w 568"/>
                <a:gd name="T17" fmla="*/ 3 h 488"/>
                <a:gd name="T18" fmla="*/ 2 w 568"/>
                <a:gd name="T19" fmla="*/ 0 h 488"/>
                <a:gd name="T20" fmla="*/ 142 w 568"/>
                <a:gd name="T21" fmla="*/ 75 h 488"/>
                <a:gd name="T22" fmla="*/ 139 w 568"/>
                <a:gd name="T23" fmla="*/ 80 h 488"/>
                <a:gd name="T24" fmla="*/ 137 w 568"/>
                <a:gd name="T25" fmla="*/ 86 h 488"/>
                <a:gd name="T26" fmla="*/ 136 w 568"/>
                <a:gd name="T27" fmla="*/ 92 h 488"/>
                <a:gd name="T28" fmla="*/ 136 w 568"/>
                <a:gd name="T29" fmla="*/ 98 h 488"/>
                <a:gd name="T30" fmla="*/ 136 w 568"/>
                <a:gd name="T31" fmla="*/ 105 h 488"/>
                <a:gd name="T32" fmla="*/ 138 w 568"/>
                <a:gd name="T33" fmla="*/ 111 h 488"/>
                <a:gd name="T34" fmla="*/ 140 w 568"/>
                <a:gd name="T35" fmla="*/ 117 h 488"/>
                <a:gd name="T36" fmla="*/ 142 w 568"/>
                <a:gd name="T37" fmla="*/ 122 h 4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8"/>
                <a:gd name="T58" fmla="*/ 0 h 488"/>
                <a:gd name="T59" fmla="*/ 568 w 568"/>
                <a:gd name="T60" fmla="*/ 488 h 4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8" h="488">
                  <a:moveTo>
                    <a:pt x="565" y="488"/>
                  </a:moveTo>
                  <a:lnTo>
                    <a:pt x="45" y="168"/>
                  </a:lnTo>
                  <a:lnTo>
                    <a:pt x="25" y="140"/>
                  </a:lnTo>
                  <a:lnTo>
                    <a:pt x="11" y="112"/>
                  </a:lnTo>
                  <a:lnTo>
                    <a:pt x="5" y="87"/>
                  </a:lnTo>
                  <a:lnTo>
                    <a:pt x="1" y="64"/>
                  </a:lnTo>
                  <a:lnTo>
                    <a:pt x="0" y="43"/>
                  </a:lnTo>
                  <a:lnTo>
                    <a:pt x="2" y="25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68" y="297"/>
                  </a:lnTo>
                  <a:lnTo>
                    <a:pt x="554" y="318"/>
                  </a:lnTo>
                  <a:lnTo>
                    <a:pt x="546" y="341"/>
                  </a:lnTo>
                  <a:lnTo>
                    <a:pt x="542" y="365"/>
                  </a:lnTo>
                  <a:lnTo>
                    <a:pt x="542" y="390"/>
                  </a:lnTo>
                  <a:lnTo>
                    <a:pt x="544" y="417"/>
                  </a:lnTo>
                  <a:lnTo>
                    <a:pt x="550" y="442"/>
                  </a:lnTo>
                  <a:lnTo>
                    <a:pt x="557" y="466"/>
                  </a:lnTo>
                  <a:lnTo>
                    <a:pt x="565" y="488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Freeform 129"/>
            <p:cNvSpPr>
              <a:spLocks/>
            </p:cNvSpPr>
            <p:nvPr/>
          </p:nvSpPr>
          <p:spPr bwMode="auto">
            <a:xfrm>
              <a:off x="486" y="1377"/>
              <a:ext cx="329" cy="224"/>
            </a:xfrm>
            <a:custGeom>
              <a:avLst/>
              <a:gdLst>
                <a:gd name="T0" fmla="*/ 145 w 658"/>
                <a:gd name="T1" fmla="*/ 28 h 448"/>
                <a:gd name="T2" fmla="*/ 145 w 658"/>
                <a:gd name="T3" fmla="*/ 34 h 448"/>
                <a:gd name="T4" fmla="*/ 0 w 658"/>
                <a:gd name="T5" fmla="*/ 92 h 448"/>
                <a:gd name="T6" fmla="*/ 1 w 658"/>
                <a:gd name="T7" fmla="*/ 97 h 448"/>
                <a:gd name="T8" fmla="*/ 147 w 658"/>
                <a:gd name="T9" fmla="*/ 39 h 448"/>
                <a:gd name="T10" fmla="*/ 156 w 658"/>
                <a:gd name="T11" fmla="*/ 47 h 448"/>
                <a:gd name="T12" fmla="*/ 7 w 658"/>
                <a:gd name="T13" fmla="*/ 108 h 448"/>
                <a:gd name="T14" fmla="*/ 10 w 658"/>
                <a:gd name="T15" fmla="*/ 112 h 448"/>
                <a:gd name="T16" fmla="*/ 165 w 658"/>
                <a:gd name="T17" fmla="*/ 49 h 448"/>
                <a:gd name="T18" fmla="*/ 150 w 658"/>
                <a:gd name="T19" fmla="*/ 35 h 448"/>
                <a:gd name="T20" fmla="*/ 149 w 658"/>
                <a:gd name="T21" fmla="*/ 0 h 448"/>
                <a:gd name="T22" fmla="*/ 145 w 658"/>
                <a:gd name="T23" fmla="*/ 0 h 448"/>
                <a:gd name="T24" fmla="*/ 145 w 658"/>
                <a:gd name="T25" fmla="*/ 11 h 448"/>
                <a:gd name="T26" fmla="*/ 145 w 658"/>
                <a:gd name="T27" fmla="*/ 28 h 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8"/>
                <a:gd name="T43" fmla="*/ 0 h 448"/>
                <a:gd name="T44" fmla="*/ 658 w 658"/>
                <a:gd name="T45" fmla="*/ 448 h 4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8" h="448">
                  <a:moveTo>
                    <a:pt x="578" y="109"/>
                  </a:moveTo>
                  <a:lnTo>
                    <a:pt x="580" y="134"/>
                  </a:lnTo>
                  <a:lnTo>
                    <a:pt x="0" y="368"/>
                  </a:lnTo>
                  <a:lnTo>
                    <a:pt x="6" y="387"/>
                  </a:lnTo>
                  <a:lnTo>
                    <a:pt x="587" y="153"/>
                  </a:lnTo>
                  <a:lnTo>
                    <a:pt x="622" y="186"/>
                  </a:lnTo>
                  <a:lnTo>
                    <a:pt x="31" y="429"/>
                  </a:lnTo>
                  <a:lnTo>
                    <a:pt x="38" y="448"/>
                  </a:lnTo>
                  <a:lnTo>
                    <a:pt x="658" y="194"/>
                  </a:lnTo>
                  <a:lnTo>
                    <a:pt x="597" y="137"/>
                  </a:lnTo>
                  <a:lnTo>
                    <a:pt x="595" y="0"/>
                  </a:lnTo>
                  <a:lnTo>
                    <a:pt x="577" y="0"/>
                  </a:lnTo>
                  <a:lnTo>
                    <a:pt x="577" y="41"/>
                  </a:lnTo>
                  <a:lnTo>
                    <a:pt x="578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1357290" y="1557338"/>
            <a:ext cx="6286544" cy="1150937"/>
          </a:xfrm>
          <a:prstGeom prst="rect">
            <a:avLst/>
          </a:prstGeom>
          <a:solidFill>
            <a:srgbClr val="B8E6C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Вопрос № 3</a:t>
            </a:r>
            <a:endParaRPr lang="ru-RU" sz="2800" dirty="0" smtClean="0"/>
          </a:p>
        </p:txBody>
      </p:sp>
      <p:sp>
        <p:nvSpPr>
          <p:cNvPr id="5126" name="Содержимое 33"/>
          <p:cNvSpPr>
            <a:spLocks noGrp="1"/>
          </p:cNvSpPr>
          <p:nvPr>
            <p:ph idx="1"/>
          </p:nvPr>
        </p:nvSpPr>
        <p:spPr>
          <a:xfrm>
            <a:off x="1214414" y="1600200"/>
            <a:ext cx="7472386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/>
              <a:t>   </a:t>
            </a:r>
            <a:r>
              <a:rPr lang="ru-RU" b="1" dirty="0" smtClean="0"/>
              <a:t>Как называется результат деления двух чисел?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dirty="0" smtClean="0"/>
              <a:t>                              </a:t>
            </a:r>
            <a:r>
              <a:rPr lang="ru-RU" sz="2800" b="1" dirty="0" smtClean="0"/>
              <a:t>произведение</a:t>
            </a:r>
          </a:p>
          <a:p>
            <a:pPr>
              <a:buFontTx/>
              <a:buNone/>
            </a:pPr>
            <a:r>
              <a:rPr lang="ru-RU" sz="2800" b="1" dirty="0" smtClean="0"/>
              <a:t>                                  частное</a:t>
            </a:r>
          </a:p>
          <a:p>
            <a:pPr>
              <a:buFontTx/>
              <a:buNone/>
            </a:pPr>
            <a:r>
              <a:rPr lang="ru-RU" sz="2800" b="1" dirty="0" smtClean="0"/>
              <a:t>                                  сумма</a:t>
            </a:r>
          </a:p>
          <a:p>
            <a:pPr>
              <a:buFontTx/>
              <a:buNone/>
            </a:pPr>
            <a:r>
              <a:rPr lang="ru-RU" sz="2800" b="1" dirty="0" smtClean="0"/>
              <a:t>                                  разность</a:t>
            </a:r>
          </a:p>
          <a:p>
            <a:pPr>
              <a:buFontTx/>
              <a:buNone/>
            </a:pPr>
            <a:endParaRPr lang="ru-RU" dirty="0" smtClean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786182" y="3286124"/>
            <a:ext cx="720725" cy="503237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786182" y="3857628"/>
            <a:ext cx="720725" cy="503238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786182" y="4429132"/>
            <a:ext cx="720725" cy="504825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786182" y="5000636"/>
            <a:ext cx="720725" cy="504825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</a:rPr>
              <a:t>D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,4 Answers,C,60,54,5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5" descr="Stack of books"/>
          <p:cNvGrpSpPr>
            <a:grpSpLocks noChangeAspect="1"/>
          </p:cNvGrpSpPr>
          <p:nvPr/>
        </p:nvGrpSpPr>
        <p:grpSpPr bwMode="auto">
          <a:xfrm>
            <a:off x="7740352" y="2132856"/>
            <a:ext cx="1196975" cy="4525962"/>
            <a:chOff x="96" y="1248"/>
            <a:chExt cx="754" cy="2851"/>
          </a:xfrm>
        </p:grpSpPr>
        <p:sp>
          <p:nvSpPr>
            <p:cNvPr id="41" name="AutoShape 36"/>
            <p:cNvSpPr>
              <a:spLocks noChangeAspect="1" noChangeArrowheads="1" noTextEdit="1"/>
            </p:cNvSpPr>
            <p:nvPr/>
          </p:nvSpPr>
          <p:spPr bwMode="auto">
            <a:xfrm>
              <a:off x="96" y="1248"/>
              <a:ext cx="754" cy="2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450" y="3902"/>
              <a:ext cx="347" cy="158"/>
            </a:xfrm>
            <a:custGeom>
              <a:avLst/>
              <a:gdLst>
                <a:gd name="T0" fmla="*/ 10 w 693"/>
                <a:gd name="T1" fmla="*/ 39 h 318"/>
                <a:gd name="T2" fmla="*/ 1 w 693"/>
                <a:gd name="T3" fmla="*/ 49 h 318"/>
                <a:gd name="T4" fmla="*/ 0 w 693"/>
                <a:gd name="T5" fmla="*/ 64 h 318"/>
                <a:gd name="T6" fmla="*/ 2 w 693"/>
                <a:gd name="T7" fmla="*/ 73 h 318"/>
                <a:gd name="T8" fmla="*/ 2 w 693"/>
                <a:gd name="T9" fmla="*/ 79 h 318"/>
                <a:gd name="T10" fmla="*/ 173 w 693"/>
                <a:gd name="T11" fmla="*/ 35 h 318"/>
                <a:gd name="T12" fmla="*/ 174 w 693"/>
                <a:gd name="T13" fmla="*/ 0 h 318"/>
                <a:gd name="T14" fmla="*/ 10 w 693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3"/>
                <a:gd name="T25" fmla="*/ 0 h 318"/>
                <a:gd name="T26" fmla="*/ 693 w 693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3" h="318">
                  <a:moveTo>
                    <a:pt x="39" y="159"/>
                  </a:moveTo>
                  <a:lnTo>
                    <a:pt x="4" y="199"/>
                  </a:lnTo>
                  <a:lnTo>
                    <a:pt x="0" y="257"/>
                  </a:lnTo>
                  <a:lnTo>
                    <a:pt x="5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3" y="0"/>
                  </a:lnTo>
                  <a:lnTo>
                    <a:pt x="39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454" y="3974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148" y="3753"/>
              <a:ext cx="689" cy="346"/>
            </a:xfrm>
            <a:custGeom>
              <a:avLst/>
              <a:gdLst>
                <a:gd name="T0" fmla="*/ 164 w 1378"/>
                <a:gd name="T1" fmla="*/ 116 h 693"/>
                <a:gd name="T2" fmla="*/ 345 w 1378"/>
                <a:gd name="T3" fmla="*/ 71 h 693"/>
                <a:gd name="T4" fmla="*/ 189 w 1378"/>
                <a:gd name="T5" fmla="*/ 0 h 693"/>
                <a:gd name="T6" fmla="*/ 6 w 1378"/>
                <a:gd name="T7" fmla="*/ 21 h 693"/>
                <a:gd name="T8" fmla="*/ 6 w 1378"/>
                <a:gd name="T9" fmla="*/ 22 h 693"/>
                <a:gd name="T10" fmla="*/ 5 w 1378"/>
                <a:gd name="T11" fmla="*/ 26 h 693"/>
                <a:gd name="T12" fmla="*/ 3 w 1378"/>
                <a:gd name="T13" fmla="*/ 30 h 693"/>
                <a:gd name="T14" fmla="*/ 1 w 1378"/>
                <a:gd name="T15" fmla="*/ 37 h 693"/>
                <a:gd name="T16" fmla="*/ 0 w 1378"/>
                <a:gd name="T17" fmla="*/ 45 h 693"/>
                <a:gd name="T18" fmla="*/ 1 w 1378"/>
                <a:gd name="T19" fmla="*/ 54 h 693"/>
                <a:gd name="T20" fmla="*/ 5 w 1378"/>
                <a:gd name="T21" fmla="*/ 63 h 693"/>
                <a:gd name="T22" fmla="*/ 11 w 1378"/>
                <a:gd name="T23" fmla="*/ 73 h 693"/>
                <a:gd name="T24" fmla="*/ 11 w 1378"/>
                <a:gd name="T25" fmla="*/ 74 h 693"/>
                <a:gd name="T26" fmla="*/ 11 w 1378"/>
                <a:gd name="T27" fmla="*/ 74 h 693"/>
                <a:gd name="T28" fmla="*/ 11 w 1378"/>
                <a:gd name="T29" fmla="*/ 74 h 693"/>
                <a:gd name="T30" fmla="*/ 162 w 1378"/>
                <a:gd name="T31" fmla="*/ 173 h 693"/>
                <a:gd name="T32" fmla="*/ 162 w 1378"/>
                <a:gd name="T33" fmla="*/ 171 h 693"/>
                <a:gd name="T34" fmla="*/ 160 w 1378"/>
                <a:gd name="T35" fmla="*/ 165 h 693"/>
                <a:gd name="T36" fmla="*/ 160 w 1378"/>
                <a:gd name="T37" fmla="*/ 165 h 693"/>
                <a:gd name="T38" fmla="*/ 160 w 1378"/>
                <a:gd name="T39" fmla="*/ 165 h 693"/>
                <a:gd name="T40" fmla="*/ 159 w 1378"/>
                <a:gd name="T41" fmla="*/ 163 h 693"/>
                <a:gd name="T42" fmla="*/ 158 w 1378"/>
                <a:gd name="T43" fmla="*/ 159 h 693"/>
                <a:gd name="T44" fmla="*/ 156 w 1378"/>
                <a:gd name="T45" fmla="*/ 153 h 693"/>
                <a:gd name="T46" fmla="*/ 154 w 1378"/>
                <a:gd name="T47" fmla="*/ 146 h 693"/>
                <a:gd name="T48" fmla="*/ 154 w 1378"/>
                <a:gd name="T49" fmla="*/ 137 h 693"/>
                <a:gd name="T50" fmla="*/ 154 w 1378"/>
                <a:gd name="T51" fmla="*/ 129 h 693"/>
                <a:gd name="T52" fmla="*/ 158 w 1378"/>
                <a:gd name="T53" fmla="*/ 122 h 693"/>
                <a:gd name="T54" fmla="*/ 164 w 1378"/>
                <a:gd name="T55" fmla="*/ 116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8"/>
                <a:gd name="T85" fmla="*/ 0 h 693"/>
                <a:gd name="T86" fmla="*/ 1378 w 1378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8" h="693">
                  <a:moveTo>
                    <a:pt x="653" y="467"/>
                  </a:moveTo>
                  <a:lnTo>
                    <a:pt x="1378" y="287"/>
                  </a:lnTo>
                  <a:lnTo>
                    <a:pt x="759" y="0"/>
                  </a:lnTo>
                  <a:lnTo>
                    <a:pt x="27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3"/>
                  </a:lnTo>
                  <a:lnTo>
                    <a:pt x="42" y="295"/>
                  </a:lnTo>
                  <a:lnTo>
                    <a:pt x="43" y="296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7" y="684"/>
                  </a:lnTo>
                  <a:lnTo>
                    <a:pt x="639" y="663"/>
                  </a:lnTo>
                  <a:lnTo>
                    <a:pt x="639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2" y="614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1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186" y="3765"/>
              <a:ext cx="615" cy="209"/>
            </a:xfrm>
            <a:custGeom>
              <a:avLst/>
              <a:gdLst>
                <a:gd name="T0" fmla="*/ 308 w 1228"/>
                <a:gd name="T1" fmla="*/ 64 h 416"/>
                <a:gd name="T2" fmla="*/ 145 w 1228"/>
                <a:gd name="T3" fmla="*/ 105 h 416"/>
                <a:gd name="T4" fmla="*/ 0 w 1228"/>
                <a:gd name="T5" fmla="*/ 20 h 416"/>
                <a:gd name="T6" fmla="*/ 170 w 1228"/>
                <a:gd name="T7" fmla="*/ 0 h 416"/>
                <a:gd name="T8" fmla="*/ 308 w 1228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6"/>
                <a:gd name="T17" fmla="*/ 1228 w 1228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6">
                  <a:moveTo>
                    <a:pt x="1228" y="254"/>
                  </a:moveTo>
                  <a:lnTo>
                    <a:pt x="579" y="416"/>
                  </a:lnTo>
                  <a:lnTo>
                    <a:pt x="0" y="80"/>
                  </a:lnTo>
                  <a:lnTo>
                    <a:pt x="679" y="0"/>
                  </a:lnTo>
                  <a:lnTo>
                    <a:pt x="1228" y="25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159" y="3809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10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1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3 w 607"/>
                <a:gd name="T31" fmla="*/ 115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9" y="136"/>
                  </a:lnTo>
                  <a:lnTo>
                    <a:pt x="6" y="108"/>
                  </a:lnTo>
                  <a:lnTo>
                    <a:pt x="1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1" y="406"/>
                  </a:lnTo>
                  <a:lnTo>
                    <a:pt x="568" y="432"/>
                  </a:lnTo>
                  <a:lnTo>
                    <a:pt x="569" y="457"/>
                  </a:lnTo>
                  <a:lnTo>
                    <a:pt x="571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454" y="3902"/>
              <a:ext cx="376" cy="197"/>
            </a:xfrm>
            <a:custGeom>
              <a:avLst/>
              <a:gdLst>
                <a:gd name="T0" fmla="*/ 167 w 754"/>
                <a:gd name="T1" fmla="*/ 34 h 395"/>
                <a:gd name="T2" fmla="*/ 0 w 754"/>
                <a:gd name="T3" fmla="*/ 77 h 395"/>
                <a:gd name="T4" fmla="*/ 1 w 754"/>
                <a:gd name="T5" fmla="*/ 83 h 395"/>
                <a:gd name="T6" fmla="*/ 169 w 754"/>
                <a:gd name="T7" fmla="*/ 39 h 395"/>
                <a:gd name="T8" fmla="*/ 178 w 754"/>
                <a:gd name="T9" fmla="*/ 48 h 395"/>
                <a:gd name="T10" fmla="*/ 7 w 754"/>
                <a:gd name="T11" fmla="*/ 93 h 395"/>
                <a:gd name="T12" fmla="*/ 8 w 754"/>
                <a:gd name="T13" fmla="*/ 98 h 395"/>
                <a:gd name="T14" fmla="*/ 188 w 754"/>
                <a:gd name="T15" fmla="*/ 51 h 395"/>
                <a:gd name="T16" fmla="*/ 172 w 754"/>
                <a:gd name="T17" fmla="*/ 35 h 395"/>
                <a:gd name="T18" fmla="*/ 175 w 754"/>
                <a:gd name="T19" fmla="*/ 0 h 395"/>
                <a:gd name="T20" fmla="*/ 170 w 754"/>
                <a:gd name="T21" fmla="*/ 0 h 395"/>
                <a:gd name="T22" fmla="*/ 169 w 754"/>
                <a:gd name="T23" fmla="*/ 11 h 395"/>
                <a:gd name="T24" fmla="*/ 167 w 754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5"/>
                <a:gd name="T41" fmla="*/ 754 w 754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5">
                  <a:moveTo>
                    <a:pt x="671" y="137"/>
                  </a:moveTo>
                  <a:lnTo>
                    <a:pt x="0" y="311"/>
                  </a:lnTo>
                  <a:lnTo>
                    <a:pt x="5" y="332"/>
                  </a:lnTo>
                  <a:lnTo>
                    <a:pt x="678" y="157"/>
                  </a:lnTo>
                  <a:lnTo>
                    <a:pt x="714" y="194"/>
                  </a:lnTo>
                  <a:lnTo>
                    <a:pt x="29" y="375"/>
                  </a:lnTo>
                  <a:lnTo>
                    <a:pt x="35" y="395"/>
                  </a:lnTo>
                  <a:lnTo>
                    <a:pt x="754" y="205"/>
                  </a:lnTo>
                  <a:lnTo>
                    <a:pt x="691" y="141"/>
                  </a:lnTo>
                  <a:lnTo>
                    <a:pt x="701" y="3"/>
                  </a:lnTo>
                  <a:lnTo>
                    <a:pt x="681" y="0"/>
                  </a:lnTo>
                  <a:lnTo>
                    <a:pt x="678" y="44"/>
                  </a:lnTo>
                  <a:lnTo>
                    <a:pt x="671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469" y="3700"/>
              <a:ext cx="334" cy="209"/>
            </a:xfrm>
            <a:custGeom>
              <a:avLst/>
              <a:gdLst>
                <a:gd name="T0" fmla="*/ 7 w 670"/>
                <a:gd name="T1" fmla="*/ 59 h 417"/>
                <a:gd name="T2" fmla="*/ 0 w 670"/>
                <a:gd name="T3" fmla="*/ 72 h 417"/>
                <a:gd name="T4" fmla="*/ 0 w 670"/>
                <a:gd name="T5" fmla="*/ 87 h 417"/>
                <a:gd name="T6" fmla="*/ 3 w 670"/>
                <a:gd name="T7" fmla="*/ 98 h 417"/>
                <a:gd name="T8" fmla="*/ 4 w 670"/>
                <a:gd name="T9" fmla="*/ 105 h 417"/>
                <a:gd name="T10" fmla="*/ 167 w 670"/>
                <a:gd name="T11" fmla="*/ 39 h 417"/>
                <a:gd name="T12" fmla="*/ 165 w 670"/>
                <a:gd name="T13" fmla="*/ 0 h 417"/>
                <a:gd name="T14" fmla="*/ 7 w 670"/>
                <a:gd name="T15" fmla="*/ 59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1" y="235"/>
                  </a:moveTo>
                  <a:lnTo>
                    <a:pt x="0" y="285"/>
                  </a:lnTo>
                  <a:lnTo>
                    <a:pt x="2" y="348"/>
                  </a:lnTo>
                  <a:lnTo>
                    <a:pt x="12" y="391"/>
                  </a:lnTo>
                  <a:lnTo>
                    <a:pt x="16" y="417"/>
                  </a:lnTo>
                  <a:lnTo>
                    <a:pt x="670" y="154"/>
                  </a:lnTo>
                  <a:lnTo>
                    <a:pt x="662" y="0"/>
                  </a:lnTo>
                  <a:lnTo>
                    <a:pt x="31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44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151" y="3557"/>
              <a:ext cx="687" cy="393"/>
            </a:xfrm>
            <a:custGeom>
              <a:avLst/>
              <a:gdLst>
                <a:gd name="T0" fmla="*/ 169 w 1376"/>
                <a:gd name="T1" fmla="*/ 133 h 786"/>
                <a:gd name="T2" fmla="*/ 343 w 1376"/>
                <a:gd name="T3" fmla="*/ 67 h 786"/>
                <a:gd name="T4" fmla="*/ 183 w 1376"/>
                <a:gd name="T5" fmla="*/ 0 h 786"/>
                <a:gd name="T6" fmla="*/ 4 w 1376"/>
                <a:gd name="T7" fmla="*/ 40 h 786"/>
                <a:gd name="T8" fmla="*/ 3 w 1376"/>
                <a:gd name="T9" fmla="*/ 42 h 786"/>
                <a:gd name="T10" fmla="*/ 2 w 1376"/>
                <a:gd name="T11" fmla="*/ 46 h 786"/>
                <a:gd name="T12" fmla="*/ 1 w 1376"/>
                <a:gd name="T13" fmla="*/ 51 h 786"/>
                <a:gd name="T14" fmla="*/ 0 w 1376"/>
                <a:gd name="T15" fmla="*/ 58 h 786"/>
                <a:gd name="T16" fmla="*/ 0 w 1376"/>
                <a:gd name="T17" fmla="*/ 68 h 786"/>
                <a:gd name="T18" fmla="*/ 2 w 1376"/>
                <a:gd name="T19" fmla="*/ 78 h 786"/>
                <a:gd name="T20" fmla="*/ 7 w 1376"/>
                <a:gd name="T21" fmla="*/ 89 h 786"/>
                <a:gd name="T22" fmla="*/ 14 w 1376"/>
                <a:gd name="T23" fmla="*/ 99 h 786"/>
                <a:gd name="T24" fmla="*/ 14 w 1376"/>
                <a:gd name="T25" fmla="*/ 99 h 786"/>
                <a:gd name="T26" fmla="*/ 14 w 1376"/>
                <a:gd name="T27" fmla="*/ 99 h 786"/>
                <a:gd name="T28" fmla="*/ 15 w 1376"/>
                <a:gd name="T29" fmla="*/ 100 h 786"/>
                <a:gd name="T30" fmla="*/ 173 w 1376"/>
                <a:gd name="T31" fmla="*/ 197 h 786"/>
                <a:gd name="T32" fmla="*/ 173 w 1376"/>
                <a:gd name="T33" fmla="*/ 194 h 786"/>
                <a:gd name="T34" fmla="*/ 171 w 1376"/>
                <a:gd name="T35" fmla="*/ 188 h 786"/>
                <a:gd name="T36" fmla="*/ 171 w 1376"/>
                <a:gd name="T37" fmla="*/ 188 h 786"/>
                <a:gd name="T38" fmla="*/ 171 w 1376"/>
                <a:gd name="T39" fmla="*/ 188 h 786"/>
                <a:gd name="T40" fmla="*/ 170 w 1376"/>
                <a:gd name="T41" fmla="*/ 187 h 786"/>
                <a:gd name="T42" fmla="*/ 168 w 1376"/>
                <a:gd name="T43" fmla="*/ 182 h 786"/>
                <a:gd name="T44" fmla="*/ 165 w 1376"/>
                <a:gd name="T45" fmla="*/ 175 h 786"/>
                <a:gd name="T46" fmla="*/ 163 w 1376"/>
                <a:gd name="T47" fmla="*/ 167 h 786"/>
                <a:gd name="T48" fmla="*/ 161 w 1376"/>
                <a:gd name="T49" fmla="*/ 158 h 786"/>
                <a:gd name="T50" fmla="*/ 161 w 1376"/>
                <a:gd name="T51" fmla="*/ 149 h 786"/>
                <a:gd name="T52" fmla="*/ 164 w 1376"/>
                <a:gd name="T53" fmla="*/ 141 h 786"/>
                <a:gd name="T54" fmla="*/ 169 w 1376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6"/>
                <a:gd name="T85" fmla="*/ 0 h 786"/>
                <a:gd name="T86" fmla="*/ 1376 w 1376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6" h="786">
                  <a:moveTo>
                    <a:pt x="678" y="532"/>
                  </a:moveTo>
                  <a:lnTo>
                    <a:pt x="1376" y="266"/>
                  </a:lnTo>
                  <a:lnTo>
                    <a:pt x="734" y="0"/>
                  </a:lnTo>
                  <a:lnTo>
                    <a:pt x="18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4" y="204"/>
                  </a:lnTo>
                  <a:lnTo>
                    <a:pt x="0" y="234"/>
                  </a:lnTo>
                  <a:lnTo>
                    <a:pt x="1" y="271"/>
                  </a:lnTo>
                  <a:lnTo>
                    <a:pt x="9" y="310"/>
                  </a:lnTo>
                  <a:lnTo>
                    <a:pt x="28" y="353"/>
                  </a:lnTo>
                  <a:lnTo>
                    <a:pt x="58" y="398"/>
                  </a:lnTo>
                  <a:lnTo>
                    <a:pt x="59" y="399"/>
                  </a:lnTo>
                  <a:lnTo>
                    <a:pt x="60" y="401"/>
                  </a:lnTo>
                  <a:lnTo>
                    <a:pt x="694" y="786"/>
                  </a:lnTo>
                  <a:lnTo>
                    <a:pt x="694" y="775"/>
                  </a:lnTo>
                  <a:lnTo>
                    <a:pt x="685" y="751"/>
                  </a:lnTo>
                  <a:lnTo>
                    <a:pt x="681" y="745"/>
                  </a:lnTo>
                  <a:lnTo>
                    <a:pt x="673" y="726"/>
                  </a:lnTo>
                  <a:lnTo>
                    <a:pt x="663" y="699"/>
                  </a:lnTo>
                  <a:lnTo>
                    <a:pt x="652" y="666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7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184" y="3571"/>
              <a:ext cx="618" cy="238"/>
            </a:xfrm>
            <a:custGeom>
              <a:avLst/>
              <a:gdLst>
                <a:gd name="T0" fmla="*/ 309 w 1235"/>
                <a:gd name="T1" fmla="*/ 59 h 475"/>
                <a:gd name="T2" fmla="*/ 153 w 1235"/>
                <a:gd name="T3" fmla="*/ 119 h 475"/>
                <a:gd name="T4" fmla="*/ 0 w 1235"/>
                <a:gd name="T5" fmla="*/ 38 h 475"/>
                <a:gd name="T6" fmla="*/ 167 w 1235"/>
                <a:gd name="T7" fmla="*/ 0 h 475"/>
                <a:gd name="T8" fmla="*/ 309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48"/>
            <p:cNvSpPr>
              <a:spLocks/>
            </p:cNvSpPr>
            <p:nvPr/>
          </p:nvSpPr>
          <p:spPr bwMode="auto">
            <a:xfrm>
              <a:off x="162" y="3652"/>
              <a:ext cx="315" cy="272"/>
            </a:xfrm>
            <a:custGeom>
              <a:avLst/>
              <a:gdLst>
                <a:gd name="T0" fmla="*/ 157 w 630"/>
                <a:gd name="T1" fmla="*/ 136 h 543"/>
                <a:gd name="T2" fmla="*/ 12 w 630"/>
                <a:gd name="T3" fmla="*/ 47 h 543"/>
                <a:gd name="T4" fmla="*/ 7 w 630"/>
                <a:gd name="T5" fmla="*/ 39 h 543"/>
                <a:gd name="T6" fmla="*/ 3 w 630"/>
                <a:gd name="T7" fmla="*/ 31 h 543"/>
                <a:gd name="T8" fmla="*/ 1 w 630"/>
                <a:gd name="T9" fmla="*/ 24 h 543"/>
                <a:gd name="T10" fmla="*/ 1 w 630"/>
                <a:gd name="T11" fmla="*/ 18 h 543"/>
                <a:gd name="T12" fmla="*/ 0 w 630"/>
                <a:gd name="T13" fmla="*/ 12 h 543"/>
                <a:gd name="T14" fmla="*/ 1 w 630"/>
                <a:gd name="T15" fmla="*/ 7 h 543"/>
                <a:gd name="T16" fmla="*/ 1 w 630"/>
                <a:gd name="T17" fmla="*/ 3 h 543"/>
                <a:gd name="T18" fmla="*/ 2 w 630"/>
                <a:gd name="T19" fmla="*/ 0 h 543"/>
                <a:gd name="T20" fmla="*/ 158 w 630"/>
                <a:gd name="T21" fmla="*/ 83 h 543"/>
                <a:gd name="T22" fmla="*/ 154 w 630"/>
                <a:gd name="T23" fmla="*/ 89 h 543"/>
                <a:gd name="T24" fmla="*/ 152 w 630"/>
                <a:gd name="T25" fmla="*/ 95 h 543"/>
                <a:gd name="T26" fmla="*/ 151 w 630"/>
                <a:gd name="T27" fmla="*/ 102 h 543"/>
                <a:gd name="T28" fmla="*/ 151 w 630"/>
                <a:gd name="T29" fmla="*/ 109 h 543"/>
                <a:gd name="T30" fmla="*/ 152 w 630"/>
                <a:gd name="T31" fmla="*/ 116 h 543"/>
                <a:gd name="T32" fmla="*/ 153 w 630"/>
                <a:gd name="T33" fmla="*/ 123 h 543"/>
                <a:gd name="T34" fmla="*/ 155 w 630"/>
                <a:gd name="T35" fmla="*/ 130 h 543"/>
                <a:gd name="T36" fmla="*/ 157 w 630"/>
                <a:gd name="T37" fmla="*/ 136 h 5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0"/>
                <a:gd name="T58" fmla="*/ 0 h 543"/>
                <a:gd name="T59" fmla="*/ 630 w 630"/>
                <a:gd name="T60" fmla="*/ 543 h 5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0" h="543">
                  <a:moveTo>
                    <a:pt x="628" y="543"/>
                  </a:moveTo>
                  <a:lnTo>
                    <a:pt x="50" y="186"/>
                  </a:lnTo>
                  <a:lnTo>
                    <a:pt x="28" y="154"/>
                  </a:lnTo>
                  <a:lnTo>
                    <a:pt x="13" y="124"/>
                  </a:lnTo>
                  <a:lnTo>
                    <a:pt x="5" y="96"/>
                  </a:lnTo>
                  <a:lnTo>
                    <a:pt x="1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0" y="0"/>
                  </a:lnTo>
                  <a:lnTo>
                    <a:pt x="630" y="330"/>
                  </a:lnTo>
                  <a:lnTo>
                    <a:pt x="616" y="353"/>
                  </a:lnTo>
                  <a:lnTo>
                    <a:pt x="606" y="379"/>
                  </a:lnTo>
                  <a:lnTo>
                    <a:pt x="603" y="406"/>
                  </a:lnTo>
                  <a:lnTo>
                    <a:pt x="602" y="434"/>
                  </a:lnTo>
                  <a:lnTo>
                    <a:pt x="605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49"/>
            <p:cNvSpPr>
              <a:spLocks/>
            </p:cNvSpPr>
            <p:nvPr/>
          </p:nvSpPr>
          <p:spPr bwMode="auto">
            <a:xfrm>
              <a:off x="476" y="3700"/>
              <a:ext cx="365" cy="250"/>
            </a:xfrm>
            <a:custGeom>
              <a:avLst/>
              <a:gdLst>
                <a:gd name="T0" fmla="*/ 160 w 731"/>
                <a:gd name="T1" fmla="*/ 38 h 500"/>
                <a:gd name="T2" fmla="*/ 0 w 731"/>
                <a:gd name="T3" fmla="*/ 103 h 500"/>
                <a:gd name="T4" fmla="*/ 1 w 731"/>
                <a:gd name="T5" fmla="*/ 108 h 500"/>
                <a:gd name="T6" fmla="*/ 162 w 731"/>
                <a:gd name="T7" fmla="*/ 43 h 500"/>
                <a:gd name="T8" fmla="*/ 172 w 731"/>
                <a:gd name="T9" fmla="*/ 52 h 500"/>
                <a:gd name="T10" fmla="*/ 8 w 731"/>
                <a:gd name="T11" fmla="*/ 120 h 500"/>
                <a:gd name="T12" fmla="*/ 10 w 731"/>
                <a:gd name="T13" fmla="*/ 125 h 500"/>
                <a:gd name="T14" fmla="*/ 182 w 731"/>
                <a:gd name="T15" fmla="*/ 54 h 500"/>
                <a:gd name="T16" fmla="*/ 165 w 731"/>
                <a:gd name="T17" fmla="*/ 39 h 500"/>
                <a:gd name="T18" fmla="*/ 165 w 731"/>
                <a:gd name="T19" fmla="*/ 1 h 500"/>
                <a:gd name="T20" fmla="*/ 160 w 731"/>
                <a:gd name="T21" fmla="*/ 0 h 500"/>
                <a:gd name="T22" fmla="*/ 160 w 731"/>
                <a:gd name="T23" fmla="*/ 12 h 500"/>
                <a:gd name="T24" fmla="*/ 160 w 731"/>
                <a:gd name="T25" fmla="*/ 38 h 5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1"/>
                <a:gd name="T40" fmla="*/ 0 h 500"/>
                <a:gd name="T41" fmla="*/ 731 w 731"/>
                <a:gd name="T42" fmla="*/ 500 h 5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1" h="500">
                  <a:moveTo>
                    <a:pt x="643" y="149"/>
                  </a:moveTo>
                  <a:lnTo>
                    <a:pt x="0" y="409"/>
                  </a:lnTo>
                  <a:lnTo>
                    <a:pt x="6" y="432"/>
                  </a:lnTo>
                  <a:lnTo>
                    <a:pt x="651" y="171"/>
                  </a:lnTo>
                  <a:lnTo>
                    <a:pt x="690" y="208"/>
                  </a:lnTo>
                  <a:lnTo>
                    <a:pt x="35" y="477"/>
                  </a:lnTo>
                  <a:lnTo>
                    <a:pt x="43" y="500"/>
                  </a:lnTo>
                  <a:lnTo>
                    <a:pt x="731" y="216"/>
                  </a:lnTo>
                  <a:lnTo>
                    <a:pt x="663" y="153"/>
                  </a:lnTo>
                  <a:lnTo>
                    <a:pt x="661" y="1"/>
                  </a:lnTo>
                  <a:lnTo>
                    <a:pt x="641" y="0"/>
                  </a:lnTo>
                  <a:lnTo>
                    <a:pt x="642" y="47"/>
                  </a:lnTo>
                  <a:lnTo>
                    <a:pt x="643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50"/>
            <p:cNvSpPr>
              <a:spLocks/>
            </p:cNvSpPr>
            <p:nvPr/>
          </p:nvSpPr>
          <p:spPr bwMode="auto">
            <a:xfrm>
              <a:off x="427" y="3550"/>
              <a:ext cx="347" cy="158"/>
            </a:xfrm>
            <a:custGeom>
              <a:avLst/>
              <a:gdLst>
                <a:gd name="T0" fmla="*/ 10 w 695"/>
                <a:gd name="T1" fmla="*/ 39 h 318"/>
                <a:gd name="T2" fmla="*/ 1 w 695"/>
                <a:gd name="T3" fmla="*/ 49 h 318"/>
                <a:gd name="T4" fmla="*/ 0 w 695"/>
                <a:gd name="T5" fmla="*/ 63 h 318"/>
                <a:gd name="T6" fmla="*/ 1 w 695"/>
                <a:gd name="T7" fmla="*/ 73 h 318"/>
                <a:gd name="T8" fmla="*/ 2 w 695"/>
                <a:gd name="T9" fmla="*/ 79 h 318"/>
                <a:gd name="T10" fmla="*/ 172 w 695"/>
                <a:gd name="T11" fmla="*/ 35 h 318"/>
                <a:gd name="T12" fmla="*/ 173 w 695"/>
                <a:gd name="T13" fmla="*/ 0 h 318"/>
                <a:gd name="T14" fmla="*/ 10 w 695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1" y="159"/>
                  </a:moveTo>
                  <a:lnTo>
                    <a:pt x="5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1" y="141"/>
                  </a:lnTo>
                  <a:lnTo>
                    <a:pt x="695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51"/>
            <p:cNvSpPr>
              <a:spLocks/>
            </p:cNvSpPr>
            <p:nvPr/>
          </p:nvSpPr>
          <p:spPr bwMode="auto">
            <a:xfrm>
              <a:off x="431" y="3622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52"/>
            <p:cNvSpPr>
              <a:spLocks/>
            </p:cNvSpPr>
            <p:nvPr/>
          </p:nvSpPr>
          <p:spPr bwMode="auto">
            <a:xfrm>
              <a:off x="125" y="3400"/>
              <a:ext cx="689" cy="347"/>
            </a:xfrm>
            <a:custGeom>
              <a:avLst/>
              <a:gdLst>
                <a:gd name="T0" fmla="*/ 163 w 1377"/>
                <a:gd name="T1" fmla="*/ 116 h 694"/>
                <a:gd name="T2" fmla="*/ 345 w 1377"/>
                <a:gd name="T3" fmla="*/ 72 h 694"/>
                <a:gd name="T4" fmla="*/ 190 w 1377"/>
                <a:gd name="T5" fmla="*/ 0 h 694"/>
                <a:gd name="T6" fmla="*/ 7 w 1377"/>
                <a:gd name="T7" fmla="*/ 22 h 694"/>
                <a:gd name="T8" fmla="*/ 6 w 1377"/>
                <a:gd name="T9" fmla="*/ 22 h 694"/>
                <a:gd name="T10" fmla="*/ 5 w 1377"/>
                <a:gd name="T11" fmla="*/ 26 h 694"/>
                <a:gd name="T12" fmla="*/ 3 w 1377"/>
                <a:gd name="T13" fmla="*/ 30 h 694"/>
                <a:gd name="T14" fmla="*/ 1 w 1377"/>
                <a:gd name="T15" fmla="*/ 38 h 694"/>
                <a:gd name="T16" fmla="*/ 0 w 1377"/>
                <a:gd name="T17" fmla="*/ 45 h 694"/>
                <a:gd name="T18" fmla="*/ 1 w 1377"/>
                <a:gd name="T19" fmla="*/ 53 h 694"/>
                <a:gd name="T20" fmla="*/ 5 w 1377"/>
                <a:gd name="T21" fmla="*/ 63 h 694"/>
                <a:gd name="T22" fmla="*/ 11 w 1377"/>
                <a:gd name="T23" fmla="*/ 74 h 694"/>
                <a:gd name="T24" fmla="*/ 11 w 1377"/>
                <a:gd name="T25" fmla="*/ 74 h 694"/>
                <a:gd name="T26" fmla="*/ 11 w 1377"/>
                <a:gd name="T27" fmla="*/ 74 h 694"/>
                <a:gd name="T28" fmla="*/ 11 w 1377"/>
                <a:gd name="T29" fmla="*/ 75 h 694"/>
                <a:gd name="T30" fmla="*/ 11 w 1377"/>
                <a:gd name="T31" fmla="*/ 75 h 694"/>
                <a:gd name="T32" fmla="*/ 11 w 1377"/>
                <a:gd name="T33" fmla="*/ 75 h 694"/>
                <a:gd name="T34" fmla="*/ 12 w 1377"/>
                <a:gd name="T35" fmla="*/ 75 h 694"/>
                <a:gd name="T36" fmla="*/ 161 w 1377"/>
                <a:gd name="T37" fmla="*/ 174 h 694"/>
                <a:gd name="T38" fmla="*/ 162 w 1377"/>
                <a:gd name="T39" fmla="*/ 172 h 694"/>
                <a:gd name="T40" fmla="*/ 160 w 1377"/>
                <a:gd name="T41" fmla="*/ 166 h 694"/>
                <a:gd name="T42" fmla="*/ 160 w 1377"/>
                <a:gd name="T43" fmla="*/ 166 h 694"/>
                <a:gd name="T44" fmla="*/ 160 w 1377"/>
                <a:gd name="T45" fmla="*/ 166 h 694"/>
                <a:gd name="T46" fmla="*/ 159 w 1377"/>
                <a:gd name="T47" fmla="*/ 164 h 694"/>
                <a:gd name="T48" fmla="*/ 158 w 1377"/>
                <a:gd name="T49" fmla="*/ 160 h 694"/>
                <a:gd name="T50" fmla="*/ 156 w 1377"/>
                <a:gd name="T51" fmla="*/ 154 h 694"/>
                <a:gd name="T52" fmla="*/ 154 w 1377"/>
                <a:gd name="T53" fmla="*/ 146 h 694"/>
                <a:gd name="T54" fmla="*/ 153 w 1377"/>
                <a:gd name="T55" fmla="*/ 138 h 694"/>
                <a:gd name="T56" fmla="*/ 154 w 1377"/>
                <a:gd name="T57" fmla="*/ 130 h 694"/>
                <a:gd name="T58" fmla="*/ 157 w 1377"/>
                <a:gd name="T59" fmla="*/ 122 h 694"/>
                <a:gd name="T60" fmla="*/ 163 w 1377"/>
                <a:gd name="T61" fmla="*/ 11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4"/>
                <a:gd name="T95" fmla="*/ 1377 w 1377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4">
                  <a:moveTo>
                    <a:pt x="652" y="467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7" y="86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6"/>
                  </a:lnTo>
                  <a:lnTo>
                    <a:pt x="43" y="296"/>
                  </a:lnTo>
                  <a:lnTo>
                    <a:pt x="43" y="297"/>
                  </a:lnTo>
                  <a:lnTo>
                    <a:pt x="45" y="298"/>
                  </a:lnTo>
                  <a:lnTo>
                    <a:pt x="644" y="694"/>
                  </a:lnTo>
                  <a:lnTo>
                    <a:pt x="646" y="685"/>
                  </a:lnTo>
                  <a:lnTo>
                    <a:pt x="638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1" y="614"/>
                  </a:lnTo>
                  <a:lnTo>
                    <a:pt x="614" y="583"/>
                  </a:lnTo>
                  <a:lnTo>
                    <a:pt x="612" y="551"/>
                  </a:lnTo>
                  <a:lnTo>
                    <a:pt x="615" y="519"/>
                  </a:lnTo>
                  <a:lnTo>
                    <a:pt x="628" y="490"/>
                  </a:lnTo>
                  <a:lnTo>
                    <a:pt x="652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53"/>
            <p:cNvSpPr>
              <a:spLocks/>
            </p:cNvSpPr>
            <p:nvPr/>
          </p:nvSpPr>
          <p:spPr bwMode="auto">
            <a:xfrm>
              <a:off x="163" y="3413"/>
              <a:ext cx="614" cy="209"/>
            </a:xfrm>
            <a:custGeom>
              <a:avLst/>
              <a:gdLst>
                <a:gd name="T0" fmla="*/ 307 w 1229"/>
                <a:gd name="T1" fmla="*/ 64 h 418"/>
                <a:gd name="T2" fmla="*/ 145 w 1229"/>
                <a:gd name="T3" fmla="*/ 105 h 418"/>
                <a:gd name="T4" fmla="*/ 0 w 1229"/>
                <a:gd name="T5" fmla="*/ 21 h 418"/>
                <a:gd name="T6" fmla="*/ 170 w 1229"/>
                <a:gd name="T7" fmla="*/ 0 h 418"/>
                <a:gd name="T8" fmla="*/ 307 w 1229"/>
                <a:gd name="T9" fmla="*/ 64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8"/>
                <a:gd name="T17" fmla="*/ 1229 w 1229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8">
                  <a:moveTo>
                    <a:pt x="1229" y="256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29" y="25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54"/>
            <p:cNvSpPr>
              <a:spLocks/>
            </p:cNvSpPr>
            <p:nvPr/>
          </p:nvSpPr>
          <p:spPr bwMode="auto">
            <a:xfrm>
              <a:off x="136" y="3457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9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0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2 w 607"/>
                <a:gd name="T31" fmla="*/ 114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5" y="108"/>
                  </a:lnTo>
                  <a:lnTo>
                    <a:pt x="0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6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0" y="405"/>
                  </a:lnTo>
                  <a:lnTo>
                    <a:pt x="568" y="430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55"/>
            <p:cNvSpPr>
              <a:spLocks/>
            </p:cNvSpPr>
            <p:nvPr/>
          </p:nvSpPr>
          <p:spPr bwMode="auto">
            <a:xfrm>
              <a:off x="431" y="3550"/>
              <a:ext cx="376" cy="197"/>
            </a:xfrm>
            <a:custGeom>
              <a:avLst/>
              <a:gdLst>
                <a:gd name="T0" fmla="*/ 167 w 753"/>
                <a:gd name="T1" fmla="*/ 34 h 395"/>
                <a:gd name="T2" fmla="*/ 0 w 753"/>
                <a:gd name="T3" fmla="*/ 77 h 395"/>
                <a:gd name="T4" fmla="*/ 1 w 753"/>
                <a:gd name="T5" fmla="*/ 83 h 395"/>
                <a:gd name="T6" fmla="*/ 169 w 753"/>
                <a:gd name="T7" fmla="*/ 39 h 395"/>
                <a:gd name="T8" fmla="*/ 178 w 753"/>
                <a:gd name="T9" fmla="*/ 48 h 395"/>
                <a:gd name="T10" fmla="*/ 7 w 753"/>
                <a:gd name="T11" fmla="*/ 93 h 395"/>
                <a:gd name="T12" fmla="*/ 8 w 753"/>
                <a:gd name="T13" fmla="*/ 98 h 395"/>
                <a:gd name="T14" fmla="*/ 188 w 753"/>
                <a:gd name="T15" fmla="*/ 51 h 395"/>
                <a:gd name="T16" fmla="*/ 172 w 753"/>
                <a:gd name="T17" fmla="*/ 35 h 395"/>
                <a:gd name="T18" fmla="*/ 175 w 753"/>
                <a:gd name="T19" fmla="*/ 0 h 395"/>
                <a:gd name="T20" fmla="*/ 170 w 753"/>
                <a:gd name="T21" fmla="*/ 0 h 395"/>
                <a:gd name="T22" fmla="*/ 169 w 753"/>
                <a:gd name="T23" fmla="*/ 10 h 395"/>
                <a:gd name="T24" fmla="*/ 167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4"/>
                  </a:lnTo>
                  <a:lnTo>
                    <a:pt x="689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56"/>
            <p:cNvSpPr>
              <a:spLocks/>
            </p:cNvSpPr>
            <p:nvPr/>
          </p:nvSpPr>
          <p:spPr bwMode="auto">
            <a:xfrm>
              <a:off x="459" y="3382"/>
              <a:ext cx="347" cy="159"/>
            </a:xfrm>
            <a:custGeom>
              <a:avLst/>
              <a:gdLst>
                <a:gd name="T0" fmla="*/ 10 w 695"/>
                <a:gd name="T1" fmla="*/ 40 h 318"/>
                <a:gd name="T2" fmla="*/ 1 w 695"/>
                <a:gd name="T3" fmla="*/ 49 h 318"/>
                <a:gd name="T4" fmla="*/ 0 w 695"/>
                <a:gd name="T5" fmla="*/ 64 h 318"/>
                <a:gd name="T6" fmla="*/ 1 w 695"/>
                <a:gd name="T7" fmla="*/ 74 h 318"/>
                <a:gd name="T8" fmla="*/ 2 w 695"/>
                <a:gd name="T9" fmla="*/ 80 h 318"/>
                <a:gd name="T10" fmla="*/ 172 w 695"/>
                <a:gd name="T11" fmla="*/ 36 h 318"/>
                <a:gd name="T12" fmla="*/ 173 w 695"/>
                <a:gd name="T13" fmla="*/ 0 h 318"/>
                <a:gd name="T14" fmla="*/ 10 w 695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0" y="159"/>
                  </a:moveTo>
                  <a:lnTo>
                    <a:pt x="4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5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57"/>
            <p:cNvSpPr>
              <a:spLocks/>
            </p:cNvSpPr>
            <p:nvPr/>
          </p:nvSpPr>
          <p:spPr bwMode="auto">
            <a:xfrm>
              <a:off x="462" y="3455"/>
              <a:ext cx="368" cy="118"/>
            </a:xfrm>
            <a:custGeom>
              <a:avLst/>
              <a:gdLst>
                <a:gd name="T0" fmla="*/ 0 w 736"/>
                <a:gd name="T1" fmla="*/ 45 h 237"/>
                <a:gd name="T2" fmla="*/ 7 w 736"/>
                <a:gd name="T3" fmla="*/ 59 h 237"/>
                <a:gd name="T4" fmla="*/ 184 w 736"/>
                <a:gd name="T5" fmla="*/ 13 h 237"/>
                <a:gd name="T6" fmla="*/ 170 w 736"/>
                <a:gd name="T7" fmla="*/ 0 h 237"/>
                <a:gd name="T8" fmla="*/ 0 w 736"/>
                <a:gd name="T9" fmla="*/ 45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6"/>
                <a:gd name="T16" fmla="*/ 0 h 237"/>
                <a:gd name="T17" fmla="*/ 736 w 736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6" h="237">
                  <a:moveTo>
                    <a:pt x="0" y="181"/>
                  </a:moveTo>
                  <a:lnTo>
                    <a:pt x="30" y="237"/>
                  </a:lnTo>
                  <a:lnTo>
                    <a:pt x="736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58"/>
            <p:cNvSpPr>
              <a:spLocks/>
            </p:cNvSpPr>
            <p:nvPr/>
          </p:nvSpPr>
          <p:spPr bwMode="auto">
            <a:xfrm>
              <a:off x="158" y="3233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1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1 w 1377"/>
                <a:gd name="T25" fmla="*/ 74 h 693"/>
                <a:gd name="T26" fmla="*/ 11 w 1377"/>
                <a:gd name="T27" fmla="*/ 75 h 693"/>
                <a:gd name="T28" fmla="*/ 11 w 1377"/>
                <a:gd name="T29" fmla="*/ 75 h 693"/>
                <a:gd name="T30" fmla="*/ 161 w 1377"/>
                <a:gd name="T31" fmla="*/ 174 h 693"/>
                <a:gd name="T32" fmla="*/ 161 w 1377"/>
                <a:gd name="T33" fmla="*/ 171 h 693"/>
                <a:gd name="T34" fmla="*/ 159 w 1377"/>
                <a:gd name="T35" fmla="*/ 166 h 693"/>
                <a:gd name="T36" fmla="*/ 159 w 1377"/>
                <a:gd name="T37" fmla="*/ 166 h 693"/>
                <a:gd name="T38" fmla="*/ 159 w 1377"/>
                <a:gd name="T39" fmla="*/ 166 h 693"/>
                <a:gd name="T40" fmla="*/ 159 w 1377"/>
                <a:gd name="T41" fmla="*/ 164 h 693"/>
                <a:gd name="T42" fmla="*/ 157 w 1377"/>
                <a:gd name="T43" fmla="*/ 160 h 693"/>
                <a:gd name="T44" fmla="*/ 155 w 1377"/>
                <a:gd name="T45" fmla="*/ 154 h 693"/>
                <a:gd name="T46" fmla="*/ 153 w 1377"/>
                <a:gd name="T47" fmla="*/ 146 h 693"/>
                <a:gd name="T48" fmla="*/ 153 w 1377"/>
                <a:gd name="T49" fmla="*/ 138 h 693"/>
                <a:gd name="T50" fmla="*/ 153 w 1377"/>
                <a:gd name="T51" fmla="*/ 130 h 693"/>
                <a:gd name="T52" fmla="*/ 157 w 1377"/>
                <a:gd name="T53" fmla="*/ 123 h 693"/>
                <a:gd name="T54" fmla="*/ 163 w 1377"/>
                <a:gd name="T55" fmla="*/ 117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7"/>
                <a:gd name="T85" fmla="*/ 0 h 693"/>
                <a:gd name="T86" fmla="*/ 1377 w 1377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7" h="693">
                  <a:moveTo>
                    <a:pt x="652" y="466"/>
                  </a:moveTo>
                  <a:lnTo>
                    <a:pt x="1377" y="287"/>
                  </a:lnTo>
                  <a:lnTo>
                    <a:pt x="758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3"/>
                  </a:lnTo>
                  <a:lnTo>
                    <a:pt x="9" y="122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4" y="214"/>
                  </a:lnTo>
                  <a:lnTo>
                    <a:pt x="17" y="254"/>
                  </a:lnTo>
                  <a:lnTo>
                    <a:pt x="43" y="295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644" y="693"/>
                  </a:lnTo>
                  <a:lnTo>
                    <a:pt x="647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89"/>
                  </a:lnTo>
                  <a:lnTo>
                    <a:pt x="652" y="4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59"/>
            <p:cNvSpPr>
              <a:spLocks/>
            </p:cNvSpPr>
            <p:nvPr/>
          </p:nvSpPr>
          <p:spPr bwMode="auto">
            <a:xfrm>
              <a:off x="195" y="3245"/>
              <a:ext cx="614" cy="209"/>
            </a:xfrm>
            <a:custGeom>
              <a:avLst/>
              <a:gdLst>
                <a:gd name="T0" fmla="*/ 307 w 1228"/>
                <a:gd name="T1" fmla="*/ 64 h 417"/>
                <a:gd name="T2" fmla="*/ 146 w 1228"/>
                <a:gd name="T3" fmla="*/ 105 h 417"/>
                <a:gd name="T4" fmla="*/ 0 w 1228"/>
                <a:gd name="T5" fmla="*/ 21 h 417"/>
                <a:gd name="T6" fmla="*/ 170 w 1228"/>
                <a:gd name="T7" fmla="*/ 0 h 417"/>
                <a:gd name="T8" fmla="*/ 307 w 1228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7"/>
                <a:gd name="T17" fmla="*/ 1228 w 1228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7">
                  <a:moveTo>
                    <a:pt x="1228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0" y="0"/>
                  </a:lnTo>
                  <a:lnTo>
                    <a:pt x="1228" y="25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60"/>
            <p:cNvSpPr>
              <a:spLocks/>
            </p:cNvSpPr>
            <p:nvPr/>
          </p:nvSpPr>
          <p:spPr bwMode="auto">
            <a:xfrm>
              <a:off x="168" y="3290"/>
              <a:ext cx="304" cy="264"/>
            </a:xfrm>
            <a:custGeom>
              <a:avLst/>
              <a:gdLst>
                <a:gd name="T0" fmla="*/ 146 w 607"/>
                <a:gd name="T1" fmla="*/ 132 h 529"/>
                <a:gd name="T2" fmla="*/ 10 w 607"/>
                <a:gd name="T3" fmla="*/ 41 h 529"/>
                <a:gd name="T4" fmla="*/ 5 w 607"/>
                <a:gd name="T5" fmla="*/ 33 h 529"/>
                <a:gd name="T6" fmla="*/ 2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5 h 529"/>
                <a:gd name="T16" fmla="*/ 3 w 607"/>
                <a:gd name="T17" fmla="*/ 2 h 529"/>
                <a:gd name="T18" fmla="*/ 5 w 607"/>
                <a:gd name="T19" fmla="*/ 0 h 529"/>
                <a:gd name="T20" fmla="*/ 152 w 607"/>
                <a:gd name="T21" fmla="*/ 85 h 529"/>
                <a:gd name="T22" fmla="*/ 148 w 607"/>
                <a:gd name="T23" fmla="*/ 90 h 529"/>
                <a:gd name="T24" fmla="*/ 145 w 607"/>
                <a:gd name="T25" fmla="*/ 95 h 529"/>
                <a:gd name="T26" fmla="*/ 143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3 w 607"/>
                <a:gd name="T33" fmla="*/ 120 h 529"/>
                <a:gd name="T34" fmla="*/ 145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6" y="108"/>
                  </a:lnTo>
                  <a:lnTo>
                    <a:pt x="0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9" y="382"/>
                  </a:lnTo>
                  <a:lnTo>
                    <a:pt x="570" y="406"/>
                  </a:lnTo>
                  <a:lnTo>
                    <a:pt x="568" y="431"/>
                  </a:lnTo>
                  <a:lnTo>
                    <a:pt x="568" y="457"/>
                  </a:lnTo>
                  <a:lnTo>
                    <a:pt x="572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61"/>
            <p:cNvSpPr>
              <a:spLocks/>
            </p:cNvSpPr>
            <p:nvPr/>
          </p:nvSpPr>
          <p:spPr bwMode="auto">
            <a:xfrm>
              <a:off x="462" y="3382"/>
              <a:ext cx="377" cy="198"/>
            </a:xfrm>
            <a:custGeom>
              <a:avLst/>
              <a:gdLst>
                <a:gd name="T0" fmla="*/ 168 w 753"/>
                <a:gd name="T1" fmla="*/ 34 h 395"/>
                <a:gd name="T2" fmla="*/ 0 w 753"/>
                <a:gd name="T3" fmla="*/ 78 h 395"/>
                <a:gd name="T4" fmla="*/ 1 w 753"/>
                <a:gd name="T5" fmla="*/ 83 h 395"/>
                <a:gd name="T6" fmla="*/ 170 w 753"/>
                <a:gd name="T7" fmla="*/ 40 h 395"/>
                <a:gd name="T8" fmla="*/ 179 w 753"/>
                <a:gd name="T9" fmla="*/ 49 h 395"/>
                <a:gd name="T10" fmla="*/ 7 w 753"/>
                <a:gd name="T11" fmla="*/ 94 h 395"/>
                <a:gd name="T12" fmla="*/ 9 w 753"/>
                <a:gd name="T13" fmla="*/ 99 h 395"/>
                <a:gd name="T14" fmla="*/ 189 w 753"/>
                <a:gd name="T15" fmla="*/ 52 h 395"/>
                <a:gd name="T16" fmla="*/ 173 w 753"/>
                <a:gd name="T17" fmla="*/ 36 h 395"/>
                <a:gd name="T18" fmla="*/ 175 w 753"/>
                <a:gd name="T19" fmla="*/ 1 h 395"/>
                <a:gd name="T20" fmla="*/ 171 w 753"/>
                <a:gd name="T21" fmla="*/ 0 h 395"/>
                <a:gd name="T22" fmla="*/ 170 w 753"/>
                <a:gd name="T23" fmla="*/ 11 h 395"/>
                <a:gd name="T24" fmla="*/ 168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5"/>
                  </a:lnTo>
                  <a:lnTo>
                    <a:pt x="690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62"/>
            <p:cNvSpPr>
              <a:spLocks/>
            </p:cNvSpPr>
            <p:nvPr/>
          </p:nvSpPr>
          <p:spPr bwMode="auto">
            <a:xfrm>
              <a:off x="478" y="3180"/>
              <a:ext cx="334" cy="209"/>
            </a:xfrm>
            <a:custGeom>
              <a:avLst/>
              <a:gdLst>
                <a:gd name="T0" fmla="*/ 7 w 668"/>
                <a:gd name="T1" fmla="*/ 59 h 416"/>
                <a:gd name="T2" fmla="*/ 0 w 668"/>
                <a:gd name="T3" fmla="*/ 72 h 416"/>
                <a:gd name="T4" fmla="*/ 1 w 668"/>
                <a:gd name="T5" fmla="*/ 88 h 416"/>
                <a:gd name="T6" fmla="*/ 3 w 668"/>
                <a:gd name="T7" fmla="*/ 98 h 416"/>
                <a:gd name="T8" fmla="*/ 3 w 668"/>
                <a:gd name="T9" fmla="*/ 105 h 416"/>
                <a:gd name="T10" fmla="*/ 167 w 668"/>
                <a:gd name="T11" fmla="*/ 39 h 416"/>
                <a:gd name="T12" fmla="*/ 165 w 668"/>
                <a:gd name="T13" fmla="*/ 0 h 416"/>
                <a:gd name="T14" fmla="*/ 7 w 668"/>
                <a:gd name="T15" fmla="*/ 59 h 4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8"/>
                <a:gd name="T25" fmla="*/ 0 h 416"/>
                <a:gd name="T26" fmla="*/ 668 w 668"/>
                <a:gd name="T27" fmla="*/ 416 h 4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8" h="416">
                  <a:moveTo>
                    <a:pt x="30" y="235"/>
                  </a:moveTo>
                  <a:lnTo>
                    <a:pt x="0" y="285"/>
                  </a:lnTo>
                  <a:lnTo>
                    <a:pt x="1" y="348"/>
                  </a:lnTo>
                  <a:lnTo>
                    <a:pt x="11" y="391"/>
                  </a:lnTo>
                  <a:lnTo>
                    <a:pt x="15" y="416"/>
                  </a:lnTo>
                  <a:lnTo>
                    <a:pt x="668" y="154"/>
                  </a:lnTo>
                  <a:lnTo>
                    <a:pt x="660" y="0"/>
                  </a:lnTo>
                  <a:lnTo>
                    <a:pt x="30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63"/>
            <p:cNvSpPr>
              <a:spLocks/>
            </p:cNvSpPr>
            <p:nvPr/>
          </p:nvSpPr>
          <p:spPr bwMode="auto">
            <a:xfrm>
              <a:off x="485" y="3260"/>
              <a:ext cx="356" cy="163"/>
            </a:xfrm>
            <a:custGeom>
              <a:avLst/>
              <a:gdLst>
                <a:gd name="T0" fmla="*/ 0 w 712"/>
                <a:gd name="T1" fmla="*/ 66 h 327"/>
                <a:gd name="T2" fmla="*/ 9 w 712"/>
                <a:gd name="T3" fmla="*/ 81 h 327"/>
                <a:gd name="T4" fmla="*/ 178 w 712"/>
                <a:gd name="T5" fmla="*/ 13 h 327"/>
                <a:gd name="T6" fmla="*/ 163 w 712"/>
                <a:gd name="T7" fmla="*/ 0 h 327"/>
                <a:gd name="T8" fmla="*/ 0 w 712"/>
                <a:gd name="T9" fmla="*/ 66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7"/>
                <a:gd name="T17" fmla="*/ 712 w 712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7">
                  <a:moveTo>
                    <a:pt x="0" y="267"/>
                  </a:moveTo>
                  <a:lnTo>
                    <a:pt x="35" y="327"/>
                  </a:lnTo>
                  <a:lnTo>
                    <a:pt x="712" y="53"/>
                  </a:lnTo>
                  <a:lnTo>
                    <a:pt x="650" y="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64"/>
            <p:cNvSpPr>
              <a:spLocks/>
            </p:cNvSpPr>
            <p:nvPr/>
          </p:nvSpPr>
          <p:spPr bwMode="auto">
            <a:xfrm>
              <a:off x="160" y="3038"/>
              <a:ext cx="687" cy="392"/>
            </a:xfrm>
            <a:custGeom>
              <a:avLst/>
              <a:gdLst>
                <a:gd name="T0" fmla="*/ 169 w 1374"/>
                <a:gd name="T1" fmla="*/ 133 h 784"/>
                <a:gd name="T2" fmla="*/ 344 w 1374"/>
                <a:gd name="T3" fmla="*/ 67 h 784"/>
                <a:gd name="T4" fmla="*/ 183 w 1374"/>
                <a:gd name="T5" fmla="*/ 0 h 784"/>
                <a:gd name="T6" fmla="*/ 5 w 1374"/>
                <a:gd name="T7" fmla="*/ 40 h 784"/>
                <a:gd name="T8" fmla="*/ 3 w 1374"/>
                <a:gd name="T9" fmla="*/ 42 h 784"/>
                <a:gd name="T10" fmla="*/ 3 w 1374"/>
                <a:gd name="T11" fmla="*/ 46 h 784"/>
                <a:gd name="T12" fmla="*/ 1 w 1374"/>
                <a:gd name="T13" fmla="*/ 51 h 784"/>
                <a:gd name="T14" fmla="*/ 0 w 1374"/>
                <a:gd name="T15" fmla="*/ 58 h 784"/>
                <a:gd name="T16" fmla="*/ 1 w 1374"/>
                <a:gd name="T17" fmla="*/ 68 h 784"/>
                <a:gd name="T18" fmla="*/ 3 w 1374"/>
                <a:gd name="T19" fmla="*/ 78 h 784"/>
                <a:gd name="T20" fmla="*/ 6 w 1374"/>
                <a:gd name="T21" fmla="*/ 88 h 784"/>
                <a:gd name="T22" fmla="*/ 14 w 1374"/>
                <a:gd name="T23" fmla="*/ 99 h 784"/>
                <a:gd name="T24" fmla="*/ 14 w 1374"/>
                <a:gd name="T25" fmla="*/ 99 h 784"/>
                <a:gd name="T26" fmla="*/ 14 w 1374"/>
                <a:gd name="T27" fmla="*/ 99 h 784"/>
                <a:gd name="T28" fmla="*/ 14 w 1374"/>
                <a:gd name="T29" fmla="*/ 99 h 784"/>
                <a:gd name="T30" fmla="*/ 173 w 1374"/>
                <a:gd name="T31" fmla="*/ 196 h 784"/>
                <a:gd name="T32" fmla="*/ 173 w 1374"/>
                <a:gd name="T33" fmla="*/ 194 h 784"/>
                <a:gd name="T34" fmla="*/ 171 w 1374"/>
                <a:gd name="T35" fmla="*/ 188 h 784"/>
                <a:gd name="T36" fmla="*/ 171 w 1374"/>
                <a:gd name="T37" fmla="*/ 188 h 784"/>
                <a:gd name="T38" fmla="*/ 171 w 1374"/>
                <a:gd name="T39" fmla="*/ 188 h 784"/>
                <a:gd name="T40" fmla="*/ 170 w 1374"/>
                <a:gd name="T41" fmla="*/ 186 h 784"/>
                <a:gd name="T42" fmla="*/ 168 w 1374"/>
                <a:gd name="T43" fmla="*/ 181 h 784"/>
                <a:gd name="T44" fmla="*/ 166 w 1374"/>
                <a:gd name="T45" fmla="*/ 175 h 784"/>
                <a:gd name="T46" fmla="*/ 163 w 1374"/>
                <a:gd name="T47" fmla="*/ 166 h 784"/>
                <a:gd name="T48" fmla="*/ 162 w 1374"/>
                <a:gd name="T49" fmla="*/ 158 h 784"/>
                <a:gd name="T50" fmla="*/ 162 w 1374"/>
                <a:gd name="T51" fmla="*/ 149 h 784"/>
                <a:gd name="T52" fmla="*/ 164 w 1374"/>
                <a:gd name="T53" fmla="*/ 140 h 784"/>
                <a:gd name="T54" fmla="*/ 169 w 1374"/>
                <a:gd name="T55" fmla="*/ 133 h 7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4"/>
                <a:gd name="T85" fmla="*/ 0 h 784"/>
                <a:gd name="T86" fmla="*/ 1374 w 1374"/>
                <a:gd name="T87" fmla="*/ 784 h 7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4" h="784">
                  <a:moveTo>
                    <a:pt x="676" y="531"/>
                  </a:moveTo>
                  <a:lnTo>
                    <a:pt x="1374" y="266"/>
                  </a:lnTo>
                  <a:lnTo>
                    <a:pt x="732" y="0"/>
                  </a:lnTo>
                  <a:lnTo>
                    <a:pt x="17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3" y="204"/>
                  </a:lnTo>
                  <a:lnTo>
                    <a:pt x="0" y="234"/>
                  </a:lnTo>
                  <a:lnTo>
                    <a:pt x="1" y="270"/>
                  </a:lnTo>
                  <a:lnTo>
                    <a:pt x="9" y="309"/>
                  </a:lnTo>
                  <a:lnTo>
                    <a:pt x="26" y="351"/>
                  </a:lnTo>
                  <a:lnTo>
                    <a:pt x="56" y="396"/>
                  </a:lnTo>
                  <a:lnTo>
                    <a:pt x="57" y="399"/>
                  </a:lnTo>
                  <a:lnTo>
                    <a:pt x="58" y="399"/>
                  </a:lnTo>
                  <a:lnTo>
                    <a:pt x="692" y="784"/>
                  </a:lnTo>
                  <a:lnTo>
                    <a:pt x="693" y="774"/>
                  </a:lnTo>
                  <a:lnTo>
                    <a:pt x="683" y="751"/>
                  </a:lnTo>
                  <a:lnTo>
                    <a:pt x="679" y="744"/>
                  </a:lnTo>
                  <a:lnTo>
                    <a:pt x="671" y="724"/>
                  </a:lnTo>
                  <a:lnTo>
                    <a:pt x="661" y="698"/>
                  </a:lnTo>
                  <a:lnTo>
                    <a:pt x="651" y="664"/>
                  </a:lnTo>
                  <a:lnTo>
                    <a:pt x="645" y="629"/>
                  </a:lnTo>
                  <a:lnTo>
                    <a:pt x="645" y="593"/>
                  </a:lnTo>
                  <a:lnTo>
                    <a:pt x="655" y="560"/>
                  </a:lnTo>
                  <a:lnTo>
                    <a:pt x="676" y="5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65"/>
            <p:cNvSpPr>
              <a:spLocks/>
            </p:cNvSpPr>
            <p:nvPr/>
          </p:nvSpPr>
          <p:spPr bwMode="auto">
            <a:xfrm>
              <a:off x="193" y="3052"/>
              <a:ext cx="618" cy="238"/>
            </a:xfrm>
            <a:custGeom>
              <a:avLst/>
              <a:gdLst>
                <a:gd name="T0" fmla="*/ 309 w 1236"/>
                <a:gd name="T1" fmla="*/ 59 h 475"/>
                <a:gd name="T2" fmla="*/ 153 w 1236"/>
                <a:gd name="T3" fmla="*/ 119 h 475"/>
                <a:gd name="T4" fmla="*/ 0 w 1236"/>
                <a:gd name="T5" fmla="*/ 38 h 475"/>
                <a:gd name="T6" fmla="*/ 166 w 1236"/>
                <a:gd name="T7" fmla="*/ 0 h 475"/>
                <a:gd name="T8" fmla="*/ 309 w 1236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6"/>
                <a:gd name="T16" fmla="*/ 0 h 475"/>
                <a:gd name="T17" fmla="*/ 1236 w 1236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6" h="475">
                  <a:moveTo>
                    <a:pt x="1236" y="236"/>
                  </a:moveTo>
                  <a:lnTo>
                    <a:pt x="610" y="475"/>
                  </a:lnTo>
                  <a:lnTo>
                    <a:pt x="0" y="151"/>
                  </a:lnTo>
                  <a:lnTo>
                    <a:pt x="665" y="0"/>
                  </a:lnTo>
                  <a:lnTo>
                    <a:pt x="1236" y="236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66"/>
            <p:cNvSpPr>
              <a:spLocks/>
            </p:cNvSpPr>
            <p:nvPr/>
          </p:nvSpPr>
          <p:spPr bwMode="auto">
            <a:xfrm>
              <a:off x="170" y="3133"/>
              <a:ext cx="316" cy="271"/>
            </a:xfrm>
            <a:custGeom>
              <a:avLst/>
              <a:gdLst>
                <a:gd name="T0" fmla="*/ 157 w 632"/>
                <a:gd name="T1" fmla="*/ 136 h 541"/>
                <a:gd name="T2" fmla="*/ 12 w 632"/>
                <a:gd name="T3" fmla="*/ 47 h 541"/>
                <a:gd name="T4" fmla="*/ 7 w 632"/>
                <a:gd name="T5" fmla="*/ 39 h 541"/>
                <a:gd name="T6" fmla="*/ 3 w 632"/>
                <a:gd name="T7" fmla="*/ 32 h 541"/>
                <a:gd name="T8" fmla="*/ 1 w 632"/>
                <a:gd name="T9" fmla="*/ 24 h 541"/>
                <a:gd name="T10" fmla="*/ 1 w 632"/>
                <a:gd name="T11" fmla="*/ 18 h 541"/>
                <a:gd name="T12" fmla="*/ 0 w 632"/>
                <a:gd name="T13" fmla="*/ 12 h 541"/>
                <a:gd name="T14" fmla="*/ 1 w 632"/>
                <a:gd name="T15" fmla="*/ 7 h 541"/>
                <a:gd name="T16" fmla="*/ 1 w 632"/>
                <a:gd name="T17" fmla="*/ 3 h 541"/>
                <a:gd name="T18" fmla="*/ 2 w 632"/>
                <a:gd name="T19" fmla="*/ 0 h 541"/>
                <a:gd name="T20" fmla="*/ 158 w 632"/>
                <a:gd name="T21" fmla="*/ 83 h 541"/>
                <a:gd name="T22" fmla="*/ 155 w 632"/>
                <a:gd name="T23" fmla="*/ 88 h 541"/>
                <a:gd name="T24" fmla="*/ 152 w 632"/>
                <a:gd name="T25" fmla="*/ 95 h 541"/>
                <a:gd name="T26" fmla="*/ 151 w 632"/>
                <a:gd name="T27" fmla="*/ 102 h 541"/>
                <a:gd name="T28" fmla="*/ 151 w 632"/>
                <a:gd name="T29" fmla="*/ 109 h 541"/>
                <a:gd name="T30" fmla="*/ 152 w 632"/>
                <a:gd name="T31" fmla="*/ 116 h 541"/>
                <a:gd name="T32" fmla="*/ 153 w 632"/>
                <a:gd name="T33" fmla="*/ 123 h 541"/>
                <a:gd name="T34" fmla="*/ 155 w 632"/>
                <a:gd name="T35" fmla="*/ 130 h 541"/>
                <a:gd name="T36" fmla="*/ 157 w 632"/>
                <a:gd name="T37" fmla="*/ 136 h 5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2"/>
                <a:gd name="T58" fmla="*/ 0 h 541"/>
                <a:gd name="T59" fmla="*/ 632 w 632"/>
                <a:gd name="T60" fmla="*/ 541 h 5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2" h="541">
                  <a:moveTo>
                    <a:pt x="628" y="541"/>
                  </a:moveTo>
                  <a:lnTo>
                    <a:pt x="50" y="187"/>
                  </a:lnTo>
                  <a:lnTo>
                    <a:pt x="28" y="154"/>
                  </a:lnTo>
                  <a:lnTo>
                    <a:pt x="13" y="125"/>
                  </a:lnTo>
                  <a:lnTo>
                    <a:pt x="5" y="96"/>
                  </a:lnTo>
                  <a:lnTo>
                    <a:pt x="2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1" y="0"/>
                  </a:lnTo>
                  <a:lnTo>
                    <a:pt x="632" y="329"/>
                  </a:lnTo>
                  <a:lnTo>
                    <a:pt x="617" y="352"/>
                  </a:lnTo>
                  <a:lnTo>
                    <a:pt x="608" y="378"/>
                  </a:lnTo>
                  <a:lnTo>
                    <a:pt x="603" y="405"/>
                  </a:lnTo>
                  <a:lnTo>
                    <a:pt x="603" y="433"/>
                  </a:lnTo>
                  <a:lnTo>
                    <a:pt x="605" y="462"/>
                  </a:lnTo>
                  <a:lnTo>
                    <a:pt x="611" y="489"/>
                  </a:lnTo>
                  <a:lnTo>
                    <a:pt x="619" y="517"/>
                  </a:lnTo>
                  <a:lnTo>
                    <a:pt x="628" y="541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67"/>
            <p:cNvSpPr>
              <a:spLocks/>
            </p:cNvSpPr>
            <p:nvPr/>
          </p:nvSpPr>
          <p:spPr bwMode="auto">
            <a:xfrm>
              <a:off x="485" y="3181"/>
              <a:ext cx="365" cy="249"/>
            </a:xfrm>
            <a:custGeom>
              <a:avLst/>
              <a:gdLst>
                <a:gd name="T0" fmla="*/ 161 w 730"/>
                <a:gd name="T1" fmla="*/ 37 h 498"/>
                <a:gd name="T2" fmla="*/ 0 w 730"/>
                <a:gd name="T3" fmla="*/ 102 h 498"/>
                <a:gd name="T4" fmla="*/ 1 w 730"/>
                <a:gd name="T5" fmla="*/ 108 h 498"/>
                <a:gd name="T6" fmla="*/ 163 w 730"/>
                <a:gd name="T7" fmla="*/ 43 h 498"/>
                <a:gd name="T8" fmla="*/ 173 w 730"/>
                <a:gd name="T9" fmla="*/ 52 h 498"/>
                <a:gd name="T10" fmla="*/ 9 w 730"/>
                <a:gd name="T11" fmla="*/ 119 h 498"/>
                <a:gd name="T12" fmla="*/ 11 w 730"/>
                <a:gd name="T13" fmla="*/ 125 h 498"/>
                <a:gd name="T14" fmla="*/ 183 w 730"/>
                <a:gd name="T15" fmla="*/ 54 h 498"/>
                <a:gd name="T16" fmla="*/ 166 w 730"/>
                <a:gd name="T17" fmla="*/ 38 h 498"/>
                <a:gd name="T18" fmla="*/ 165 w 730"/>
                <a:gd name="T19" fmla="*/ 0 h 498"/>
                <a:gd name="T20" fmla="*/ 160 w 730"/>
                <a:gd name="T21" fmla="*/ 0 h 498"/>
                <a:gd name="T22" fmla="*/ 161 w 730"/>
                <a:gd name="T23" fmla="*/ 12 h 498"/>
                <a:gd name="T24" fmla="*/ 161 w 730"/>
                <a:gd name="T25" fmla="*/ 37 h 4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498"/>
                <a:gd name="T41" fmla="*/ 730 w 730"/>
                <a:gd name="T42" fmla="*/ 498 h 4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498">
                  <a:moveTo>
                    <a:pt x="643" y="148"/>
                  </a:moveTo>
                  <a:lnTo>
                    <a:pt x="0" y="408"/>
                  </a:lnTo>
                  <a:lnTo>
                    <a:pt x="6" y="430"/>
                  </a:lnTo>
                  <a:lnTo>
                    <a:pt x="651" y="170"/>
                  </a:lnTo>
                  <a:lnTo>
                    <a:pt x="691" y="207"/>
                  </a:lnTo>
                  <a:lnTo>
                    <a:pt x="34" y="476"/>
                  </a:lnTo>
                  <a:lnTo>
                    <a:pt x="42" y="498"/>
                  </a:lnTo>
                  <a:lnTo>
                    <a:pt x="730" y="215"/>
                  </a:lnTo>
                  <a:lnTo>
                    <a:pt x="662" y="152"/>
                  </a:lnTo>
                  <a:lnTo>
                    <a:pt x="660" y="0"/>
                  </a:lnTo>
                  <a:lnTo>
                    <a:pt x="640" y="0"/>
                  </a:lnTo>
                  <a:lnTo>
                    <a:pt x="641" y="47"/>
                  </a:lnTo>
                  <a:lnTo>
                    <a:pt x="643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68"/>
            <p:cNvSpPr>
              <a:spLocks/>
            </p:cNvSpPr>
            <p:nvPr/>
          </p:nvSpPr>
          <p:spPr bwMode="auto">
            <a:xfrm>
              <a:off x="435" y="3031"/>
              <a:ext cx="348" cy="159"/>
            </a:xfrm>
            <a:custGeom>
              <a:avLst/>
              <a:gdLst>
                <a:gd name="T0" fmla="*/ 10 w 694"/>
                <a:gd name="T1" fmla="*/ 40 h 318"/>
                <a:gd name="T2" fmla="*/ 2 w 694"/>
                <a:gd name="T3" fmla="*/ 50 h 318"/>
                <a:gd name="T4" fmla="*/ 0 w 694"/>
                <a:gd name="T5" fmla="*/ 64 h 318"/>
                <a:gd name="T6" fmla="*/ 2 w 694"/>
                <a:gd name="T7" fmla="*/ 74 h 318"/>
                <a:gd name="T8" fmla="*/ 2 w 694"/>
                <a:gd name="T9" fmla="*/ 80 h 318"/>
                <a:gd name="T10" fmla="*/ 173 w 694"/>
                <a:gd name="T11" fmla="*/ 36 h 318"/>
                <a:gd name="T12" fmla="*/ 175 w 694"/>
                <a:gd name="T13" fmla="*/ 0 h 318"/>
                <a:gd name="T14" fmla="*/ 10 w 694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0" y="159"/>
                  </a:moveTo>
                  <a:lnTo>
                    <a:pt x="5" y="200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0" y="141"/>
                  </a:lnTo>
                  <a:lnTo>
                    <a:pt x="694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69"/>
            <p:cNvSpPr>
              <a:spLocks/>
            </p:cNvSpPr>
            <p:nvPr/>
          </p:nvSpPr>
          <p:spPr bwMode="auto">
            <a:xfrm>
              <a:off x="439" y="3103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2"/>
                  </a:moveTo>
                  <a:lnTo>
                    <a:pt x="30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70"/>
            <p:cNvSpPr>
              <a:spLocks/>
            </p:cNvSpPr>
            <p:nvPr/>
          </p:nvSpPr>
          <p:spPr bwMode="auto">
            <a:xfrm>
              <a:off x="134" y="2881"/>
              <a:ext cx="688" cy="346"/>
            </a:xfrm>
            <a:custGeom>
              <a:avLst/>
              <a:gdLst>
                <a:gd name="T0" fmla="*/ 163 w 1377"/>
                <a:gd name="T1" fmla="*/ 116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0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3 h 693"/>
                <a:gd name="T20" fmla="*/ 4 w 1377"/>
                <a:gd name="T21" fmla="*/ 63 h 693"/>
                <a:gd name="T22" fmla="*/ 10 w 1377"/>
                <a:gd name="T23" fmla="*/ 74 h 693"/>
                <a:gd name="T24" fmla="*/ 10 w 1377"/>
                <a:gd name="T25" fmla="*/ 74 h 693"/>
                <a:gd name="T26" fmla="*/ 11 w 1377"/>
                <a:gd name="T27" fmla="*/ 74 h 693"/>
                <a:gd name="T28" fmla="*/ 11 w 1377"/>
                <a:gd name="T29" fmla="*/ 74 h 693"/>
                <a:gd name="T30" fmla="*/ 11 w 1377"/>
                <a:gd name="T31" fmla="*/ 74 h 693"/>
                <a:gd name="T32" fmla="*/ 11 w 1377"/>
                <a:gd name="T33" fmla="*/ 74 h 693"/>
                <a:gd name="T34" fmla="*/ 11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9 w 1377"/>
                <a:gd name="T47" fmla="*/ 164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7 h 693"/>
                <a:gd name="T56" fmla="*/ 154 w 1377"/>
                <a:gd name="T57" fmla="*/ 129 h 693"/>
                <a:gd name="T58" fmla="*/ 157 w 1377"/>
                <a:gd name="T59" fmla="*/ 122 h 693"/>
                <a:gd name="T60" fmla="*/ 163 w 1377"/>
                <a:gd name="T61" fmla="*/ 116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8"/>
                  </a:lnTo>
                  <a:lnTo>
                    <a:pt x="759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5"/>
                  </a:lnTo>
                  <a:lnTo>
                    <a:pt x="42" y="296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6" y="685"/>
                  </a:lnTo>
                  <a:lnTo>
                    <a:pt x="639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2" y="615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71"/>
            <p:cNvSpPr>
              <a:spLocks/>
            </p:cNvSpPr>
            <p:nvPr/>
          </p:nvSpPr>
          <p:spPr bwMode="auto">
            <a:xfrm>
              <a:off x="171" y="2894"/>
              <a:ext cx="615" cy="209"/>
            </a:xfrm>
            <a:custGeom>
              <a:avLst/>
              <a:gdLst>
                <a:gd name="T0" fmla="*/ 308 w 1229"/>
                <a:gd name="T1" fmla="*/ 64 h 417"/>
                <a:gd name="T2" fmla="*/ 146 w 1229"/>
                <a:gd name="T3" fmla="*/ 105 h 417"/>
                <a:gd name="T4" fmla="*/ 0 w 1229"/>
                <a:gd name="T5" fmla="*/ 21 h 417"/>
                <a:gd name="T6" fmla="*/ 171 w 1229"/>
                <a:gd name="T7" fmla="*/ 0 h 417"/>
                <a:gd name="T8" fmla="*/ 308 w 1229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7"/>
                <a:gd name="T17" fmla="*/ 1229 w 1229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7">
                  <a:moveTo>
                    <a:pt x="1229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1" y="0"/>
                  </a:lnTo>
                  <a:lnTo>
                    <a:pt x="1229" y="2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72"/>
            <p:cNvSpPr>
              <a:spLocks/>
            </p:cNvSpPr>
            <p:nvPr/>
          </p:nvSpPr>
          <p:spPr bwMode="auto">
            <a:xfrm>
              <a:off x="145" y="2938"/>
              <a:ext cx="304" cy="264"/>
            </a:xfrm>
            <a:custGeom>
              <a:avLst/>
              <a:gdLst>
                <a:gd name="T0" fmla="*/ 146 w 607"/>
                <a:gd name="T1" fmla="*/ 132 h 528"/>
                <a:gd name="T2" fmla="*/ 10 w 607"/>
                <a:gd name="T3" fmla="*/ 41 h 528"/>
                <a:gd name="T4" fmla="*/ 5 w 607"/>
                <a:gd name="T5" fmla="*/ 33 h 528"/>
                <a:gd name="T6" fmla="*/ 2 w 607"/>
                <a:gd name="T7" fmla="*/ 27 h 528"/>
                <a:gd name="T8" fmla="*/ 1 w 607"/>
                <a:gd name="T9" fmla="*/ 20 h 528"/>
                <a:gd name="T10" fmla="*/ 0 w 607"/>
                <a:gd name="T11" fmla="*/ 15 h 528"/>
                <a:gd name="T12" fmla="*/ 1 w 607"/>
                <a:gd name="T13" fmla="*/ 9 h 528"/>
                <a:gd name="T14" fmla="*/ 2 w 607"/>
                <a:gd name="T15" fmla="*/ 5 h 528"/>
                <a:gd name="T16" fmla="*/ 3 w 607"/>
                <a:gd name="T17" fmla="*/ 2 h 528"/>
                <a:gd name="T18" fmla="*/ 5 w 607"/>
                <a:gd name="T19" fmla="*/ 0 h 528"/>
                <a:gd name="T20" fmla="*/ 152 w 607"/>
                <a:gd name="T21" fmla="*/ 85 h 528"/>
                <a:gd name="T22" fmla="*/ 148 w 607"/>
                <a:gd name="T23" fmla="*/ 89 h 528"/>
                <a:gd name="T24" fmla="*/ 145 w 607"/>
                <a:gd name="T25" fmla="*/ 95 h 528"/>
                <a:gd name="T26" fmla="*/ 143 w 607"/>
                <a:gd name="T27" fmla="*/ 101 h 528"/>
                <a:gd name="T28" fmla="*/ 142 w 607"/>
                <a:gd name="T29" fmla="*/ 107 h 528"/>
                <a:gd name="T30" fmla="*/ 142 w 607"/>
                <a:gd name="T31" fmla="*/ 114 h 528"/>
                <a:gd name="T32" fmla="*/ 143 w 607"/>
                <a:gd name="T33" fmla="*/ 120 h 528"/>
                <a:gd name="T34" fmla="*/ 145 w 607"/>
                <a:gd name="T35" fmla="*/ 126 h 528"/>
                <a:gd name="T36" fmla="*/ 146 w 607"/>
                <a:gd name="T37" fmla="*/ 132 h 5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8"/>
                <a:gd name="T59" fmla="*/ 607 w 607"/>
                <a:gd name="T60" fmla="*/ 528 h 5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8">
                  <a:moveTo>
                    <a:pt x="584" y="528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7" y="108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5"/>
                  </a:lnTo>
                  <a:lnTo>
                    <a:pt x="584" y="5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73"/>
            <p:cNvSpPr>
              <a:spLocks/>
            </p:cNvSpPr>
            <p:nvPr/>
          </p:nvSpPr>
          <p:spPr bwMode="auto">
            <a:xfrm>
              <a:off x="439" y="3031"/>
              <a:ext cx="377" cy="196"/>
            </a:xfrm>
            <a:custGeom>
              <a:avLst/>
              <a:gdLst>
                <a:gd name="T0" fmla="*/ 168 w 753"/>
                <a:gd name="T1" fmla="*/ 34 h 394"/>
                <a:gd name="T2" fmla="*/ 0 w 753"/>
                <a:gd name="T3" fmla="*/ 77 h 394"/>
                <a:gd name="T4" fmla="*/ 1 w 753"/>
                <a:gd name="T5" fmla="*/ 82 h 394"/>
                <a:gd name="T6" fmla="*/ 170 w 753"/>
                <a:gd name="T7" fmla="*/ 39 h 394"/>
                <a:gd name="T8" fmla="*/ 179 w 753"/>
                <a:gd name="T9" fmla="*/ 48 h 394"/>
                <a:gd name="T10" fmla="*/ 7 w 753"/>
                <a:gd name="T11" fmla="*/ 93 h 394"/>
                <a:gd name="T12" fmla="*/ 9 w 753"/>
                <a:gd name="T13" fmla="*/ 98 h 394"/>
                <a:gd name="T14" fmla="*/ 189 w 753"/>
                <a:gd name="T15" fmla="*/ 50 h 394"/>
                <a:gd name="T16" fmla="*/ 173 w 753"/>
                <a:gd name="T17" fmla="*/ 35 h 394"/>
                <a:gd name="T18" fmla="*/ 175 w 753"/>
                <a:gd name="T19" fmla="*/ 0 h 394"/>
                <a:gd name="T20" fmla="*/ 171 w 753"/>
                <a:gd name="T21" fmla="*/ 0 h 394"/>
                <a:gd name="T22" fmla="*/ 170 w 753"/>
                <a:gd name="T23" fmla="*/ 10 h 394"/>
                <a:gd name="T24" fmla="*/ 168 w 753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4"/>
                <a:gd name="T41" fmla="*/ 753 w 753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4">
                  <a:moveTo>
                    <a:pt x="670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6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3" y="204"/>
                  </a:lnTo>
                  <a:lnTo>
                    <a:pt x="690" y="141"/>
                  </a:lnTo>
                  <a:lnTo>
                    <a:pt x="700" y="2"/>
                  </a:lnTo>
                  <a:lnTo>
                    <a:pt x="681" y="0"/>
                  </a:lnTo>
                  <a:lnTo>
                    <a:pt x="677" y="43"/>
                  </a:lnTo>
                  <a:lnTo>
                    <a:pt x="670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74"/>
            <p:cNvSpPr>
              <a:spLocks/>
            </p:cNvSpPr>
            <p:nvPr/>
          </p:nvSpPr>
          <p:spPr bwMode="auto">
            <a:xfrm>
              <a:off x="442" y="2844"/>
              <a:ext cx="348" cy="159"/>
            </a:xfrm>
            <a:custGeom>
              <a:avLst/>
              <a:gdLst>
                <a:gd name="T0" fmla="*/ 11 w 695"/>
                <a:gd name="T1" fmla="*/ 40 h 317"/>
                <a:gd name="T2" fmla="*/ 2 w 695"/>
                <a:gd name="T3" fmla="*/ 50 h 317"/>
                <a:gd name="T4" fmla="*/ 0 w 695"/>
                <a:gd name="T5" fmla="*/ 64 h 317"/>
                <a:gd name="T6" fmla="*/ 2 w 695"/>
                <a:gd name="T7" fmla="*/ 74 h 317"/>
                <a:gd name="T8" fmla="*/ 3 w 695"/>
                <a:gd name="T9" fmla="*/ 80 h 317"/>
                <a:gd name="T10" fmla="*/ 173 w 695"/>
                <a:gd name="T11" fmla="*/ 35 h 317"/>
                <a:gd name="T12" fmla="*/ 174 w 695"/>
                <a:gd name="T13" fmla="*/ 0 h 317"/>
                <a:gd name="T14" fmla="*/ 11 w 695"/>
                <a:gd name="T15" fmla="*/ 40 h 3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7"/>
                <a:gd name="T26" fmla="*/ 695 w 695"/>
                <a:gd name="T27" fmla="*/ 317 h 3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7">
                  <a:moveTo>
                    <a:pt x="41" y="158"/>
                  </a:moveTo>
                  <a:lnTo>
                    <a:pt x="5" y="199"/>
                  </a:lnTo>
                  <a:lnTo>
                    <a:pt x="0" y="255"/>
                  </a:lnTo>
                  <a:lnTo>
                    <a:pt x="7" y="294"/>
                  </a:lnTo>
                  <a:lnTo>
                    <a:pt x="9" y="317"/>
                  </a:lnTo>
                  <a:lnTo>
                    <a:pt x="691" y="140"/>
                  </a:lnTo>
                  <a:lnTo>
                    <a:pt x="695" y="0"/>
                  </a:lnTo>
                  <a:lnTo>
                    <a:pt x="41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75"/>
            <p:cNvSpPr>
              <a:spLocks/>
            </p:cNvSpPr>
            <p:nvPr/>
          </p:nvSpPr>
          <p:spPr bwMode="auto">
            <a:xfrm>
              <a:off x="446" y="2916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1"/>
                  </a:moveTo>
                  <a:lnTo>
                    <a:pt x="29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76"/>
            <p:cNvSpPr>
              <a:spLocks/>
            </p:cNvSpPr>
            <p:nvPr/>
          </p:nvSpPr>
          <p:spPr bwMode="auto">
            <a:xfrm>
              <a:off x="141" y="2695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0 w 1377"/>
                <a:gd name="T25" fmla="*/ 74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1 w 1377"/>
                <a:gd name="T35" fmla="*/ 75 h 693"/>
                <a:gd name="T36" fmla="*/ 161 w 1377"/>
                <a:gd name="T37" fmla="*/ 174 h 693"/>
                <a:gd name="T38" fmla="*/ 161 w 1377"/>
                <a:gd name="T39" fmla="*/ 171 h 693"/>
                <a:gd name="T40" fmla="*/ 159 w 1377"/>
                <a:gd name="T41" fmla="*/ 166 h 693"/>
                <a:gd name="T42" fmla="*/ 159 w 1377"/>
                <a:gd name="T43" fmla="*/ 166 h 693"/>
                <a:gd name="T44" fmla="*/ 159 w 1377"/>
                <a:gd name="T45" fmla="*/ 166 h 693"/>
                <a:gd name="T46" fmla="*/ 159 w 1377"/>
                <a:gd name="T47" fmla="*/ 164 h 693"/>
                <a:gd name="T48" fmla="*/ 157 w 1377"/>
                <a:gd name="T49" fmla="*/ 160 h 693"/>
                <a:gd name="T50" fmla="*/ 155 w 1377"/>
                <a:gd name="T51" fmla="*/ 154 h 693"/>
                <a:gd name="T52" fmla="*/ 153 w 1377"/>
                <a:gd name="T53" fmla="*/ 146 h 693"/>
                <a:gd name="T54" fmla="*/ 153 w 1377"/>
                <a:gd name="T55" fmla="*/ 138 h 693"/>
                <a:gd name="T56" fmla="*/ 154 w 1377"/>
                <a:gd name="T57" fmla="*/ 130 h 693"/>
                <a:gd name="T58" fmla="*/ 157 w 1377"/>
                <a:gd name="T59" fmla="*/ 123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7"/>
                  </a:lnTo>
                  <a:lnTo>
                    <a:pt x="759" y="0"/>
                  </a:lnTo>
                  <a:lnTo>
                    <a:pt x="27" y="86"/>
                  </a:lnTo>
                  <a:lnTo>
                    <a:pt x="24" y="90"/>
                  </a:lnTo>
                  <a:lnTo>
                    <a:pt x="17" y="103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3" y="295"/>
                  </a:lnTo>
                  <a:lnTo>
                    <a:pt x="43" y="296"/>
                  </a:lnTo>
                  <a:lnTo>
                    <a:pt x="45" y="298"/>
                  </a:lnTo>
                  <a:lnTo>
                    <a:pt x="645" y="693"/>
                  </a:lnTo>
                  <a:lnTo>
                    <a:pt x="646" y="684"/>
                  </a:lnTo>
                  <a:lnTo>
                    <a:pt x="639" y="662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5" y="583"/>
                  </a:lnTo>
                  <a:lnTo>
                    <a:pt x="612" y="551"/>
                  </a:lnTo>
                  <a:lnTo>
                    <a:pt x="616" y="518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77"/>
            <p:cNvSpPr>
              <a:spLocks/>
            </p:cNvSpPr>
            <p:nvPr/>
          </p:nvSpPr>
          <p:spPr bwMode="auto">
            <a:xfrm>
              <a:off x="178" y="2707"/>
              <a:ext cx="615" cy="209"/>
            </a:xfrm>
            <a:custGeom>
              <a:avLst/>
              <a:gdLst>
                <a:gd name="T0" fmla="*/ 308 w 1230"/>
                <a:gd name="T1" fmla="*/ 63 h 418"/>
                <a:gd name="T2" fmla="*/ 146 w 1230"/>
                <a:gd name="T3" fmla="*/ 105 h 418"/>
                <a:gd name="T4" fmla="*/ 0 w 1230"/>
                <a:gd name="T5" fmla="*/ 21 h 418"/>
                <a:gd name="T6" fmla="*/ 170 w 1230"/>
                <a:gd name="T7" fmla="*/ 0 h 418"/>
                <a:gd name="T8" fmla="*/ 308 w 1230"/>
                <a:gd name="T9" fmla="*/ 63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0"/>
                <a:gd name="T16" fmla="*/ 0 h 418"/>
                <a:gd name="T17" fmla="*/ 1230 w 1230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0" h="418">
                  <a:moveTo>
                    <a:pt x="1230" y="255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30" y="25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78"/>
            <p:cNvSpPr>
              <a:spLocks/>
            </p:cNvSpPr>
            <p:nvPr/>
          </p:nvSpPr>
          <p:spPr bwMode="auto">
            <a:xfrm>
              <a:off x="152" y="2752"/>
              <a:ext cx="303" cy="264"/>
            </a:xfrm>
            <a:custGeom>
              <a:avLst/>
              <a:gdLst>
                <a:gd name="T0" fmla="*/ 146 w 607"/>
                <a:gd name="T1" fmla="*/ 132 h 529"/>
                <a:gd name="T2" fmla="*/ 9 w 607"/>
                <a:gd name="T3" fmla="*/ 41 h 529"/>
                <a:gd name="T4" fmla="*/ 4 w 607"/>
                <a:gd name="T5" fmla="*/ 33 h 529"/>
                <a:gd name="T6" fmla="*/ 1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0 w 607"/>
                <a:gd name="T13" fmla="*/ 10 h 529"/>
                <a:gd name="T14" fmla="*/ 1 w 607"/>
                <a:gd name="T15" fmla="*/ 5 h 529"/>
                <a:gd name="T16" fmla="*/ 2 w 607"/>
                <a:gd name="T17" fmla="*/ 2 h 529"/>
                <a:gd name="T18" fmla="*/ 4 w 607"/>
                <a:gd name="T19" fmla="*/ 0 h 529"/>
                <a:gd name="T20" fmla="*/ 151 w 607"/>
                <a:gd name="T21" fmla="*/ 85 h 529"/>
                <a:gd name="T22" fmla="*/ 147 w 607"/>
                <a:gd name="T23" fmla="*/ 89 h 529"/>
                <a:gd name="T24" fmla="*/ 144 w 607"/>
                <a:gd name="T25" fmla="*/ 95 h 529"/>
                <a:gd name="T26" fmla="*/ 142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2 w 607"/>
                <a:gd name="T33" fmla="*/ 120 h 529"/>
                <a:gd name="T34" fmla="*/ 144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6" y="109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1" y="10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79"/>
            <p:cNvSpPr>
              <a:spLocks/>
            </p:cNvSpPr>
            <p:nvPr/>
          </p:nvSpPr>
          <p:spPr bwMode="auto">
            <a:xfrm>
              <a:off x="446" y="2844"/>
              <a:ext cx="376" cy="198"/>
            </a:xfrm>
            <a:custGeom>
              <a:avLst/>
              <a:gdLst>
                <a:gd name="T0" fmla="*/ 168 w 752"/>
                <a:gd name="T1" fmla="*/ 34 h 394"/>
                <a:gd name="T2" fmla="*/ 0 w 752"/>
                <a:gd name="T3" fmla="*/ 78 h 394"/>
                <a:gd name="T4" fmla="*/ 1 w 752"/>
                <a:gd name="T5" fmla="*/ 83 h 394"/>
                <a:gd name="T6" fmla="*/ 169 w 752"/>
                <a:gd name="T7" fmla="*/ 39 h 394"/>
                <a:gd name="T8" fmla="*/ 179 w 752"/>
                <a:gd name="T9" fmla="*/ 49 h 394"/>
                <a:gd name="T10" fmla="*/ 7 w 752"/>
                <a:gd name="T11" fmla="*/ 94 h 394"/>
                <a:gd name="T12" fmla="*/ 9 w 752"/>
                <a:gd name="T13" fmla="*/ 100 h 394"/>
                <a:gd name="T14" fmla="*/ 188 w 752"/>
                <a:gd name="T15" fmla="*/ 51 h 394"/>
                <a:gd name="T16" fmla="*/ 173 w 752"/>
                <a:gd name="T17" fmla="*/ 35 h 394"/>
                <a:gd name="T18" fmla="*/ 175 w 752"/>
                <a:gd name="T19" fmla="*/ 1 h 394"/>
                <a:gd name="T20" fmla="*/ 170 w 752"/>
                <a:gd name="T21" fmla="*/ 0 h 394"/>
                <a:gd name="T22" fmla="*/ 170 w 752"/>
                <a:gd name="T23" fmla="*/ 10 h 394"/>
                <a:gd name="T24" fmla="*/ 168 w 752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2"/>
                <a:gd name="T40" fmla="*/ 0 h 394"/>
                <a:gd name="T41" fmla="*/ 752 w 752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2" h="394">
                  <a:moveTo>
                    <a:pt x="670" y="135"/>
                  </a:moveTo>
                  <a:lnTo>
                    <a:pt x="0" y="310"/>
                  </a:lnTo>
                  <a:lnTo>
                    <a:pt x="4" y="331"/>
                  </a:lnTo>
                  <a:lnTo>
                    <a:pt x="676" y="155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2" y="203"/>
                  </a:lnTo>
                  <a:lnTo>
                    <a:pt x="690" y="140"/>
                  </a:lnTo>
                  <a:lnTo>
                    <a:pt x="699" y="1"/>
                  </a:lnTo>
                  <a:lnTo>
                    <a:pt x="680" y="0"/>
                  </a:lnTo>
                  <a:lnTo>
                    <a:pt x="677" y="39"/>
                  </a:lnTo>
                  <a:lnTo>
                    <a:pt x="670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80"/>
            <p:cNvSpPr>
              <a:spLocks/>
            </p:cNvSpPr>
            <p:nvPr/>
          </p:nvSpPr>
          <p:spPr bwMode="auto">
            <a:xfrm>
              <a:off x="461" y="2642"/>
              <a:ext cx="335" cy="209"/>
            </a:xfrm>
            <a:custGeom>
              <a:avLst/>
              <a:gdLst>
                <a:gd name="T0" fmla="*/ 7 w 670"/>
                <a:gd name="T1" fmla="*/ 60 h 417"/>
                <a:gd name="T2" fmla="*/ 0 w 670"/>
                <a:gd name="T3" fmla="*/ 72 h 417"/>
                <a:gd name="T4" fmla="*/ 1 w 670"/>
                <a:gd name="T5" fmla="*/ 88 h 417"/>
                <a:gd name="T6" fmla="*/ 3 w 670"/>
                <a:gd name="T7" fmla="*/ 98 h 417"/>
                <a:gd name="T8" fmla="*/ 3 w 670"/>
                <a:gd name="T9" fmla="*/ 105 h 417"/>
                <a:gd name="T10" fmla="*/ 168 w 670"/>
                <a:gd name="T11" fmla="*/ 39 h 417"/>
                <a:gd name="T12" fmla="*/ 166 w 670"/>
                <a:gd name="T13" fmla="*/ 0 h 417"/>
                <a:gd name="T14" fmla="*/ 7 w 670"/>
                <a:gd name="T15" fmla="*/ 6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0" y="237"/>
                  </a:moveTo>
                  <a:lnTo>
                    <a:pt x="0" y="285"/>
                  </a:lnTo>
                  <a:lnTo>
                    <a:pt x="2" y="349"/>
                  </a:lnTo>
                  <a:lnTo>
                    <a:pt x="12" y="392"/>
                  </a:lnTo>
                  <a:lnTo>
                    <a:pt x="15" y="417"/>
                  </a:lnTo>
                  <a:lnTo>
                    <a:pt x="670" y="155"/>
                  </a:lnTo>
                  <a:lnTo>
                    <a:pt x="662" y="0"/>
                  </a:lnTo>
                  <a:lnTo>
                    <a:pt x="30" y="2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81"/>
            <p:cNvSpPr>
              <a:spLocks/>
            </p:cNvSpPr>
            <p:nvPr/>
          </p:nvSpPr>
          <p:spPr bwMode="auto">
            <a:xfrm>
              <a:off x="469" y="2721"/>
              <a:ext cx="356" cy="164"/>
            </a:xfrm>
            <a:custGeom>
              <a:avLst/>
              <a:gdLst>
                <a:gd name="T0" fmla="*/ 0 w 710"/>
                <a:gd name="T1" fmla="*/ 68 h 328"/>
                <a:gd name="T2" fmla="*/ 9 w 710"/>
                <a:gd name="T3" fmla="*/ 82 h 328"/>
                <a:gd name="T4" fmla="*/ 179 w 710"/>
                <a:gd name="T5" fmla="*/ 13 h 328"/>
                <a:gd name="T6" fmla="*/ 163 w 710"/>
                <a:gd name="T7" fmla="*/ 0 h 328"/>
                <a:gd name="T8" fmla="*/ 0 w 710"/>
                <a:gd name="T9" fmla="*/ 68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0"/>
                <a:gd name="T16" fmla="*/ 0 h 328"/>
                <a:gd name="T17" fmla="*/ 710 w 710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0" h="328">
                  <a:moveTo>
                    <a:pt x="0" y="269"/>
                  </a:moveTo>
                  <a:lnTo>
                    <a:pt x="34" y="328"/>
                  </a:lnTo>
                  <a:lnTo>
                    <a:pt x="710" y="55"/>
                  </a:lnTo>
                  <a:lnTo>
                    <a:pt x="648" y="0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82"/>
            <p:cNvSpPr>
              <a:spLocks/>
            </p:cNvSpPr>
            <p:nvPr/>
          </p:nvSpPr>
          <p:spPr bwMode="auto">
            <a:xfrm>
              <a:off x="143" y="2499"/>
              <a:ext cx="687" cy="393"/>
            </a:xfrm>
            <a:custGeom>
              <a:avLst/>
              <a:gdLst>
                <a:gd name="T0" fmla="*/ 169 w 1375"/>
                <a:gd name="T1" fmla="*/ 133 h 786"/>
                <a:gd name="T2" fmla="*/ 343 w 1375"/>
                <a:gd name="T3" fmla="*/ 67 h 786"/>
                <a:gd name="T4" fmla="*/ 183 w 1375"/>
                <a:gd name="T5" fmla="*/ 0 h 786"/>
                <a:gd name="T6" fmla="*/ 4 w 1375"/>
                <a:gd name="T7" fmla="*/ 41 h 786"/>
                <a:gd name="T8" fmla="*/ 3 w 1375"/>
                <a:gd name="T9" fmla="*/ 42 h 786"/>
                <a:gd name="T10" fmla="*/ 2 w 1375"/>
                <a:gd name="T11" fmla="*/ 46 h 786"/>
                <a:gd name="T12" fmla="*/ 1 w 1375"/>
                <a:gd name="T13" fmla="*/ 51 h 786"/>
                <a:gd name="T14" fmla="*/ 0 w 1375"/>
                <a:gd name="T15" fmla="*/ 58 h 786"/>
                <a:gd name="T16" fmla="*/ 0 w 1375"/>
                <a:gd name="T17" fmla="*/ 68 h 786"/>
                <a:gd name="T18" fmla="*/ 2 w 1375"/>
                <a:gd name="T19" fmla="*/ 78 h 786"/>
                <a:gd name="T20" fmla="*/ 7 w 1375"/>
                <a:gd name="T21" fmla="*/ 89 h 786"/>
                <a:gd name="T22" fmla="*/ 14 w 1375"/>
                <a:gd name="T23" fmla="*/ 99 h 786"/>
                <a:gd name="T24" fmla="*/ 14 w 1375"/>
                <a:gd name="T25" fmla="*/ 100 h 786"/>
                <a:gd name="T26" fmla="*/ 14 w 1375"/>
                <a:gd name="T27" fmla="*/ 100 h 786"/>
                <a:gd name="T28" fmla="*/ 14 w 1375"/>
                <a:gd name="T29" fmla="*/ 100 h 786"/>
                <a:gd name="T30" fmla="*/ 173 w 1375"/>
                <a:gd name="T31" fmla="*/ 197 h 786"/>
                <a:gd name="T32" fmla="*/ 173 w 1375"/>
                <a:gd name="T33" fmla="*/ 194 h 786"/>
                <a:gd name="T34" fmla="*/ 171 w 1375"/>
                <a:gd name="T35" fmla="*/ 189 h 786"/>
                <a:gd name="T36" fmla="*/ 171 w 1375"/>
                <a:gd name="T37" fmla="*/ 189 h 786"/>
                <a:gd name="T38" fmla="*/ 171 w 1375"/>
                <a:gd name="T39" fmla="*/ 188 h 786"/>
                <a:gd name="T40" fmla="*/ 170 w 1375"/>
                <a:gd name="T41" fmla="*/ 187 h 786"/>
                <a:gd name="T42" fmla="*/ 168 w 1375"/>
                <a:gd name="T43" fmla="*/ 182 h 786"/>
                <a:gd name="T44" fmla="*/ 165 w 1375"/>
                <a:gd name="T45" fmla="*/ 175 h 786"/>
                <a:gd name="T46" fmla="*/ 163 w 1375"/>
                <a:gd name="T47" fmla="*/ 167 h 786"/>
                <a:gd name="T48" fmla="*/ 161 w 1375"/>
                <a:gd name="T49" fmla="*/ 158 h 786"/>
                <a:gd name="T50" fmla="*/ 161 w 1375"/>
                <a:gd name="T51" fmla="*/ 149 h 786"/>
                <a:gd name="T52" fmla="*/ 164 w 1375"/>
                <a:gd name="T53" fmla="*/ 141 h 786"/>
                <a:gd name="T54" fmla="*/ 169 w 1375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5"/>
                <a:gd name="T85" fmla="*/ 0 h 786"/>
                <a:gd name="T86" fmla="*/ 1375 w 1375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5" h="786">
                  <a:moveTo>
                    <a:pt x="678" y="532"/>
                  </a:moveTo>
                  <a:lnTo>
                    <a:pt x="1375" y="266"/>
                  </a:lnTo>
                  <a:lnTo>
                    <a:pt x="733" y="0"/>
                  </a:lnTo>
                  <a:lnTo>
                    <a:pt x="18" y="161"/>
                  </a:lnTo>
                  <a:lnTo>
                    <a:pt x="15" y="167"/>
                  </a:lnTo>
                  <a:lnTo>
                    <a:pt x="10" y="182"/>
                  </a:lnTo>
                  <a:lnTo>
                    <a:pt x="4" y="205"/>
                  </a:lnTo>
                  <a:lnTo>
                    <a:pt x="0" y="235"/>
                  </a:lnTo>
                  <a:lnTo>
                    <a:pt x="1" y="271"/>
                  </a:lnTo>
                  <a:lnTo>
                    <a:pt x="10" y="311"/>
                  </a:lnTo>
                  <a:lnTo>
                    <a:pt x="28" y="354"/>
                  </a:lnTo>
                  <a:lnTo>
                    <a:pt x="58" y="398"/>
                  </a:lnTo>
                  <a:lnTo>
                    <a:pt x="59" y="400"/>
                  </a:lnTo>
                  <a:lnTo>
                    <a:pt x="59" y="401"/>
                  </a:lnTo>
                  <a:lnTo>
                    <a:pt x="693" y="786"/>
                  </a:lnTo>
                  <a:lnTo>
                    <a:pt x="694" y="776"/>
                  </a:lnTo>
                  <a:lnTo>
                    <a:pt x="685" y="753"/>
                  </a:lnTo>
                  <a:lnTo>
                    <a:pt x="684" y="752"/>
                  </a:lnTo>
                  <a:lnTo>
                    <a:pt x="680" y="745"/>
                  </a:lnTo>
                  <a:lnTo>
                    <a:pt x="672" y="726"/>
                  </a:lnTo>
                  <a:lnTo>
                    <a:pt x="662" y="699"/>
                  </a:lnTo>
                  <a:lnTo>
                    <a:pt x="653" y="667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6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83"/>
            <p:cNvSpPr>
              <a:spLocks/>
            </p:cNvSpPr>
            <p:nvPr/>
          </p:nvSpPr>
          <p:spPr bwMode="auto">
            <a:xfrm>
              <a:off x="177" y="2514"/>
              <a:ext cx="617" cy="237"/>
            </a:xfrm>
            <a:custGeom>
              <a:avLst/>
              <a:gdLst>
                <a:gd name="T0" fmla="*/ 308 w 1235"/>
                <a:gd name="T1" fmla="*/ 59 h 475"/>
                <a:gd name="T2" fmla="*/ 152 w 1235"/>
                <a:gd name="T3" fmla="*/ 118 h 475"/>
                <a:gd name="T4" fmla="*/ 0 w 1235"/>
                <a:gd name="T5" fmla="*/ 37 h 475"/>
                <a:gd name="T6" fmla="*/ 166 w 1235"/>
                <a:gd name="T7" fmla="*/ 0 h 475"/>
                <a:gd name="T8" fmla="*/ 308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84"/>
            <p:cNvSpPr>
              <a:spLocks/>
            </p:cNvSpPr>
            <p:nvPr/>
          </p:nvSpPr>
          <p:spPr bwMode="auto">
            <a:xfrm>
              <a:off x="154" y="2595"/>
              <a:ext cx="315" cy="271"/>
            </a:xfrm>
            <a:custGeom>
              <a:avLst/>
              <a:gdLst>
                <a:gd name="T0" fmla="*/ 157 w 631"/>
                <a:gd name="T1" fmla="*/ 136 h 542"/>
                <a:gd name="T2" fmla="*/ 12 w 631"/>
                <a:gd name="T3" fmla="*/ 46 h 542"/>
                <a:gd name="T4" fmla="*/ 7 w 631"/>
                <a:gd name="T5" fmla="*/ 38 h 542"/>
                <a:gd name="T6" fmla="*/ 3 w 631"/>
                <a:gd name="T7" fmla="*/ 31 h 542"/>
                <a:gd name="T8" fmla="*/ 1 w 631"/>
                <a:gd name="T9" fmla="*/ 24 h 542"/>
                <a:gd name="T10" fmla="*/ 0 w 631"/>
                <a:gd name="T11" fmla="*/ 17 h 542"/>
                <a:gd name="T12" fmla="*/ 0 w 631"/>
                <a:gd name="T13" fmla="*/ 12 h 542"/>
                <a:gd name="T14" fmla="*/ 0 w 631"/>
                <a:gd name="T15" fmla="*/ 7 h 542"/>
                <a:gd name="T16" fmla="*/ 1 w 631"/>
                <a:gd name="T17" fmla="*/ 3 h 542"/>
                <a:gd name="T18" fmla="*/ 2 w 631"/>
                <a:gd name="T19" fmla="*/ 0 h 542"/>
                <a:gd name="T20" fmla="*/ 157 w 631"/>
                <a:gd name="T21" fmla="*/ 82 h 542"/>
                <a:gd name="T22" fmla="*/ 154 w 631"/>
                <a:gd name="T23" fmla="*/ 88 h 542"/>
                <a:gd name="T24" fmla="*/ 151 w 631"/>
                <a:gd name="T25" fmla="*/ 94 h 542"/>
                <a:gd name="T26" fmla="*/ 150 w 631"/>
                <a:gd name="T27" fmla="*/ 101 h 542"/>
                <a:gd name="T28" fmla="*/ 150 w 631"/>
                <a:gd name="T29" fmla="*/ 108 h 542"/>
                <a:gd name="T30" fmla="*/ 151 w 631"/>
                <a:gd name="T31" fmla="*/ 115 h 542"/>
                <a:gd name="T32" fmla="*/ 152 w 631"/>
                <a:gd name="T33" fmla="*/ 122 h 542"/>
                <a:gd name="T34" fmla="*/ 154 w 631"/>
                <a:gd name="T35" fmla="*/ 130 h 542"/>
                <a:gd name="T36" fmla="*/ 157 w 631"/>
                <a:gd name="T37" fmla="*/ 136 h 5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1"/>
                <a:gd name="T58" fmla="*/ 0 h 542"/>
                <a:gd name="T59" fmla="*/ 631 w 631"/>
                <a:gd name="T60" fmla="*/ 542 h 5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1" h="542">
                  <a:moveTo>
                    <a:pt x="628" y="542"/>
                  </a:moveTo>
                  <a:lnTo>
                    <a:pt x="50" y="187"/>
                  </a:lnTo>
                  <a:lnTo>
                    <a:pt x="28" y="155"/>
                  </a:lnTo>
                  <a:lnTo>
                    <a:pt x="13" y="125"/>
                  </a:lnTo>
                  <a:lnTo>
                    <a:pt x="4" y="96"/>
                  </a:lnTo>
                  <a:lnTo>
                    <a:pt x="0" y="71"/>
                  </a:lnTo>
                  <a:lnTo>
                    <a:pt x="0" y="48"/>
                  </a:lnTo>
                  <a:lnTo>
                    <a:pt x="2" y="28"/>
                  </a:lnTo>
                  <a:lnTo>
                    <a:pt x="6" y="12"/>
                  </a:lnTo>
                  <a:lnTo>
                    <a:pt x="11" y="0"/>
                  </a:lnTo>
                  <a:lnTo>
                    <a:pt x="631" y="331"/>
                  </a:lnTo>
                  <a:lnTo>
                    <a:pt x="616" y="354"/>
                  </a:lnTo>
                  <a:lnTo>
                    <a:pt x="606" y="379"/>
                  </a:lnTo>
                  <a:lnTo>
                    <a:pt x="602" y="407"/>
                  </a:lnTo>
                  <a:lnTo>
                    <a:pt x="602" y="434"/>
                  </a:lnTo>
                  <a:lnTo>
                    <a:pt x="604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85"/>
            <p:cNvSpPr>
              <a:spLocks/>
            </p:cNvSpPr>
            <p:nvPr/>
          </p:nvSpPr>
          <p:spPr bwMode="auto">
            <a:xfrm>
              <a:off x="468" y="2642"/>
              <a:ext cx="366" cy="250"/>
            </a:xfrm>
            <a:custGeom>
              <a:avLst/>
              <a:gdLst>
                <a:gd name="T0" fmla="*/ 161 w 732"/>
                <a:gd name="T1" fmla="*/ 38 h 499"/>
                <a:gd name="T2" fmla="*/ 0 w 732"/>
                <a:gd name="T3" fmla="*/ 103 h 499"/>
                <a:gd name="T4" fmla="*/ 1 w 732"/>
                <a:gd name="T5" fmla="*/ 108 h 499"/>
                <a:gd name="T6" fmla="*/ 163 w 732"/>
                <a:gd name="T7" fmla="*/ 43 h 499"/>
                <a:gd name="T8" fmla="*/ 173 w 732"/>
                <a:gd name="T9" fmla="*/ 52 h 499"/>
                <a:gd name="T10" fmla="*/ 9 w 732"/>
                <a:gd name="T11" fmla="*/ 120 h 499"/>
                <a:gd name="T12" fmla="*/ 11 w 732"/>
                <a:gd name="T13" fmla="*/ 125 h 499"/>
                <a:gd name="T14" fmla="*/ 183 w 732"/>
                <a:gd name="T15" fmla="*/ 54 h 499"/>
                <a:gd name="T16" fmla="*/ 166 w 732"/>
                <a:gd name="T17" fmla="*/ 38 h 499"/>
                <a:gd name="T18" fmla="*/ 165 w 732"/>
                <a:gd name="T19" fmla="*/ 0 h 499"/>
                <a:gd name="T20" fmla="*/ 161 w 732"/>
                <a:gd name="T21" fmla="*/ 0 h 499"/>
                <a:gd name="T22" fmla="*/ 161 w 732"/>
                <a:gd name="T23" fmla="*/ 12 h 499"/>
                <a:gd name="T24" fmla="*/ 161 w 732"/>
                <a:gd name="T25" fmla="*/ 38 h 4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2"/>
                <a:gd name="T40" fmla="*/ 0 h 499"/>
                <a:gd name="T41" fmla="*/ 732 w 732"/>
                <a:gd name="T42" fmla="*/ 499 h 4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2" h="499">
                  <a:moveTo>
                    <a:pt x="644" y="149"/>
                  </a:moveTo>
                  <a:lnTo>
                    <a:pt x="0" y="409"/>
                  </a:lnTo>
                  <a:lnTo>
                    <a:pt x="7" y="431"/>
                  </a:lnTo>
                  <a:lnTo>
                    <a:pt x="652" y="170"/>
                  </a:lnTo>
                  <a:lnTo>
                    <a:pt x="692" y="208"/>
                  </a:lnTo>
                  <a:lnTo>
                    <a:pt x="36" y="477"/>
                  </a:lnTo>
                  <a:lnTo>
                    <a:pt x="43" y="499"/>
                  </a:lnTo>
                  <a:lnTo>
                    <a:pt x="732" y="216"/>
                  </a:lnTo>
                  <a:lnTo>
                    <a:pt x="663" y="152"/>
                  </a:lnTo>
                  <a:lnTo>
                    <a:pt x="660" y="0"/>
                  </a:lnTo>
                  <a:lnTo>
                    <a:pt x="642" y="0"/>
                  </a:lnTo>
                  <a:lnTo>
                    <a:pt x="642" y="47"/>
                  </a:lnTo>
                  <a:lnTo>
                    <a:pt x="644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86"/>
            <p:cNvSpPr>
              <a:spLocks/>
            </p:cNvSpPr>
            <p:nvPr/>
          </p:nvSpPr>
          <p:spPr bwMode="auto">
            <a:xfrm>
              <a:off x="419" y="2492"/>
              <a:ext cx="347" cy="158"/>
            </a:xfrm>
            <a:custGeom>
              <a:avLst/>
              <a:gdLst>
                <a:gd name="T0" fmla="*/ 11 w 694"/>
                <a:gd name="T1" fmla="*/ 39 h 318"/>
                <a:gd name="T2" fmla="*/ 1 w 694"/>
                <a:gd name="T3" fmla="*/ 50 h 318"/>
                <a:gd name="T4" fmla="*/ 0 w 694"/>
                <a:gd name="T5" fmla="*/ 64 h 318"/>
                <a:gd name="T6" fmla="*/ 1 w 694"/>
                <a:gd name="T7" fmla="*/ 73 h 318"/>
                <a:gd name="T8" fmla="*/ 3 w 694"/>
                <a:gd name="T9" fmla="*/ 79 h 318"/>
                <a:gd name="T10" fmla="*/ 173 w 694"/>
                <a:gd name="T11" fmla="*/ 35 h 318"/>
                <a:gd name="T12" fmla="*/ 174 w 694"/>
                <a:gd name="T13" fmla="*/ 0 h 318"/>
                <a:gd name="T14" fmla="*/ 11 w 694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1" y="159"/>
                  </a:moveTo>
                  <a:lnTo>
                    <a:pt x="5" y="201"/>
                  </a:lnTo>
                  <a:lnTo>
                    <a:pt x="0" y="257"/>
                  </a:lnTo>
                  <a:lnTo>
                    <a:pt x="6" y="295"/>
                  </a:lnTo>
                  <a:lnTo>
                    <a:pt x="9" y="318"/>
                  </a:lnTo>
                  <a:lnTo>
                    <a:pt x="689" y="142"/>
                  </a:lnTo>
                  <a:lnTo>
                    <a:pt x="694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87"/>
            <p:cNvSpPr>
              <a:spLocks/>
            </p:cNvSpPr>
            <p:nvPr/>
          </p:nvSpPr>
          <p:spPr bwMode="auto">
            <a:xfrm>
              <a:off x="423" y="2564"/>
              <a:ext cx="368" cy="119"/>
            </a:xfrm>
            <a:custGeom>
              <a:avLst/>
              <a:gdLst>
                <a:gd name="T0" fmla="*/ 0 w 737"/>
                <a:gd name="T1" fmla="*/ 46 h 237"/>
                <a:gd name="T2" fmla="*/ 7 w 737"/>
                <a:gd name="T3" fmla="*/ 60 h 237"/>
                <a:gd name="T4" fmla="*/ 184 w 737"/>
                <a:gd name="T5" fmla="*/ 14 h 237"/>
                <a:gd name="T6" fmla="*/ 169 w 737"/>
                <a:gd name="T7" fmla="*/ 0 h 237"/>
                <a:gd name="T8" fmla="*/ 0 w 737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237"/>
                <a:gd name="T17" fmla="*/ 737 w 737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237">
                  <a:moveTo>
                    <a:pt x="0" y="181"/>
                  </a:moveTo>
                  <a:lnTo>
                    <a:pt x="30" y="237"/>
                  </a:lnTo>
                  <a:lnTo>
                    <a:pt x="737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88"/>
            <p:cNvSpPr>
              <a:spLocks/>
            </p:cNvSpPr>
            <p:nvPr/>
          </p:nvSpPr>
          <p:spPr bwMode="auto">
            <a:xfrm>
              <a:off x="118" y="2343"/>
              <a:ext cx="688" cy="346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3 h 693"/>
                <a:gd name="T22" fmla="*/ 10 w 1377"/>
                <a:gd name="T23" fmla="*/ 73 h 693"/>
                <a:gd name="T24" fmla="*/ 10 w 1377"/>
                <a:gd name="T25" fmla="*/ 73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0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8 w 1377"/>
                <a:gd name="T47" fmla="*/ 163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8 h 693"/>
                <a:gd name="T56" fmla="*/ 153 w 1377"/>
                <a:gd name="T57" fmla="*/ 129 h 693"/>
                <a:gd name="T58" fmla="*/ 157 w 1377"/>
                <a:gd name="T59" fmla="*/ 122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2" y="468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6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4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2" y="296"/>
                  </a:lnTo>
                  <a:lnTo>
                    <a:pt x="42" y="297"/>
                  </a:lnTo>
                  <a:lnTo>
                    <a:pt x="43" y="297"/>
                  </a:lnTo>
                  <a:lnTo>
                    <a:pt x="644" y="693"/>
                  </a:lnTo>
                  <a:lnTo>
                    <a:pt x="646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5" y="655"/>
                  </a:lnTo>
                  <a:lnTo>
                    <a:pt x="628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91"/>
                  </a:lnTo>
                  <a:lnTo>
                    <a:pt x="652" y="4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89"/>
            <p:cNvSpPr>
              <a:spLocks/>
            </p:cNvSpPr>
            <p:nvPr/>
          </p:nvSpPr>
          <p:spPr bwMode="auto">
            <a:xfrm>
              <a:off x="155" y="2355"/>
              <a:ext cx="614" cy="209"/>
            </a:xfrm>
            <a:custGeom>
              <a:avLst/>
              <a:gdLst>
                <a:gd name="T0" fmla="*/ 307 w 1229"/>
                <a:gd name="T1" fmla="*/ 64 h 416"/>
                <a:gd name="T2" fmla="*/ 145 w 1229"/>
                <a:gd name="T3" fmla="*/ 105 h 416"/>
                <a:gd name="T4" fmla="*/ 0 w 1229"/>
                <a:gd name="T5" fmla="*/ 20 h 416"/>
                <a:gd name="T6" fmla="*/ 170 w 1229"/>
                <a:gd name="T7" fmla="*/ 0 h 416"/>
                <a:gd name="T8" fmla="*/ 307 w 1229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6"/>
                <a:gd name="T17" fmla="*/ 1229 w 1229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6">
                  <a:moveTo>
                    <a:pt x="1229" y="254"/>
                  </a:moveTo>
                  <a:lnTo>
                    <a:pt x="581" y="416"/>
                  </a:lnTo>
                  <a:lnTo>
                    <a:pt x="0" y="80"/>
                  </a:lnTo>
                  <a:lnTo>
                    <a:pt x="680" y="0"/>
                  </a:lnTo>
                  <a:lnTo>
                    <a:pt x="1229" y="254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90"/>
            <p:cNvSpPr>
              <a:spLocks/>
            </p:cNvSpPr>
            <p:nvPr/>
          </p:nvSpPr>
          <p:spPr bwMode="auto">
            <a:xfrm>
              <a:off x="128" y="2399"/>
              <a:ext cx="304" cy="265"/>
            </a:xfrm>
            <a:custGeom>
              <a:avLst/>
              <a:gdLst>
                <a:gd name="T0" fmla="*/ 147 w 608"/>
                <a:gd name="T1" fmla="*/ 133 h 529"/>
                <a:gd name="T2" fmla="*/ 10 w 608"/>
                <a:gd name="T3" fmla="*/ 42 h 529"/>
                <a:gd name="T4" fmla="*/ 5 w 608"/>
                <a:gd name="T5" fmla="*/ 34 h 529"/>
                <a:gd name="T6" fmla="*/ 1 w 608"/>
                <a:gd name="T7" fmla="*/ 27 h 529"/>
                <a:gd name="T8" fmla="*/ 1 w 608"/>
                <a:gd name="T9" fmla="*/ 21 h 529"/>
                <a:gd name="T10" fmla="*/ 0 w 608"/>
                <a:gd name="T11" fmla="*/ 15 h 529"/>
                <a:gd name="T12" fmla="*/ 1 w 608"/>
                <a:gd name="T13" fmla="*/ 10 h 529"/>
                <a:gd name="T14" fmla="*/ 1 w 608"/>
                <a:gd name="T15" fmla="*/ 6 h 529"/>
                <a:gd name="T16" fmla="*/ 3 w 608"/>
                <a:gd name="T17" fmla="*/ 3 h 529"/>
                <a:gd name="T18" fmla="*/ 5 w 608"/>
                <a:gd name="T19" fmla="*/ 0 h 529"/>
                <a:gd name="T20" fmla="*/ 152 w 608"/>
                <a:gd name="T21" fmla="*/ 86 h 529"/>
                <a:gd name="T22" fmla="*/ 148 w 608"/>
                <a:gd name="T23" fmla="*/ 90 h 529"/>
                <a:gd name="T24" fmla="*/ 145 w 608"/>
                <a:gd name="T25" fmla="*/ 96 h 529"/>
                <a:gd name="T26" fmla="*/ 143 w 608"/>
                <a:gd name="T27" fmla="*/ 102 h 529"/>
                <a:gd name="T28" fmla="*/ 143 w 608"/>
                <a:gd name="T29" fmla="*/ 108 h 529"/>
                <a:gd name="T30" fmla="*/ 143 w 608"/>
                <a:gd name="T31" fmla="*/ 115 h 529"/>
                <a:gd name="T32" fmla="*/ 143 w 608"/>
                <a:gd name="T33" fmla="*/ 121 h 529"/>
                <a:gd name="T34" fmla="*/ 145 w 608"/>
                <a:gd name="T35" fmla="*/ 127 h 529"/>
                <a:gd name="T36" fmla="*/ 147 w 608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8"/>
                <a:gd name="T58" fmla="*/ 0 h 529"/>
                <a:gd name="T59" fmla="*/ 608 w 608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8" h="529">
                  <a:moveTo>
                    <a:pt x="585" y="529"/>
                  </a:moveTo>
                  <a:lnTo>
                    <a:pt x="38" y="165"/>
                  </a:lnTo>
                  <a:lnTo>
                    <a:pt x="20" y="136"/>
                  </a:lnTo>
                  <a:lnTo>
                    <a:pt x="7" y="108"/>
                  </a:lnTo>
                  <a:lnTo>
                    <a:pt x="2" y="83"/>
                  </a:lnTo>
                  <a:lnTo>
                    <a:pt x="0" y="60"/>
                  </a:lnTo>
                  <a:lnTo>
                    <a:pt x="3" y="40"/>
                  </a:lnTo>
                  <a:lnTo>
                    <a:pt x="7" y="23"/>
                  </a:lnTo>
                  <a:lnTo>
                    <a:pt x="13" y="9"/>
                  </a:lnTo>
                  <a:lnTo>
                    <a:pt x="18" y="0"/>
                  </a:lnTo>
                  <a:lnTo>
                    <a:pt x="608" y="342"/>
                  </a:lnTo>
                  <a:lnTo>
                    <a:pt x="591" y="360"/>
                  </a:lnTo>
                  <a:lnTo>
                    <a:pt x="579" y="382"/>
                  </a:lnTo>
                  <a:lnTo>
                    <a:pt x="572" y="406"/>
                  </a:lnTo>
                  <a:lnTo>
                    <a:pt x="569" y="432"/>
                  </a:lnTo>
                  <a:lnTo>
                    <a:pt x="570" y="457"/>
                  </a:lnTo>
                  <a:lnTo>
                    <a:pt x="572" y="482"/>
                  </a:lnTo>
                  <a:lnTo>
                    <a:pt x="578" y="506"/>
                  </a:lnTo>
                  <a:lnTo>
                    <a:pt x="585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91"/>
            <p:cNvSpPr>
              <a:spLocks/>
            </p:cNvSpPr>
            <p:nvPr/>
          </p:nvSpPr>
          <p:spPr bwMode="auto">
            <a:xfrm>
              <a:off x="423" y="2492"/>
              <a:ext cx="376" cy="197"/>
            </a:xfrm>
            <a:custGeom>
              <a:avLst/>
              <a:gdLst>
                <a:gd name="T0" fmla="*/ 167 w 754"/>
                <a:gd name="T1" fmla="*/ 34 h 393"/>
                <a:gd name="T2" fmla="*/ 0 w 754"/>
                <a:gd name="T3" fmla="*/ 78 h 393"/>
                <a:gd name="T4" fmla="*/ 1 w 754"/>
                <a:gd name="T5" fmla="*/ 83 h 393"/>
                <a:gd name="T6" fmla="*/ 169 w 754"/>
                <a:gd name="T7" fmla="*/ 39 h 393"/>
                <a:gd name="T8" fmla="*/ 178 w 754"/>
                <a:gd name="T9" fmla="*/ 48 h 393"/>
                <a:gd name="T10" fmla="*/ 7 w 754"/>
                <a:gd name="T11" fmla="*/ 94 h 393"/>
                <a:gd name="T12" fmla="*/ 8 w 754"/>
                <a:gd name="T13" fmla="*/ 99 h 393"/>
                <a:gd name="T14" fmla="*/ 188 w 754"/>
                <a:gd name="T15" fmla="*/ 51 h 393"/>
                <a:gd name="T16" fmla="*/ 172 w 754"/>
                <a:gd name="T17" fmla="*/ 35 h 393"/>
                <a:gd name="T18" fmla="*/ 175 w 754"/>
                <a:gd name="T19" fmla="*/ 1 h 393"/>
                <a:gd name="T20" fmla="*/ 170 w 754"/>
                <a:gd name="T21" fmla="*/ 0 h 393"/>
                <a:gd name="T22" fmla="*/ 169 w 754"/>
                <a:gd name="T23" fmla="*/ 11 h 393"/>
                <a:gd name="T24" fmla="*/ 167 w 754"/>
                <a:gd name="T25" fmla="*/ 34 h 3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3"/>
                <a:gd name="T41" fmla="*/ 754 w 754"/>
                <a:gd name="T42" fmla="*/ 393 h 3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3">
                  <a:moveTo>
                    <a:pt x="671" y="135"/>
                  </a:moveTo>
                  <a:lnTo>
                    <a:pt x="0" y="309"/>
                  </a:lnTo>
                  <a:lnTo>
                    <a:pt x="5" y="330"/>
                  </a:lnTo>
                  <a:lnTo>
                    <a:pt x="678" y="155"/>
                  </a:lnTo>
                  <a:lnTo>
                    <a:pt x="715" y="192"/>
                  </a:lnTo>
                  <a:lnTo>
                    <a:pt x="29" y="374"/>
                  </a:lnTo>
                  <a:lnTo>
                    <a:pt x="35" y="393"/>
                  </a:lnTo>
                  <a:lnTo>
                    <a:pt x="754" y="203"/>
                  </a:lnTo>
                  <a:lnTo>
                    <a:pt x="691" y="139"/>
                  </a:lnTo>
                  <a:lnTo>
                    <a:pt x="701" y="1"/>
                  </a:lnTo>
                  <a:lnTo>
                    <a:pt x="681" y="0"/>
                  </a:lnTo>
                  <a:lnTo>
                    <a:pt x="679" y="42"/>
                  </a:lnTo>
                  <a:lnTo>
                    <a:pt x="671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92"/>
            <p:cNvSpPr>
              <a:spLocks/>
            </p:cNvSpPr>
            <p:nvPr/>
          </p:nvSpPr>
          <p:spPr bwMode="auto">
            <a:xfrm>
              <a:off x="452" y="2325"/>
              <a:ext cx="340" cy="156"/>
            </a:xfrm>
            <a:custGeom>
              <a:avLst/>
              <a:gdLst>
                <a:gd name="T0" fmla="*/ 9 w 681"/>
                <a:gd name="T1" fmla="*/ 39 h 312"/>
                <a:gd name="T2" fmla="*/ 1 w 681"/>
                <a:gd name="T3" fmla="*/ 48 h 312"/>
                <a:gd name="T4" fmla="*/ 0 w 681"/>
                <a:gd name="T5" fmla="*/ 62 h 312"/>
                <a:gd name="T6" fmla="*/ 1 w 681"/>
                <a:gd name="T7" fmla="*/ 73 h 312"/>
                <a:gd name="T8" fmla="*/ 2 w 681"/>
                <a:gd name="T9" fmla="*/ 78 h 312"/>
                <a:gd name="T10" fmla="*/ 169 w 681"/>
                <a:gd name="T11" fmla="*/ 35 h 312"/>
                <a:gd name="T12" fmla="*/ 170 w 681"/>
                <a:gd name="T13" fmla="*/ 0 h 312"/>
                <a:gd name="T14" fmla="*/ 9 w 681"/>
                <a:gd name="T15" fmla="*/ 39 h 3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1"/>
                <a:gd name="T25" fmla="*/ 0 h 312"/>
                <a:gd name="T26" fmla="*/ 681 w 681"/>
                <a:gd name="T27" fmla="*/ 312 h 3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1" h="312">
                  <a:moveTo>
                    <a:pt x="39" y="155"/>
                  </a:moveTo>
                  <a:lnTo>
                    <a:pt x="5" y="195"/>
                  </a:lnTo>
                  <a:lnTo>
                    <a:pt x="0" y="251"/>
                  </a:lnTo>
                  <a:lnTo>
                    <a:pt x="7" y="289"/>
                  </a:lnTo>
                  <a:lnTo>
                    <a:pt x="8" y="312"/>
                  </a:lnTo>
                  <a:lnTo>
                    <a:pt x="676" y="138"/>
                  </a:lnTo>
                  <a:lnTo>
                    <a:pt x="681" y="0"/>
                  </a:lnTo>
                  <a:lnTo>
                    <a:pt x="39" y="1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93"/>
            <p:cNvSpPr>
              <a:spLocks/>
            </p:cNvSpPr>
            <p:nvPr/>
          </p:nvSpPr>
          <p:spPr bwMode="auto">
            <a:xfrm>
              <a:off x="456" y="2396"/>
              <a:ext cx="360" cy="116"/>
            </a:xfrm>
            <a:custGeom>
              <a:avLst/>
              <a:gdLst>
                <a:gd name="T0" fmla="*/ 0 w 720"/>
                <a:gd name="T1" fmla="*/ 44 h 234"/>
                <a:gd name="T2" fmla="*/ 7 w 720"/>
                <a:gd name="T3" fmla="*/ 58 h 234"/>
                <a:gd name="T4" fmla="*/ 180 w 720"/>
                <a:gd name="T5" fmla="*/ 13 h 234"/>
                <a:gd name="T6" fmla="*/ 166 w 720"/>
                <a:gd name="T7" fmla="*/ 0 h 234"/>
                <a:gd name="T8" fmla="*/ 0 w 720"/>
                <a:gd name="T9" fmla="*/ 44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234"/>
                <a:gd name="T17" fmla="*/ 720 w 720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234">
                  <a:moveTo>
                    <a:pt x="0" y="179"/>
                  </a:moveTo>
                  <a:lnTo>
                    <a:pt x="29" y="234"/>
                  </a:lnTo>
                  <a:lnTo>
                    <a:pt x="720" y="54"/>
                  </a:lnTo>
                  <a:lnTo>
                    <a:pt x="664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94"/>
            <p:cNvSpPr>
              <a:spLocks/>
            </p:cNvSpPr>
            <p:nvPr/>
          </p:nvSpPr>
          <p:spPr bwMode="auto">
            <a:xfrm>
              <a:off x="156" y="2179"/>
              <a:ext cx="676" cy="340"/>
            </a:xfrm>
            <a:custGeom>
              <a:avLst/>
              <a:gdLst>
                <a:gd name="T0" fmla="*/ 160 w 1350"/>
                <a:gd name="T1" fmla="*/ 114 h 680"/>
                <a:gd name="T2" fmla="*/ 339 w 1350"/>
                <a:gd name="T3" fmla="*/ 71 h 680"/>
                <a:gd name="T4" fmla="*/ 187 w 1350"/>
                <a:gd name="T5" fmla="*/ 0 h 680"/>
                <a:gd name="T6" fmla="*/ 7 w 1350"/>
                <a:gd name="T7" fmla="*/ 21 h 680"/>
                <a:gd name="T8" fmla="*/ 6 w 1350"/>
                <a:gd name="T9" fmla="*/ 22 h 680"/>
                <a:gd name="T10" fmla="*/ 5 w 1350"/>
                <a:gd name="T11" fmla="*/ 25 h 680"/>
                <a:gd name="T12" fmla="*/ 3 w 1350"/>
                <a:gd name="T13" fmla="*/ 30 h 680"/>
                <a:gd name="T14" fmla="*/ 1 w 1350"/>
                <a:gd name="T15" fmla="*/ 37 h 680"/>
                <a:gd name="T16" fmla="*/ 0 w 1350"/>
                <a:gd name="T17" fmla="*/ 44 h 680"/>
                <a:gd name="T18" fmla="*/ 1 w 1350"/>
                <a:gd name="T19" fmla="*/ 52 h 680"/>
                <a:gd name="T20" fmla="*/ 5 w 1350"/>
                <a:gd name="T21" fmla="*/ 62 h 680"/>
                <a:gd name="T22" fmla="*/ 11 w 1350"/>
                <a:gd name="T23" fmla="*/ 72 h 680"/>
                <a:gd name="T24" fmla="*/ 11 w 1350"/>
                <a:gd name="T25" fmla="*/ 73 h 680"/>
                <a:gd name="T26" fmla="*/ 11 w 1350"/>
                <a:gd name="T27" fmla="*/ 73 h 680"/>
                <a:gd name="T28" fmla="*/ 11 w 1350"/>
                <a:gd name="T29" fmla="*/ 73 h 680"/>
                <a:gd name="T30" fmla="*/ 158 w 1350"/>
                <a:gd name="T31" fmla="*/ 170 h 680"/>
                <a:gd name="T32" fmla="*/ 159 w 1350"/>
                <a:gd name="T33" fmla="*/ 168 h 680"/>
                <a:gd name="T34" fmla="*/ 157 w 1350"/>
                <a:gd name="T35" fmla="*/ 163 h 680"/>
                <a:gd name="T36" fmla="*/ 157 w 1350"/>
                <a:gd name="T37" fmla="*/ 162 h 680"/>
                <a:gd name="T38" fmla="*/ 157 w 1350"/>
                <a:gd name="T39" fmla="*/ 162 h 680"/>
                <a:gd name="T40" fmla="*/ 156 w 1350"/>
                <a:gd name="T41" fmla="*/ 161 h 680"/>
                <a:gd name="T42" fmla="*/ 155 w 1350"/>
                <a:gd name="T43" fmla="*/ 157 h 680"/>
                <a:gd name="T44" fmla="*/ 153 w 1350"/>
                <a:gd name="T45" fmla="*/ 151 h 680"/>
                <a:gd name="T46" fmla="*/ 151 w 1350"/>
                <a:gd name="T47" fmla="*/ 143 h 680"/>
                <a:gd name="T48" fmla="*/ 150 w 1350"/>
                <a:gd name="T49" fmla="*/ 135 h 680"/>
                <a:gd name="T50" fmla="*/ 151 w 1350"/>
                <a:gd name="T51" fmla="*/ 127 h 680"/>
                <a:gd name="T52" fmla="*/ 154 w 1350"/>
                <a:gd name="T53" fmla="*/ 120 h 680"/>
                <a:gd name="T54" fmla="*/ 160 w 1350"/>
                <a:gd name="T55" fmla="*/ 114 h 6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50"/>
                <a:gd name="T85" fmla="*/ 0 h 680"/>
                <a:gd name="T86" fmla="*/ 1350 w 1350"/>
                <a:gd name="T87" fmla="*/ 680 h 68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50" h="680">
                  <a:moveTo>
                    <a:pt x="640" y="457"/>
                  </a:moveTo>
                  <a:lnTo>
                    <a:pt x="1350" y="281"/>
                  </a:lnTo>
                  <a:lnTo>
                    <a:pt x="744" y="0"/>
                  </a:lnTo>
                  <a:lnTo>
                    <a:pt x="27" y="85"/>
                  </a:lnTo>
                  <a:lnTo>
                    <a:pt x="24" y="89"/>
                  </a:lnTo>
                  <a:lnTo>
                    <a:pt x="17" y="101"/>
                  </a:lnTo>
                  <a:lnTo>
                    <a:pt x="9" y="120"/>
                  </a:lnTo>
                  <a:lnTo>
                    <a:pt x="2" y="145"/>
                  </a:lnTo>
                  <a:lnTo>
                    <a:pt x="0" y="176"/>
                  </a:lnTo>
                  <a:lnTo>
                    <a:pt x="4" y="210"/>
                  </a:lnTo>
                  <a:lnTo>
                    <a:pt x="17" y="248"/>
                  </a:lnTo>
                  <a:lnTo>
                    <a:pt x="42" y="288"/>
                  </a:lnTo>
                  <a:lnTo>
                    <a:pt x="43" y="291"/>
                  </a:lnTo>
                  <a:lnTo>
                    <a:pt x="632" y="680"/>
                  </a:lnTo>
                  <a:lnTo>
                    <a:pt x="634" y="670"/>
                  </a:lnTo>
                  <a:lnTo>
                    <a:pt x="627" y="650"/>
                  </a:lnTo>
                  <a:lnTo>
                    <a:pt x="627" y="648"/>
                  </a:lnTo>
                  <a:lnTo>
                    <a:pt x="623" y="642"/>
                  </a:lnTo>
                  <a:lnTo>
                    <a:pt x="617" y="625"/>
                  </a:lnTo>
                  <a:lnTo>
                    <a:pt x="609" y="601"/>
                  </a:lnTo>
                  <a:lnTo>
                    <a:pt x="603" y="571"/>
                  </a:lnTo>
                  <a:lnTo>
                    <a:pt x="600" y="540"/>
                  </a:lnTo>
                  <a:lnTo>
                    <a:pt x="604" y="508"/>
                  </a:lnTo>
                  <a:lnTo>
                    <a:pt x="616" y="480"/>
                  </a:lnTo>
                  <a:lnTo>
                    <a:pt x="640" y="4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Freeform 95"/>
            <p:cNvSpPr>
              <a:spLocks/>
            </p:cNvSpPr>
            <p:nvPr/>
          </p:nvSpPr>
          <p:spPr bwMode="auto">
            <a:xfrm>
              <a:off x="193" y="2191"/>
              <a:ext cx="602" cy="205"/>
            </a:xfrm>
            <a:custGeom>
              <a:avLst/>
              <a:gdLst>
                <a:gd name="T0" fmla="*/ 301 w 1205"/>
                <a:gd name="T1" fmla="*/ 63 h 408"/>
                <a:gd name="T2" fmla="*/ 142 w 1205"/>
                <a:gd name="T3" fmla="*/ 103 h 408"/>
                <a:gd name="T4" fmla="*/ 0 w 1205"/>
                <a:gd name="T5" fmla="*/ 20 h 408"/>
                <a:gd name="T6" fmla="*/ 167 w 1205"/>
                <a:gd name="T7" fmla="*/ 0 h 408"/>
                <a:gd name="T8" fmla="*/ 301 w 1205"/>
                <a:gd name="T9" fmla="*/ 63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5"/>
                <a:gd name="T16" fmla="*/ 0 h 408"/>
                <a:gd name="T17" fmla="*/ 1205 w 1205"/>
                <a:gd name="T18" fmla="*/ 408 h 4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5" h="408">
                  <a:moveTo>
                    <a:pt x="1205" y="250"/>
                  </a:moveTo>
                  <a:lnTo>
                    <a:pt x="570" y="408"/>
                  </a:lnTo>
                  <a:lnTo>
                    <a:pt x="0" y="79"/>
                  </a:lnTo>
                  <a:lnTo>
                    <a:pt x="668" y="0"/>
                  </a:lnTo>
                  <a:lnTo>
                    <a:pt x="1205" y="250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Freeform 96"/>
            <p:cNvSpPr>
              <a:spLocks/>
            </p:cNvSpPr>
            <p:nvPr/>
          </p:nvSpPr>
          <p:spPr bwMode="auto">
            <a:xfrm>
              <a:off x="167" y="2234"/>
              <a:ext cx="298" cy="259"/>
            </a:xfrm>
            <a:custGeom>
              <a:avLst/>
              <a:gdLst>
                <a:gd name="T0" fmla="*/ 144 w 594"/>
                <a:gd name="T1" fmla="*/ 129 h 519"/>
                <a:gd name="T2" fmla="*/ 9 w 594"/>
                <a:gd name="T3" fmla="*/ 40 h 519"/>
                <a:gd name="T4" fmla="*/ 5 w 594"/>
                <a:gd name="T5" fmla="*/ 33 h 519"/>
                <a:gd name="T6" fmla="*/ 2 w 594"/>
                <a:gd name="T7" fmla="*/ 26 h 519"/>
                <a:gd name="T8" fmla="*/ 1 w 594"/>
                <a:gd name="T9" fmla="*/ 20 h 519"/>
                <a:gd name="T10" fmla="*/ 0 w 594"/>
                <a:gd name="T11" fmla="*/ 14 h 519"/>
                <a:gd name="T12" fmla="*/ 1 w 594"/>
                <a:gd name="T13" fmla="*/ 9 h 519"/>
                <a:gd name="T14" fmla="*/ 2 w 594"/>
                <a:gd name="T15" fmla="*/ 5 h 519"/>
                <a:gd name="T16" fmla="*/ 3 w 594"/>
                <a:gd name="T17" fmla="*/ 2 h 519"/>
                <a:gd name="T18" fmla="*/ 5 w 594"/>
                <a:gd name="T19" fmla="*/ 0 h 519"/>
                <a:gd name="T20" fmla="*/ 150 w 594"/>
                <a:gd name="T21" fmla="*/ 83 h 519"/>
                <a:gd name="T22" fmla="*/ 145 w 594"/>
                <a:gd name="T23" fmla="*/ 88 h 519"/>
                <a:gd name="T24" fmla="*/ 142 w 594"/>
                <a:gd name="T25" fmla="*/ 93 h 519"/>
                <a:gd name="T26" fmla="*/ 141 w 594"/>
                <a:gd name="T27" fmla="*/ 99 h 519"/>
                <a:gd name="T28" fmla="*/ 140 w 594"/>
                <a:gd name="T29" fmla="*/ 105 h 519"/>
                <a:gd name="T30" fmla="*/ 140 w 594"/>
                <a:gd name="T31" fmla="*/ 112 h 519"/>
                <a:gd name="T32" fmla="*/ 141 w 594"/>
                <a:gd name="T33" fmla="*/ 118 h 519"/>
                <a:gd name="T34" fmla="*/ 142 w 594"/>
                <a:gd name="T35" fmla="*/ 124 h 519"/>
                <a:gd name="T36" fmla="*/ 144 w 594"/>
                <a:gd name="T37" fmla="*/ 129 h 5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4"/>
                <a:gd name="T58" fmla="*/ 0 h 519"/>
                <a:gd name="T59" fmla="*/ 594 w 594"/>
                <a:gd name="T60" fmla="*/ 519 h 5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4" h="519">
                  <a:moveTo>
                    <a:pt x="572" y="519"/>
                  </a:moveTo>
                  <a:lnTo>
                    <a:pt x="36" y="162"/>
                  </a:lnTo>
                  <a:lnTo>
                    <a:pt x="18" y="133"/>
                  </a:lnTo>
                  <a:lnTo>
                    <a:pt x="7" y="106"/>
                  </a:lnTo>
                  <a:lnTo>
                    <a:pt x="1" y="82"/>
                  </a:lnTo>
                  <a:lnTo>
                    <a:pt x="0" y="59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594" y="335"/>
                  </a:lnTo>
                  <a:lnTo>
                    <a:pt x="578" y="353"/>
                  </a:lnTo>
                  <a:lnTo>
                    <a:pt x="567" y="375"/>
                  </a:lnTo>
                  <a:lnTo>
                    <a:pt x="560" y="398"/>
                  </a:lnTo>
                  <a:lnTo>
                    <a:pt x="556" y="422"/>
                  </a:lnTo>
                  <a:lnTo>
                    <a:pt x="558" y="448"/>
                  </a:lnTo>
                  <a:lnTo>
                    <a:pt x="560" y="473"/>
                  </a:lnTo>
                  <a:lnTo>
                    <a:pt x="566" y="497"/>
                  </a:lnTo>
                  <a:lnTo>
                    <a:pt x="572" y="51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Freeform 97"/>
            <p:cNvSpPr>
              <a:spLocks/>
            </p:cNvSpPr>
            <p:nvPr/>
          </p:nvSpPr>
          <p:spPr bwMode="auto">
            <a:xfrm>
              <a:off x="455" y="2325"/>
              <a:ext cx="370" cy="194"/>
            </a:xfrm>
            <a:custGeom>
              <a:avLst/>
              <a:gdLst>
                <a:gd name="T0" fmla="*/ 165 w 738"/>
                <a:gd name="T1" fmla="*/ 33 h 387"/>
                <a:gd name="T2" fmla="*/ 0 w 738"/>
                <a:gd name="T3" fmla="*/ 76 h 387"/>
                <a:gd name="T4" fmla="*/ 2 w 738"/>
                <a:gd name="T5" fmla="*/ 81 h 387"/>
                <a:gd name="T6" fmla="*/ 167 w 738"/>
                <a:gd name="T7" fmla="*/ 38 h 387"/>
                <a:gd name="T8" fmla="*/ 175 w 738"/>
                <a:gd name="T9" fmla="*/ 48 h 387"/>
                <a:gd name="T10" fmla="*/ 8 w 738"/>
                <a:gd name="T11" fmla="*/ 92 h 387"/>
                <a:gd name="T12" fmla="*/ 9 w 738"/>
                <a:gd name="T13" fmla="*/ 97 h 387"/>
                <a:gd name="T14" fmla="*/ 186 w 738"/>
                <a:gd name="T15" fmla="*/ 50 h 387"/>
                <a:gd name="T16" fmla="*/ 170 w 738"/>
                <a:gd name="T17" fmla="*/ 35 h 387"/>
                <a:gd name="T18" fmla="*/ 172 w 738"/>
                <a:gd name="T19" fmla="*/ 1 h 387"/>
                <a:gd name="T20" fmla="*/ 168 w 738"/>
                <a:gd name="T21" fmla="*/ 0 h 387"/>
                <a:gd name="T22" fmla="*/ 167 w 738"/>
                <a:gd name="T23" fmla="*/ 9 h 387"/>
                <a:gd name="T24" fmla="*/ 165 w 738"/>
                <a:gd name="T25" fmla="*/ 33 h 38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8"/>
                <a:gd name="T40" fmla="*/ 0 h 387"/>
                <a:gd name="T41" fmla="*/ 738 w 738"/>
                <a:gd name="T42" fmla="*/ 387 h 38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8" h="387">
                  <a:moveTo>
                    <a:pt x="658" y="132"/>
                  </a:moveTo>
                  <a:lnTo>
                    <a:pt x="0" y="304"/>
                  </a:lnTo>
                  <a:lnTo>
                    <a:pt x="5" y="324"/>
                  </a:lnTo>
                  <a:lnTo>
                    <a:pt x="664" y="152"/>
                  </a:lnTo>
                  <a:lnTo>
                    <a:pt x="699" y="189"/>
                  </a:lnTo>
                  <a:lnTo>
                    <a:pt x="29" y="366"/>
                  </a:lnTo>
                  <a:lnTo>
                    <a:pt x="34" y="387"/>
                  </a:lnTo>
                  <a:lnTo>
                    <a:pt x="738" y="199"/>
                  </a:lnTo>
                  <a:lnTo>
                    <a:pt x="676" y="137"/>
                  </a:lnTo>
                  <a:lnTo>
                    <a:pt x="687" y="1"/>
                  </a:lnTo>
                  <a:lnTo>
                    <a:pt x="668" y="0"/>
                  </a:lnTo>
                  <a:lnTo>
                    <a:pt x="665" y="36"/>
                  </a:lnTo>
                  <a:lnTo>
                    <a:pt x="658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Freeform 98"/>
            <p:cNvSpPr>
              <a:spLocks/>
            </p:cNvSpPr>
            <p:nvPr/>
          </p:nvSpPr>
          <p:spPr bwMode="auto">
            <a:xfrm>
              <a:off x="471" y="2125"/>
              <a:ext cx="321" cy="200"/>
            </a:xfrm>
            <a:custGeom>
              <a:avLst/>
              <a:gdLst>
                <a:gd name="T0" fmla="*/ 7 w 643"/>
                <a:gd name="T1" fmla="*/ 56 h 401"/>
                <a:gd name="T2" fmla="*/ 0 w 643"/>
                <a:gd name="T3" fmla="*/ 68 h 401"/>
                <a:gd name="T4" fmla="*/ 0 w 643"/>
                <a:gd name="T5" fmla="*/ 83 h 401"/>
                <a:gd name="T6" fmla="*/ 2 w 643"/>
                <a:gd name="T7" fmla="*/ 94 h 401"/>
                <a:gd name="T8" fmla="*/ 3 w 643"/>
                <a:gd name="T9" fmla="*/ 100 h 401"/>
                <a:gd name="T10" fmla="*/ 160 w 643"/>
                <a:gd name="T11" fmla="*/ 37 h 401"/>
                <a:gd name="T12" fmla="*/ 158 w 643"/>
                <a:gd name="T13" fmla="*/ 0 h 401"/>
                <a:gd name="T14" fmla="*/ 7 w 643"/>
                <a:gd name="T15" fmla="*/ 56 h 4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3"/>
                <a:gd name="T25" fmla="*/ 0 h 401"/>
                <a:gd name="T26" fmla="*/ 643 w 643"/>
                <a:gd name="T27" fmla="*/ 401 h 4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3" h="401">
                  <a:moveTo>
                    <a:pt x="30" y="227"/>
                  </a:moveTo>
                  <a:lnTo>
                    <a:pt x="0" y="274"/>
                  </a:lnTo>
                  <a:lnTo>
                    <a:pt x="1" y="335"/>
                  </a:lnTo>
                  <a:lnTo>
                    <a:pt x="11" y="377"/>
                  </a:lnTo>
                  <a:lnTo>
                    <a:pt x="15" y="401"/>
                  </a:lnTo>
                  <a:lnTo>
                    <a:pt x="643" y="149"/>
                  </a:lnTo>
                  <a:lnTo>
                    <a:pt x="635" y="0"/>
                  </a:lnTo>
                  <a:lnTo>
                    <a:pt x="30" y="2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Freeform 99"/>
            <p:cNvSpPr>
              <a:spLocks/>
            </p:cNvSpPr>
            <p:nvPr/>
          </p:nvSpPr>
          <p:spPr bwMode="auto">
            <a:xfrm>
              <a:off x="478" y="2201"/>
              <a:ext cx="342" cy="157"/>
            </a:xfrm>
            <a:custGeom>
              <a:avLst/>
              <a:gdLst>
                <a:gd name="T0" fmla="*/ 0 w 683"/>
                <a:gd name="T1" fmla="*/ 64 h 316"/>
                <a:gd name="T2" fmla="*/ 9 w 683"/>
                <a:gd name="T3" fmla="*/ 78 h 316"/>
                <a:gd name="T4" fmla="*/ 171 w 683"/>
                <a:gd name="T5" fmla="*/ 13 h 316"/>
                <a:gd name="T6" fmla="*/ 156 w 683"/>
                <a:gd name="T7" fmla="*/ 0 h 316"/>
                <a:gd name="T8" fmla="*/ 0 w 683"/>
                <a:gd name="T9" fmla="*/ 64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3"/>
                <a:gd name="T16" fmla="*/ 0 h 316"/>
                <a:gd name="T17" fmla="*/ 683 w 68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3" h="316">
                  <a:moveTo>
                    <a:pt x="0" y="258"/>
                  </a:moveTo>
                  <a:lnTo>
                    <a:pt x="34" y="316"/>
                  </a:lnTo>
                  <a:lnTo>
                    <a:pt x="683" y="52"/>
                  </a:lnTo>
                  <a:lnTo>
                    <a:pt x="623" y="0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Freeform 100"/>
            <p:cNvSpPr>
              <a:spLocks/>
            </p:cNvSpPr>
            <p:nvPr/>
          </p:nvSpPr>
          <p:spPr bwMode="auto">
            <a:xfrm>
              <a:off x="166" y="1988"/>
              <a:ext cx="660" cy="377"/>
            </a:xfrm>
            <a:custGeom>
              <a:avLst/>
              <a:gdLst>
                <a:gd name="T0" fmla="*/ 162 w 1321"/>
                <a:gd name="T1" fmla="*/ 128 h 753"/>
                <a:gd name="T2" fmla="*/ 330 w 1321"/>
                <a:gd name="T3" fmla="*/ 64 h 753"/>
                <a:gd name="T4" fmla="*/ 176 w 1321"/>
                <a:gd name="T5" fmla="*/ 0 h 753"/>
                <a:gd name="T6" fmla="*/ 4 w 1321"/>
                <a:gd name="T7" fmla="*/ 39 h 753"/>
                <a:gd name="T8" fmla="*/ 3 w 1321"/>
                <a:gd name="T9" fmla="*/ 40 h 753"/>
                <a:gd name="T10" fmla="*/ 2 w 1321"/>
                <a:gd name="T11" fmla="*/ 44 h 753"/>
                <a:gd name="T12" fmla="*/ 1 w 1321"/>
                <a:gd name="T13" fmla="*/ 49 h 753"/>
                <a:gd name="T14" fmla="*/ 0 w 1321"/>
                <a:gd name="T15" fmla="*/ 56 h 753"/>
                <a:gd name="T16" fmla="*/ 0 w 1321"/>
                <a:gd name="T17" fmla="*/ 65 h 753"/>
                <a:gd name="T18" fmla="*/ 2 w 1321"/>
                <a:gd name="T19" fmla="*/ 75 h 753"/>
                <a:gd name="T20" fmla="*/ 6 w 1321"/>
                <a:gd name="T21" fmla="*/ 85 h 753"/>
                <a:gd name="T22" fmla="*/ 13 w 1321"/>
                <a:gd name="T23" fmla="*/ 96 h 753"/>
                <a:gd name="T24" fmla="*/ 13 w 1321"/>
                <a:gd name="T25" fmla="*/ 96 h 753"/>
                <a:gd name="T26" fmla="*/ 14 w 1321"/>
                <a:gd name="T27" fmla="*/ 96 h 753"/>
                <a:gd name="T28" fmla="*/ 14 w 1321"/>
                <a:gd name="T29" fmla="*/ 96 h 753"/>
                <a:gd name="T30" fmla="*/ 14 w 1321"/>
                <a:gd name="T31" fmla="*/ 96 h 753"/>
                <a:gd name="T32" fmla="*/ 14 w 1321"/>
                <a:gd name="T33" fmla="*/ 96 h 753"/>
                <a:gd name="T34" fmla="*/ 14 w 1321"/>
                <a:gd name="T35" fmla="*/ 96 h 753"/>
                <a:gd name="T36" fmla="*/ 166 w 1321"/>
                <a:gd name="T37" fmla="*/ 189 h 753"/>
                <a:gd name="T38" fmla="*/ 166 w 1321"/>
                <a:gd name="T39" fmla="*/ 186 h 753"/>
                <a:gd name="T40" fmla="*/ 164 w 1321"/>
                <a:gd name="T41" fmla="*/ 181 h 753"/>
                <a:gd name="T42" fmla="*/ 164 w 1321"/>
                <a:gd name="T43" fmla="*/ 181 h 753"/>
                <a:gd name="T44" fmla="*/ 164 w 1321"/>
                <a:gd name="T45" fmla="*/ 181 h 753"/>
                <a:gd name="T46" fmla="*/ 163 w 1321"/>
                <a:gd name="T47" fmla="*/ 179 h 753"/>
                <a:gd name="T48" fmla="*/ 161 w 1321"/>
                <a:gd name="T49" fmla="*/ 174 h 753"/>
                <a:gd name="T50" fmla="*/ 158 w 1321"/>
                <a:gd name="T51" fmla="*/ 168 h 753"/>
                <a:gd name="T52" fmla="*/ 156 w 1321"/>
                <a:gd name="T53" fmla="*/ 160 h 753"/>
                <a:gd name="T54" fmla="*/ 155 w 1321"/>
                <a:gd name="T55" fmla="*/ 151 h 753"/>
                <a:gd name="T56" fmla="*/ 155 w 1321"/>
                <a:gd name="T57" fmla="*/ 143 h 753"/>
                <a:gd name="T58" fmla="*/ 157 w 1321"/>
                <a:gd name="T59" fmla="*/ 135 h 753"/>
                <a:gd name="T60" fmla="*/ 162 w 1321"/>
                <a:gd name="T61" fmla="*/ 128 h 75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1"/>
                <a:gd name="T94" fmla="*/ 0 h 753"/>
                <a:gd name="T95" fmla="*/ 1321 w 1321"/>
                <a:gd name="T96" fmla="*/ 753 h 75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1" h="753">
                  <a:moveTo>
                    <a:pt x="650" y="509"/>
                  </a:moveTo>
                  <a:lnTo>
                    <a:pt x="1321" y="255"/>
                  </a:lnTo>
                  <a:lnTo>
                    <a:pt x="704" y="0"/>
                  </a:lnTo>
                  <a:lnTo>
                    <a:pt x="17" y="154"/>
                  </a:lnTo>
                  <a:lnTo>
                    <a:pt x="15" y="159"/>
                  </a:lnTo>
                  <a:lnTo>
                    <a:pt x="9" y="173"/>
                  </a:lnTo>
                  <a:lnTo>
                    <a:pt x="4" y="195"/>
                  </a:lnTo>
                  <a:lnTo>
                    <a:pt x="0" y="224"/>
                  </a:lnTo>
                  <a:lnTo>
                    <a:pt x="1" y="258"/>
                  </a:lnTo>
                  <a:lnTo>
                    <a:pt x="9" y="298"/>
                  </a:lnTo>
                  <a:lnTo>
                    <a:pt x="27" y="339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57" y="383"/>
                  </a:lnTo>
                  <a:lnTo>
                    <a:pt x="58" y="384"/>
                  </a:lnTo>
                  <a:lnTo>
                    <a:pt x="666" y="753"/>
                  </a:lnTo>
                  <a:lnTo>
                    <a:pt x="666" y="743"/>
                  </a:lnTo>
                  <a:lnTo>
                    <a:pt x="657" y="721"/>
                  </a:lnTo>
                  <a:lnTo>
                    <a:pt x="654" y="714"/>
                  </a:lnTo>
                  <a:lnTo>
                    <a:pt x="645" y="696"/>
                  </a:lnTo>
                  <a:lnTo>
                    <a:pt x="635" y="670"/>
                  </a:lnTo>
                  <a:lnTo>
                    <a:pt x="626" y="638"/>
                  </a:lnTo>
                  <a:lnTo>
                    <a:pt x="620" y="604"/>
                  </a:lnTo>
                  <a:lnTo>
                    <a:pt x="621" y="569"/>
                  </a:lnTo>
                  <a:lnTo>
                    <a:pt x="629" y="537"/>
                  </a:lnTo>
                  <a:lnTo>
                    <a:pt x="650" y="5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Freeform 101"/>
            <p:cNvSpPr>
              <a:spLocks/>
            </p:cNvSpPr>
            <p:nvPr/>
          </p:nvSpPr>
          <p:spPr bwMode="auto">
            <a:xfrm>
              <a:off x="198" y="2002"/>
              <a:ext cx="593" cy="227"/>
            </a:xfrm>
            <a:custGeom>
              <a:avLst/>
              <a:gdLst>
                <a:gd name="T0" fmla="*/ 297 w 1186"/>
                <a:gd name="T1" fmla="*/ 56 h 456"/>
                <a:gd name="T2" fmla="*/ 147 w 1186"/>
                <a:gd name="T3" fmla="*/ 113 h 456"/>
                <a:gd name="T4" fmla="*/ 0 w 1186"/>
                <a:gd name="T5" fmla="*/ 36 h 456"/>
                <a:gd name="T6" fmla="*/ 159 w 1186"/>
                <a:gd name="T7" fmla="*/ 0 h 456"/>
                <a:gd name="T8" fmla="*/ 297 w 1186"/>
                <a:gd name="T9" fmla="*/ 5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6"/>
                <a:gd name="T16" fmla="*/ 0 h 456"/>
                <a:gd name="T17" fmla="*/ 1186 w 1186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6" h="456">
                  <a:moveTo>
                    <a:pt x="1186" y="226"/>
                  </a:moveTo>
                  <a:lnTo>
                    <a:pt x="586" y="456"/>
                  </a:lnTo>
                  <a:lnTo>
                    <a:pt x="0" y="144"/>
                  </a:lnTo>
                  <a:lnTo>
                    <a:pt x="639" y="0"/>
                  </a:lnTo>
                  <a:lnTo>
                    <a:pt x="1186" y="2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Freeform 102"/>
            <p:cNvSpPr>
              <a:spLocks/>
            </p:cNvSpPr>
            <p:nvPr/>
          </p:nvSpPr>
          <p:spPr bwMode="auto">
            <a:xfrm>
              <a:off x="177" y="2079"/>
              <a:ext cx="302" cy="260"/>
            </a:xfrm>
            <a:custGeom>
              <a:avLst/>
              <a:gdLst>
                <a:gd name="T0" fmla="*/ 150 w 605"/>
                <a:gd name="T1" fmla="*/ 130 h 522"/>
                <a:gd name="T2" fmla="*/ 11 w 605"/>
                <a:gd name="T3" fmla="*/ 45 h 522"/>
                <a:gd name="T4" fmla="*/ 6 w 605"/>
                <a:gd name="T5" fmla="*/ 37 h 522"/>
                <a:gd name="T6" fmla="*/ 3 w 605"/>
                <a:gd name="T7" fmla="*/ 30 h 522"/>
                <a:gd name="T8" fmla="*/ 0 w 605"/>
                <a:gd name="T9" fmla="*/ 23 h 522"/>
                <a:gd name="T10" fmla="*/ 0 w 605"/>
                <a:gd name="T11" fmla="*/ 17 h 522"/>
                <a:gd name="T12" fmla="*/ 0 w 605"/>
                <a:gd name="T13" fmla="*/ 11 h 522"/>
                <a:gd name="T14" fmla="*/ 0 w 605"/>
                <a:gd name="T15" fmla="*/ 6 h 522"/>
                <a:gd name="T16" fmla="*/ 1 w 605"/>
                <a:gd name="T17" fmla="*/ 3 h 522"/>
                <a:gd name="T18" fmla="*/ 2 w 605"/>
                <a:gd name="T19" fmla="*/ 0 h 522"/>
                <a:gd name="T20" fmla="*/ 151 w 605"/>
                <a:gd name="T21" fmla="*/ 79 h 522"/>
                <a:gd name="T22" fmla="*/ 147 w 605"/>
                <a:gd name="T23" fmla="*/ 84 h 522"/>
                <a:gd name="T24" fmla="*/ 145 w 605"/>
                <a:gd name="T25" fmla="*/ 90 h 522"/>
                <a:gd name="T26" fmla="*/ 144 w 605"/>
                <a:gd name="T27" fmla="*/ 97 h 522"/>
                <a:gd name="T28" fmla="*/ 144 w 605"/>
                <a:gd name="T29" fmla="*/ 104 h 522"/>
                <a:gd name="T30" fmla="*/ 145 w 605"/>
                <a:gd name="T31" fmla="*/ 111 h 522"/>
                <a:gd name="T32" fmla="*/ 146 w 605"/>
                <a:gd name="T33" fmla="*/ 117 h 522"/>
                <a:gd name="T34" fmla="*/ 148 w 605"/>
                <a:gd name="T35" fmla="*/ 124 h 522"/>
                <a:gd name="T36" fmla="*/ 150 w 605"/>
                <a:gd name="T37" fmla="*/ 130 h 5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5"/>
                <a:gd name="T58" fmla="*/ 0 h 522"/>
                <a:gd name="T59" fmla="*/ 605 w 605"/>
                <a:gd name="T60" fmla="*/ 522 h 5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5" h="522">
                  <a:moveTo>
                    <a:pt x="602" y="522"/>
                  </a:moveTo>
                  <a:lnTo>
                    <a:pt x="47" y="180"/>
                  </a:lnTo>
                  <a:lnTo>
                    <a:pt x="26" y="149"/>
                  </a:lnTo>
                  <a:lnTo>
                    <a:pt x="12" y="120"/>
                  </a:lnTo>
                  <a:lnTo>
                    <a:pt x="3" y="94"/>
                  </a:lnTo>
                  <a:lnTo>
                    <a:pt x="0" y="68"/>
                  </a:lnTo>
                  <a:lnTo>
                    <a:pt x="0" y="46"/>
                  </a:lnTo>
                  <a:lnTo>
                    <a:pt x="2" y="27"/>
                  </a:lnTo>
                  <a:lnTo>
                    <a:pt x="6" y="12"/>
                  </a:lnTo>
                  <a:lnTo>
                    <a:pt x="9" y="0"/>
                  </a:lnTo>
                  <a:lnTo>
                    <a:pt x="605" y="318"/>
                  </a:lnTo>
                  <a:lnTo>
                    <a:pt x="591" y="340"/>
                  </a:lnTo>
                  <a:lnTo>
                    <a:pt x="582" y="364"/>
                  </a:lnTo>
                  <a:lnTo>
                    <a:pt x="577" y="390"/>
                  </a:lnTo>
                  <a:lnTo>
                    <a:pt x="577" y="418"/>
                  </a:lnTo>
                  <a:lnTo>
                    <a:pt x="580" y="446"/>
                  </a:lnTo>
                  <a:lnTo>
                    <a:pt x="586" y="472"/>
                  </a:lnTo>
                  <a:lnTo>
                    <a:pt x="592" y="497"/>
                  </a:lnTo>
                  <a:lnTo>
                    <a:pt x="602" y="5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Freeform 103"/>
            <p:cNvSpPr>
              <a:spLocks/>
            </p:cNvSpPr>
            <p:nvPr/>
          </p:nvSpPr>
          <p:spPr bwMode="auto">
            <a:xfrm>
              <a:off x="478" y="2125"/>
              <a:ext cx="351" cy="240"/>
            </a:xfrm>
            <a:custGeom>
              <a:avLst/>
              <a:gdLst>
                <a:gd name="T0" fmla="*/ 155 w 701"/>
                <a:gd name="T1" fmla="*/ 36 h 480"/>
                <a:gd name="T2" fmla="*/ 0 w 701"/>
                <a:gd name="T3" fmla="*/ 99 h 480"/>
                <a:gd name="T4" fmla="*/ 2 w 701"/>
                <a:gd name="T5" fmla="*/ 104 h 480"/>
                <a:gd name="T6" fmla="*/ 157 w 701"/>
                <a:gd name="T7" fmla="*/ 42 h 480"/>
                <a:gd name="T8" fmla="*/ 166 w 701"/>
                <a:gd name="T9" fmla="*/ 51 h 480"/>
                <a:gd name="T10" fmla="*/ 9 w 701"/>
                <a:gd name="T11" fmla="*/ 115 h 480"/>
                <a:gd name="T12" fmla="*/ 11 w 701"/>
                <a:gd name="T13" fmla="*/ 120 h 480"/>
                <a:gd name="T14" fmla="*/ 176 w 701"/>
                <a:gd name="T15" fmla="*/ 53 h 480"/>
                <a:gd name="T16" fmla="*/ 159 w 701"/>
                <a:gd name="T17" fmla="*/ 37 h 480"/>
                <a:gd name="T18" fmla="*/ 159 w 701"/>
                <a:gd name="T19" fmla="*/ 0 h 480"/>
                <a:gd name="T20" fmla="*/ 154 w 701"/>
                <a:gd name="T21" fmla="*/ 0 h 480"/>
                <a:gd name="T22" fmla="*/ 154 w 701"/>
                <a:gd name="T23" fmla="*/ 12 h 480"/>
                <a:gd name="T24" fmla="*/ 155 w 701"/>
                <a:gd name="T25" fmla="*/ 36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1"/>
                <a:gd name="T40" fmla="*/ 0 h 480"/>
                <a:gd name="T41" fmla="*/ 701 w 701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1" h="480">
                  <a:moveTo>
                    <a:pt x="617" y="144"/>
                  </a:moveTo>
                  <a:lnTo>
                    <a:pt x="0" y="394"/>
                  </a:lnTo>
                  <a:lnTo>
                    <a:pt x="6" y="416"/>
                  </a:lnTo>
                  <a:lnTo>
                    <a:pt x="626" y="165"/>
                  </a:lnTo>
                  <a:lnTo>
                    <a:pt x="663" y="201"/>
                  </a:lnTo>
                  <a:lnTo>
                    <a:pt x="33" y="459"/>
                  </a:lnTo>
                  <a:lnTo>
                    <a:pt x="41" y="480"/>
                  </a:lnTo>
                  <a:lnTo>
                    <a:pt x="701" y="209"/>
                  </a:lnTo>
                  <a:lnTo>
                    <a:pt x="636" y="148"/>
                  </a:lnTo>
                  <a:lnTo>
                    <a:pt x="634" y="0"/>
                  </a:lnTo>
                  <a:lnTo>
                    <a:pt x="615" y="0"/>
                  </a:lnTo>
                  <a:lnTo>
                    <a:pt x="616" y="46"/>
                  </a:lnTo>
                  <a:lnTo>
                    <a:pt x="617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Freeform 104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Freeform 105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Freeform 106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Freeform 107"/>
            <p:cNvSpPr>
              <a:spLocks/>
            </p:cNvSpPr>
            <p:nvPr/>
          </p:nvSpPr>
          <p:spPr bwMode="auto">
            <a:xfrm>
              <a:off x="434" y="2042"/>
              <a:ext cx="349" cy="113"/>
            </a:xfrm>
            <a:custGeom>
              <a:avLst/>
              <a:gdLst>
                <a:gd name="T0" fmla="*/ 0 w 698"/>
                <a:gd name="T1" fmla="*/ 43 h 225"/>
                <a:gd name="T2" fmla="*/ 7 w 698"/>
                <a:gd name="T3" fmla="*/ 57 h 225"/>
                <a:gd name="T4" fmla="*/ 175 w 698"/>
                <a:gd name="T5" fmla="*/ 13 h 225"/>
                <a:gd name="T6" fmla="*/ 161 w 698"/>
                <a:gd name="T7" fmla="*/ 0 h 225"/>
                <a:gd name="T8" fmla="*/ 0 w 698"/>
                <a:gd name="T9" fmla="*/ 43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8"/>
                <a:gd name="T16" fmla="*/ 0 h 225"/>
                <a:gd name="T17" fmla="*/ 698 w 698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8" h="225">
                  <a:moveTo>
                    <a:pt x="0" y="171"/>
                  </a:moveTo>
                  <a:lnTo>
                    <a:pt x="29" y="225"/>
                  </a:lnTo>
                  <a:lnTo>
                    <a:pt x="698" y="50"/>
                  </a:lnTo>
                  <a:lnTo>
                    <a:pt x="644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Freeform 108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Freeform 109"/>
            <p:cNvSpPr>
              <a:spLocks/>
            </p:cNvSpPr>
            <p:nvPr/>
          </p:nvSpPr>
          <p:spPr bwMode="auto">
            <a:xfrm>
              <a:off x="179" y="1843"/>
              <a:ext cx="584" cy="199"/>
            </a:xfrm>
            <a:custGeom>
              <a:avLst/>
              <a:gdLst>
                <a:gd name="T0" fmla="*/ 292 w 1167"/>
                <a:gd name="T1" fmla="*/ 61 h 397"/>
                <a:gd name="T2" fmla="*/ 138 w 1167"/>
                <a:gd name="T3" fmla="*/ 100 h 397"/>
                <a:gd name="T4" fmla="*/ 0 w 1167"/>
                <a:gd name="T5" fmla="*/ 20 h 397"/>
                <a:gd name="T6" fmla="*/ 162 w 1167"/>
                <a:gd name="T7" fmla="*/ 0 h 397"/>
                <a:gd name="T8" fmla="*/ 292 w 1167"/>
                <a:gd name="T9" fmla="*/ 61 h 3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7"/>
                <a:gd name="T16" fmla="*/ 0 h 397"/>
                <a:gd name="T17" fmla="*/ 1167 w 1167"/>
                <a:gd name="T18" fmla="*/ 397 h 3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7" h="397">
                  <a:moveTo>
                    <a:pt x="1167" y="243"/>
                  </a:moveTo>
                  <a:lnTo>
                    <a:pt x="551" y="397"/>
                  </a:lnTo>
                  <a:lnTo>
                    <a:pt x="0" y="78"/>
                  </a:lnTo>
                  <a:lnTo>
                    <a:pt x="646" y="0"/>
                  </a:lnTo>
                  <a:lnTo>
                    <a:pt x="1167" y="2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Freeform 110"/>
            <p:cNvSpPr>
              <a:spLocks/>
            </p:cNvSpPr>
            <p:nvPr/>
          </p:nvSpPr>
          <p:spPr bwMode="auto">
            <a:xfrm>
              <a:off x="154" y="1885"/>
              <a:ext cx="288" cy="252"/>
            </a:xfrm>
            <a:custGeom>
              <a:avLst/>
              <a:gdLst>
                <a:gd name="T0" fmla="*/ 139 w 576"/>
                <a:gd name="T1" fmla="*/ 126 h 503"/>
                <a:gd name="T2" fmla="*/ 9 w 576"/>
                <a:gd name="T3" fmla="*/ 39 h 503"/>
                <a:gd name="T4" fmla="*/ 5 w 576"/>
                <a:gd name="T5" fmla="*/ 33 h 503"/>
                <a:gd name="T6" fmla="*/ 1 w 576"/>
                <a:gd name="T7" fmla="*/ 26 h 503"/>
                <a:gd name="T8" fmla="*/ 1 w 576"/>
                <a:gd name="T9" fmla="*/ 20 h 503"/>
                <a:gd name="T10" fmla="*/ 0 w 576"/>
                <a:gd name="T11" fmla="*/ 15 h 503"/>
                <a:gd name="T12" fmla="*/ 1 w 576"/>
                <a:gd name="T13" fmla="*/ 10 h 503"/>
                <a:gd name="T14" fmla="*/ 1 w 576"/>
                <a:gd name="T15" fmla="*/ 6 h 503"/>
                <a:gd name="T16" fmla="*/ 3 w 576"/>
                <a:gd name="T17" fmla="*/ 3 h 503"/>
                <a:gd name="T18" fmla="*/ 4 w 576"/>
                <a:gd name="T19" fmla="*/ 0 h 503"/>
                <a:gd name="T20" fmla="*/ 144 w 576"/>
                <a:gd name="T21" fmla="*/ 81 h 503"/>
                <a:gd name="T22" fmla="*/ 140 w 576"/>
                <a:gd name="T23" fmla="*/ 86 h 503"/>
                <a:gd name="T24" fmla="*/ 138 w 576"/>
                <a:gd name="T25" fmla="*/ 91 h 503"/>
                <a:gd name="T26" fmla="*/ 136 w 576"/>
                <a:gd name="T27" fmla="*/ 97 h 503"/>
                <a:gd name="T28" fmla="*/ 135 w 576"/>
                <a:gd name="T29" fmla="*/ 103 h 503"/>
                <a:gd name="T30" fmla="*/ 135 w 576"/>
                <a:gd name="T31" fmla="*/ 109 h 503"/>
                <a:gd name="T32" fmla="*/ 136 w 576"/>
                <a:gd name="T33" fmla="*/ 115 h 503"/>
                <a:gd name="T34" fmla="*/ 137 w 576"/>
                <a:gd name="T35" fmla="*/ 121 h 503"/>
                <a:gd name="T36" fmla="*/ 139 w 576"/>
                <a:gd name="T37" fmla="*/ 126 h 5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76"/>
                <a:gd name="T58" fmla="*/ 0 h 503"/>
                <a:gd name="T59" fmla="*/ 576 w 576"/>
                <a:gd name="T60" fmla="*/ 503 h 5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76" h="503">
                  <a:moveTo>
                    <a:pt x="555" y="503"/>
                  </a:moveTo>
                  <a:lnTo>
                    <a:pt x="36" y="156"/>
                  </a:lnTo>
                  <a:lnTo>
                    <a:pt x="17" y="129"/>
                  </a:lnTo>
                  <a:lnTo>
                    <a:pt x="6" y="102"/>
                  </a:lnTo>
                  <a:lnTo>
                    <a:pt x="1" y="78"/>
                  </a:lnTo>
                  <a:lnTo>
                    <a:pt x="0" y="57"/>
                  </a:lnTo>
                  <a:lnTo>
                    <a:pt x="2" y="38"/>
                  </a:lnTo>
                  <a:lnTo>
                    <a:pt x="6" y="22"/>
                  </a:lnTo>
                  <a:lnTo>
                    <a:pt x="12" y="9"/>
                  </a:lnTo>
                  <a:lnTo>
                    <a:pt x="16" y="0"/>
                  </a:lnTo>
                  <a:lnTo>
                    <a:pt x="576" y="324"/>
                  </a:lnTo>
                  <a:lnTo>
                    <a:pt x="560" y="343"/>
                  </a:lnTo>
                  <a:lnTo>
                    <a:pt x="549" y="362"/>
                  </a:lnTo>
                  <a:lnTo>
                    <a:pt x="542" y="385"/>
                  </a:lnTo>
                  <a:lnTo>
                    <a:pt x="540" y="409"/>
                  </a:lnTo>
                  <a:lnTo>
                    <a:pt x="540" y="434"/>
                  </a:lnTo>
                  <a:lnTo>
                    <a:pt x="543" y="458"/>
                  </a:lnTo>
                  <a:lnTo>
                    <a:pt x="548" y="481"/>
                  </a:lnTo>
                  <a:lnTo>
                    <a:pt x="555" y="50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Freeform 111"/>
            <p:cNvSpPr>
              <a:spLocks/>
            </p:cNvSpPr>
            <p:nvPr/>
          </p:nvSpPr>
          <p:spPr bwMode="auto">
            <a:xfrm>
              <a:off x="434" y="1973"/>
              <a:ext cx="357" cy="188"/>
            </a:xfrm>
            <a:custGeom>
              <a:avLst/>
              <a:gdLst>
                <a:gd name="T0" fmla="*/ 159 w 716"/>
                <a:gd name="T1" fmla="*/ 33 h 375"/>
                <a:gd name="T2" fmla="*/ 0 w 716"/>
                <a:gd name="T3" fmla="*/ 74 h 375"/>
                <a:gd name="T4" fmla="*/ 1 w 716"/>
                <a:gd name="T5" fmla="*/ 79 h 375"/>
                <a:gd name="T6" fmla="*/ 160 w 716"/>
                <a:gd name="T7" fmla="*/ 37 h 375"/>
                <a:gd name="T8" fmla="*/ 169 w 716"/>
                <a:gd name="T9" fmla="*/ 46 h 375"/>
                <a:gd name="T10" fmla="*/ 7 w 716"/>
                <a:gd name="T11" fmla="*/ 89 h 375"/>
                <a:gd name="T12" fmla="*/ 8 w 716"/>
                <a:gd name="T13" fmla="*/ 94 h 375"/>
                <a:gd name="T14" fmla="*/ 178 w 716"/>
                <a:gd name="T15" fmla="*/ 49 h 375"/>
                <a:gd name="T16" fmla="*/ 163 w 716"/>
                <a:gd name="T17" fmla="*/ 34 h 375"/>
                <a:gd name="T18" fmla="*/ 166 w 716"/>
                <a:gd name="T19" fmla="*/ 1 h 375"/>
                <a:gd name="T20" fmla="*/ 161 w 716"/>
                <a:gd name="T21" fmla="*/ 0 h 375"/>
                <a:gd name="T22" fmla="*/ 160 w 716"/>
                <a:gd name="T23" fmla="*/ 11 h 375"/>
                <a:gd name="T24" fmla="*/ 159 w 716"/>
                <a:gd name="T25" fmla="*/ 33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6"/>
                <a:gd name="T40" fmla="*/ 0 h 375"/>
                <a:gd name="T41" fmla="*/ 716 w 716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6" h="375">
                  <a:moveTo>
                    <a:pt x="637" y="129"/>
                  </a:moveTo>
                  <a:lnTo>
                    <a:pt x="0" y="295"/>
                  </a:lnTo>
                  <a:lnTo>
                    <a:pt x="5" y="315"/>
                  </a:lnTo>
                  <a:lnTo>
                    <a:pt x="643" y="148"/>
                  </a:lnTo>
                  <a:lnTo>
                    <a:pt x="678" y="184"/>
                  </a:lnTo>
                  <a:lnTo>
                    <a:pt x="28" y="355"/>
                  </a:lnTo>
                  <a:lnTo>
                    <a:pt x="32" y="375"/>
                  </a:lnTo>
                  <a:lnTo>
                    <a:pt x="716" y="194"/>
                  </a:lnTo>
                  <a:lnTo>
                    <a:pt x="656" y="133"/>
                  </a:lnTo>
                  <a:lnTo>
                    <a:pt x="665" y="2"/>
                  </a:lnTo>
                  <a:lnTo>
                    <a:pt x="647" y="0"/>
                  </a:lnTo>
                  <a:lnTo>
                    <a:pt x="644" y="41"/>
                  </a:lnTo>
                  <a:lnTo>
                    <a:pt x="637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Freeform 112"/>
            <p:cNvSpPr>
              <a:spLocks/>
            </p:cNvSpPr>
            <p:nvPr/>
          </p:nvSpPr>
          <p:spPr bwMode="auto">
            <a:xfrm>
              <a:off x="488" y="1756"/>
              <a:ext cx="311" cy="194"/>
            </a:xfrm>
            <a:custGeom>
              <a:avLst/>
              <a:gdLst>
                <a:gd name="T0" fmla="*/ 7 w 623"/>
                <a:gd name="T1" fmla="*/ 55 h 389"/>
                <a:gd name="T2" fmla="*/ 0 w 623"/>
                <a:gd name="T3" fmla="*/ 66 h 389"/>
                <a:gd name="T4" fmla="*/ 0 w 623"/>
                <a:gd name="T5" fmla="*/ 81 h 389"/>
                <a:gd name="T6" fmla="*/ 2 w 623"/>
                <a:gd name="T7" fmla="*/ 91 h 389"/>
                <a:gd name="T8" fmla="*/ 3 w 623"/>
                <a:gd name="T9" fmla="*/ 97 h 389"/>
                <a:gd name="T10" fmla="*/ 155 w 623"/>
                <a:gd name="T11" fmla="*/ 36 h 389"/>
                <a:gd name="T12" fmla="*/ 153 w 623"/>
                <a:gd name="T13" fmla="*/ 0 h 389"/>
                <a:gd name="T14" fmla="*/ 7 w 623"/>
                <a:gd name="T15" fmla="*/ 55 h 3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3"/>
                <a:gd name="T25" fmla="*/ 0 h 389"/>
                <a:gd name="T26" fmla="*/ 623 w 623"/>
                <a:gd name="T27" fmla="*/ 389 h 3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3" h="389">
                  <a:moveTo>
                    <a:pt x="29" y="221"/>
                  </a:moveTo>
                  <a:lnTo>
                    <a:pt x="0" y="266"/>
                  </a:lnTo>
                  <a:lnTo>
                    <a:pt x="2" y="326"/>
                  </a:lnTo>
                  <a:lnTo>
                    <a:pt x="11" y="365"/>
                  </a:lnTo>
                  <a:lnTo>
                    <a:pt x="15" y="389"/>
                  </a:lnTo>
                  <a:lnTo>
                    <a:pt x="623" y="145"/>
                  </a:lnTo>
                  <a:lnTo>
                    <a:pt x="615" y="0"/>
                  </a:lnTo>
                  <a:lnTo>
                    <a:pt x="29" y="2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Freeform 113"/>
            <p:cNvSpPr>
              <a:spLocks/>
            </p:cNvSpPr>
            <p:nvPr/>
          </p:nvSpPr>
          <p:spPr bwMode="auto">
            <a:xfrm>
              <a:off x="496" y="1830"/>
              <a:ext cx="330" cy="153"/>
            </a:xfrm>
            <a:custGeom>
              <a:avLst/>
              <a:gdLst>
                <a:gd name="T0" fmla="*/ 0 w 662"/>
                <a:gd name="T1" fmla="*/ 63 h 305"/>
                <a:gd name="T2" fmla="*/ 8 w 662"/>
                <a:gd name="T3" fmla="*/ 77 h 305"/>
                <a:gd name="T4" fmla="*/ 165 w 662"/>
                <a:gd name="T5" fmla="*/ 13 h 305"/>
                <a:gd name="T6" fmla="*/ 150 w 662"/>
                <a:gd name="T7" fmla="*/ 0 h 305"/>
                <a:gd name="T8" fmla="*/ 0 w 662"/>
                <a:gd name="T9" fmla="*/ 63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2"/>
                <a:gd name="T16" fmla="*/ 0 h 305"/>
                <a:gd name="T17" fmla="*/ 662 w 662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2" h="305">
                  <a:moveTo>
                    <a:pt x="0" y="250"/>
                  </a:moveTo>
                  <a:lnTo>
                    <a:pt x="33" y="305"/>
                  </a:lnTo>
                  <a:lnTo>
                    <a:pt x="662" y="51"/>
                  </a:lnTo>
                  <a:lnTo>
                    <a:pt x="604" y="0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Freeform 114"/>
            <p:cNvSpPr>
              <a:spLocks/>
            </p:cNvSpPr>
            <p:nvPr/>
          </p:nvSpPr>
          <p:spPr bwMode="auto">
            <a:xfrm>
              <a:off x="193" y="1624"/>
              <a:ext cx="639" cy="365"/>
            </a:xfrm>
            <a:custGeom>
              <a:avLst/>
              <a:gdLst>
                <a:gd name="T0" fmla="*/ 157 w 1279"/>
                <a:gd name="T1" fmla="*/ 123 h 731"/>
                <a:gd name="T2" fmla="*/ 319 w 1279"/>
                <a:gd name="T3" fmla="*/ 62 h 731"/>
                <a:gd name="T4" fmla="*/ 170 w 1279"/>
                <a:gd name="T5" fmla="*/ 0 h 731"/>
                <a:gd name="T6" fmla="*/ 4 w 1279"/>
                <a:gd name="T7" fmla="*/ 37 h 731"/>
                <a:gd name="T8" fmla="*/ 3 w 1279"/>
                <a:gd name="T9" fmla="*/ 39 h 731"/>
                <a:gd name="T10" fmla="*/ 2 w 1279"/>
                <a:gd name="T11" fmla="*/ 42 h 731"/>
                <a:gd name="T12" fmla="*/ 1 w 1279"/>
                <a:gd name="T13" fmla="*/ 47 h 731"/>
                <a:gd name="T14" fmla="*/ 0 w 1279"/>
                <a:gd name="T15" fmla="*/ 54 h 731"/>
                <a:gd name="T16" fmla="*/ 0 w 1279"/>
                <a:gd name="T17" fmla="*/ 62 h 731"/>
                <a:gd name="T18" fmla="*/ 2 w 1279"/>
                <a:gd name="T19" fmla="*/ 72 h 731"/>
                <a:gd name="T20" fmla="*/ 6 w 1279"/>
                <a:gd name="T21" fmla="*/ 82 h 731"/>
                <a:gd name="T22" fmla="*/ 13 w 1279"/>
                <a:gd name="T23" fmla="*/ 92 h 731"/>
                <a:gd name="T24" fmla="*/ 13 w 1279"/>
                <a:gd name="T25" fmla="*/ 92 h 731"/>
                <a:gd name="T26" fmla="*/ 13 w 1279"/>
                <a:gd name="T27" fmla="*/ 92 h 731"/>
                <a:gd name="T28" fmla="*/ 13 w 1279"/>
                <a:gd name="T29" fmla="*/ 93 h 731"/>
                <a:gd name="T30" fmla="*/ 13 w 1279"/>
                <a:gd name="T31" fmla="*/ 93 h 731"/>
                <a:gd name="T32" fmla="*/ 13 w 1279"/>
                <a:gd name="T33" fmla="*/ 93 h 731"/>
                <a:gd name="T34" fmla="*/ 13 w 1279"/>
                <a:gd name="T35" fmla="*/ 93 h 731"/>
                <a:gd name="T36" fmla="*/ 161 w 1279"/>
                <a:gd name="T37" fmla="*/ 182 h 731"/>
                <a:gd name="T38" fmla="*/ 161 w 1279"/>
                <a:gd name="T39" fmla="*/ 180 h 731"/>
                <a:gd name="T40" fmla="*/ 159 w 1279"/>
                <a:gd name="T41" fmla="*/ 175 h 731"/>
                <a:gd name="T42" fmla="*/ 159 w 1279"/>
                <a:gd name="T43" fmla="*/ 175 h 731"/>
                <a:gd name="T44" fmla="*/ 159 w 1279"/>
                <a:gd name="T45" fmla="*/ 174 h 731"/>
                <a:gd name="T46" fmla="*/ 158 w 1279"/>
                <a:gd name="T47" fmla="*/ 173 h 731"/>
                <a:gd name="T48" fmla="*/ 156 w 1279"/>
                <a:gd name="T49" fmla="*/ 169 h 731"/>
                <a:gd name="T50" fmla="*/ 154 w 1279"/>
                <a:gd name="T51" fmla="*/ 162 h 731"/>
                <a:gd name="T52" fmla="*/ 151 w 1279"/>
                <a:gd name="T53" fmla="*/ 154 h 731"/>
                <a:gd name="T54" fmla="*/ 150 w 1279"/>
                <a:gd name="T55" fmla="*/ 146 h 731"/>
                <a:gd name="T56" fmla="*/ 150 w 1279"/>
                <a:gd name="T57" fmla="*/ 138 h 731"/>
                <a:gd name="T58" fmla="*/ 152 w 1279"/>
                <a:gd name="T59" fmla="*/ 130 h 731"/>
                <a:gd name="T60" fmla="*/ 157 w 1279"/>
                <a:gd name="T61" fmla="*/ 123 h 7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79"/>
                <a:gd name="T94" fmla="*/ 0 h 731"/>
                <a:gd name="T95" fmla="*/ 1279 w 1279"/>
                <a:gd name="T96" fmla="*/ 731 h 73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79" h="731">
                  <a:moveTo>
                    <a:pt x="629" y="495"/>
                  </a:moveTo>
                  <a:lnTo>
                    <a:pt x="1279" y="248"/>
                  </a:lnTo>
                  <a:lnTo>
                    <a:pt x="681" y="0"/>
                  </a:lnTo>
                  <a:lnTo>
                    <a:pt x="16" y="150"/>
                  </a:lnTo>
                  <a:lnTo>
                    <a:pt x="14" y="156"/>
                  </a:lnTo>
                  <a:lnTo>
                    <a:pt x="8" y="169"/>
                  </a:lnTo>
                  <a:lnTo>
                    <a:pt x="4" y="190"/>
                  </a:lnTo>
                  <a:lnTo>
                    <a:pt x="0" y="219"/>
                  </a:lnTo>
                  <a:lnTo>
                    <a:pt x="0" y="251"/>
                  </a:lnTo>
                  <a:lnTo>
                    <a:pt x="8" y="289"/>
                  </a:lnTo>
                  <a:lnTo>
                    <a:pt x="26" y="329"/>
                  </a:lnTo>
                  <a:lnTo>
                    <a:pt x="53" y="371"/>
                  </a:lnTo>
                  <a:lnTo>
                    <a:pt x="54" y="371"/>
                  </a:lnTo>
                  <a:lnTo>
                    <a:pt x="54" y="372"/>
                  </a:lnTo>
                  <a:lnTo>
                    <a:pt x="644" y="731"/>
                  </a:lnTo>
                  <a:lnTo>
                    <a:pt x="646" y="721"/>
                  </a:lnTo>
                  <a:lnTo>
                    <a:pt x="636" y="700"/>
                  </a:lnTo>
                  <a:lnTo>
                    <a:pt x="636" y="699"/>
                  </a:lnTo>
                  <a:lnTo>
                    <a:pt x="633" y="692"/>
                  </a:lnTo>
                  <a:lnTo>
                    <a:pt x="625" y="676"/>
                  </a:lnTo>
                  <a:lnTo>
                    <a:pt x="616" y="650"/>
                  </a:lnTo>
                  <a:lnTo>
                    <a:pt x="606" y="619"/>
                  </a:lnTo>
                  <a:lnTo>
                    <a:pt x="601" y="586"/>
                  </a:lnTo>
                  <a:lnTo>
                    <a:pt x="601" y="553"/>
                  </a:lnTo>
                  <a:lnTo>
                    <a:pt x="610" y="521"/>
                  </a:lnTo>
                  <a:lnTo>
                    <a:pt x="629" y="4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Freeform 115"/>
            <p:cNvSpPr>
              <a:spLocks/>
            </p:cNvSpPr>
            <p:nvPr/>
          </p:nvSpPr>
          <p:spPr bwMode="auto">
            <a:xfrm>
              <a:off x="224" y="1637"/>
              <a:ext cx="574" cy="221"/>
            </a:xfrm>
            <a:custGeom>
              <a:avLst/>
              <a:gdLst>
                <a:gd name="T0" fmla="*/ 287 w 1148"/>
                <a:gd name="T1" fmla="*/ 55 h 443"/>
                <a:gd name="T2" fmla="*/ 142 w 1148"/>
                <a:gd name="T3" fmla="*/ 110 h 443"/>
                <a:gd name="T4" fmla="*/ 0 w 1148"/>
                <a:gd name="T5" fmla="*/ 35 h 443"/>
                <a:gd name="T6" fmla="*/ 154 w 1148"/>
                <a:gd name="T7" fmla="*/ 0 h 443"/>
                <a:gd name="T8" fmla="*/ 287 w 1148"/>
                <a:gd name="T9" fmla="*/ 55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8"/>
                <a:gd name="T16" fmla="*/ 0 h 443"/>
                <a:gd name="T17" fmla="*/ 1148 w 1148"/>
                <a:gd name="T18" fmla="*/ 443 h 4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8" h="443">
                  <a:moveTo>
                    <a:pt x="1148" y="220"/>
                  </a:moveTo>
                  <a:lnTo>
                    <a:pt x="567" y="443"/>
                  </a:lnTo>
                  <a:lnTo>
                    <a:pt x="0" y="140"/>
                  </a:lnTo>
                  <a:lnTo>
                    <a:pt x="619" y="0"/>
                  </a:lnTo>
                  <a:lnTo>
                    <a:pt x="1148" y="22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Freeform 116"/>
            <p:cNvSpPr>
              <a:spLocks/>
            </p:cNvSpPr>
            <p:nvPr/>
          </p:nvSpPr>
          <p:spPr bwMode="auto">
            <a:xfrm>
              <a:off x="203" y="1712"/>
              <a:ext cx="293" cy="252"/>
            </a:xfrm>
            <a:custGeom>
              <a:avLst/>
              <a:gdLst>
                <a:gd name="T0" fmla="*/ 146 w 585"/>
                <a:gd name="T1" fmla="*/ 126 h 504"/>
                <a:gd name="T2" fmla="*/ 12 w 585"/>
                <a:gd name="T3" fmla="*/ 44 h 504"/>
                <a:gd name="T4" fmla="*/ 6 w 585"/>
                <a:gd name="T5" fmla="*/ 36 h 504"/>
                <a:gd name="T6" fmla="*/ 3 w 585"/>
                <a:gd name="T7" fmla="*/ 30 h 504"/>
                <a:gd name="T8" fmla="*/ 1 w 585"/>
                <a:gd name="T9" fmla="*/ 23 h 504"/>
                <a:gd name="T10" fmla="*/ 0 w 585"/>
                <a:gd name="T11" fmla="*/ 17 h 504"/>
                <a:gd name="T12" fmla="*/ 0 w 585"/>
                <a:gd name="T13" fmla="*/ 11 h 504"/>
                <a:gd name="T14" fmla="*/ 1 w 585"/>
                <a:gd name="T15" fmla="*/ 7 h 504"/>
                <a:gd name="T16" fmla="*/ 2 w 585"/>
                <a:gd name="T17" fmla="*/ 3 h 504"/>
                <a:gd name="T18" fmla="*/ 3 w 585"/>
                <a:gd name="T19" fmla="*/ 0 h 504"/>
                <a:gd name="T20" fmla="*/ 147 w 585"/>
                <a:gd name="T21" fmla="*/ 77 h 504"/>
                <a:gd name="T22" fmla="*/ 143 w 585"/>
                <a:gd name="T23" fmla="*/ 83 h 504"/>
                <a:gd name="T24" fmla="*/ 141 w 585"/>
                <a:gd name="T25" fmla="*/ 89 h 504"/>
                <a:gd name="T26" fmla="*/ 140 w 585"/>
                <a:gd name="T27" fmla="*/ 95 h 504"/>
                <a:gd name="T28" fmla="*/ 140 w 585"/>
                <a:gd name="T29" fmla="*/ 101 h 504"/>
                <a:gd name="T30" fmla="*/ 141 w 585"/>
                <a:gd name="T31" fmla="*/ 108 h 504"/>
                <a:gd name="T32" fmla="*/ 142 w 585"/>
                <a:gd name="T33" fmla="*/ 115 h 504"/>
                <a:gd name="T34" fmla="*/ 144 w 585"/>
                <a:gd name="T35" fmla="*/ 121 h 504"/>
                <a:gd name="T36" fmla="*/ 146 w 585"/>
                <a:gd name="T37" fmla="*/ 126 h 5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5"/>
                <a:gd name="T58" fmla="*/ 0 h 504"/>
                <a:gd name="T59" fmla="*/ 585 w 585"/>
                <a:gd name="T60" fmla="*/ 504 h 5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5" h="504">
                  <a:moveTo>
                    <a:pt x="583" y="504"/>
                  </a:moveTo>
                  <a:lnTo>
                    <a:pt x="45" y="174"/>
                  </a:lnTo>
                  <a:lnTo>
                    <a:pt x="24" y="144"/>
                  </a:lnTo>
                  <a:lnTo>
                    <a:pt x="10" y="117"/>
                  </a:lnTo>
                  <a:lnTo>
                    <a:pt x="2" y="90"/>
                  </a:lnTo>
                  <a:lnTo>
                    <a:pt x="0" y="66"/>
                  </a:lnTo>
                  <a:lnTo>
                    <a:pt x="0" y="44"/>
                  </a:lnTo>
                  <a:lnTo>
                    <a:pt x="2" y="26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85" y="308"/>
                  </a:lnTo>
                  <a:lnTo>
                    <a:pt x="572" y="330"/>
                  </a:lnTo>
                  <a:lnTo>
                    <a:pt x="562" y="353"/>
                  </a:lnTo>
                  <a:lnTo>
                    <a:pt x="559" y="378"/>
                  </a:lnTo>
                  <a:lnTo>
                    <a:pt x="559" y="404"/>
                  </a:lnTo>
                  <a:lnTo>
                    <a:pt x="561" y="431"/>
                  </a:lnTo>
                  <a:lnTo>
                    <a:pt x="567" y="457"/>
                  </a:lnTo>
                  <a:lnTo>
                    <a:pt x="574" y="481"/>
                  </a:lnTo>
                  <a:lnTo>
                    <a:pt x="583" y="50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Freeform 117"/>
            <p:cNvSpPr>
              <a:spLocks/>
            </p:cNvSpPr>
            <p:nvPr/>
          </p:nvSpPr>
          <p:spPr bwMode="auto">
            <a:xfrm>
              <a:off x="495" y="1757"/>
              <a:ext cx="339" cy="232"/>
            </a:xfrm>
            <a:custGeom>
              <a:avLst/>
              <a:gdLst>
                <a:gd name="T0" fmla="*/ 149 w 680"/>
                <a:gd name="T1" fmla="*/ 34 h 465"/>
                <a:gd name="T2" fmla="*/ 0 w 680"/>
                <a:gd name="T3" fmla="*/ 95 h 465"/>
                <a:gd name="T4" fmla="*/ 1 w 680"/>
                <a:gd name="T5" fmla="*/ 100 h 465"/>
                <a:gd name="T6" fmla="*/ 151 w 680"/>
                <a:gd name="T7" fmla="*/ 39 h 465"/>
                <a:gd name="T8" fmla="*/ 160 w 680"/>
                <a:gd name="T9" fmla="*/ 48 h 465"/>
                <a:gd name="T10" fmla="*/ 8 w 680"/>
                <a:gd name="T11" fmla="*/ 111 h 465"/>
                <a:gd name="T12" fmla="*/ 10 w 680"/>
                <a:gd name="T13" fmla="*/ 116 h 465"/>
                <a:gd name="T14" fmla="*/ 169 w 680"/>
                <a:gd name="T15" fmla="*/ 50 h 465"/>
                <a:gd name="T16" fmla="*/ 154 w 680"/>
                <a:gd name="T17" fmla="*/ 35 h 465"/>
                <a:gd name="T18" fmla="*/ 153 w 680"/>
                <a:gd name="T19" fmla="*/ 0 h 465"/>
                <a:gd name="T20" fmla="*/ 149 w 680"/>
                <a:gd name="T21" fmla="*/ 0 h 465"/>
                <a:gd name="T22" fmla="*/ 149 w 680"/>
                <a:gd name="T23" fmla="*/ 11 h 465"/>
                <a:gd name="T24" fmla="*/ 149 w 680"/>
                <a:gd name="T25" fmla="*/ 34 h 4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0"/>
                <a:gd name="T40" fmla="*/ 0 h 465"/>
                <a:gd name="T41" fmla="*/ 680 w 680"/>
                <a:gd name="T42" fmla="*/ 465 h 46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0" h="465">
                  <a:moveTo>
                    <a:pt x="599" y="139"/>
                  </a:moveTo>
                  <a:lnTo>
                    <a:pt x="0" y="381"/>
                  </a:lnTo>
                  <a:lnTo>
                    <a:pt x="7" y="402"/>
                  </a:lnTo>
                  <a:lnTo>
                    <a:pt x="606" y="159"/>
                  </a:lnTo>
                  <a:lnTo>
                    <a:pt x="643" y="193"/>
                  </a:lnTo>
                  <a:lnTo>
                    <a:pt x="33" y="444"/>
                  </a:lnTo>
                  <a:lnTo>
                    <a:pt x="40" y="465"/>
                  </a:lnTo>
                  <a:lnTo>
                    <a:pt x="680" y="201"/>
                  </a:lnTo>
                  <a:lnTo>
                    <a:pt x="617" y="142"/>
                  </a:lnTo>
                  <a:lnTo>
                    <a:pt x="614" y="0"/>
                  </a:lnTo>
                  <a:lnTo>
                    <a:pt x="597" y="0"/>
                  </a:lnTo>
                  <a:lnTo>
                    <a:pt x="597" y="44"/>
                  </a:lnTo>
                  <a:lnTo>
                    <a:pt x="599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Freeform 118"/>
            <p:cNvSpPr>
              <a:spLocks/>
            </p:cNvSpPr>
            <p:nvPr/>
          </p:nvSpPr>
          <p:spPr bwMode="auto">
            <a:xfrm>
              <a:off x="442" y="1589"/>
              <a:ext cx="323" cy="148"/>
            </a:xfrm>
            <a:custGeom>
              <a:avLst/>
              <a:gdLst>
                <a:gd name="T0" fmla="*/ 9 w 647"/>
                <a:gd name="T1" fmla="*/ 37 h 296"/>
                <a:gd name="T2" fmla="*/ 1 w 647"/>
                <a:gd name="T3" fmla="*/ 46 h 296"/>
                <a:gd name="T4" fmla="*/ 0 w 647"/>
                <a:gd name="T5" fmla="*/ 59 h 296"/>
                <a:gd name="T6" fmla="*/ 1 w 647"/>
                <a:gd name="T7" fmla="*/ 69 h 296"/>
                <a:gd name="T8" fmla="*/ 2 w 647"/>
                <a:gd name="T9" fmla="*/ 74 h 296"/>
                <a:gd name="T10" fmla="*/ 160 w 647"/>
                <a:gd name="T11" fmla="*/ 33 h 296"/>
                <a:gd name="T12" fmla="*/ 161 w 647"/>
                <a:gd name="T13" fmla="*/ 0 h 296"/>
                <a:gd name="T14" fmla="*/ 9 w 647"/>
                <a:gd name="T15" fmla="*/ 37 h 2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7"/>
                <a:gd name="T25" fmla="*/ 0 h 296"/>
                <a:gd name="T26" fmla="*/ 647 w 647"/>
                <a:gd name="T27" fmla="*/ 296 h 2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7" h="296">
                  <a:moveTo>
                    <a:pt x="38" y="149"/>
                  </a:moveTo>
                  <a:lnTo>
                    <a:pt x="5" y="185"/>
                  </a:lnTo>
                  <a:lnTo>
                    <a:pt x="0" y="238"/>
                  </a:lnTo>
                  <a:lnTo>
                    <a:pt x="7" y="274"/>
                  </a:lnTo>
                  <a:lnTo>
                    <a:pt x="9" y="296"/>
                  </a:lnTo>
                  <a:lnTo>
                    <a:pt x="642" y="131"/>
                  </a:lnTo>
                  <a:lnTo>
                    <a:pt x="647" y="0"/>
                  </a:lnTo>
                  <a:lnTo>
                    <a:pt x="38" y="1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Freeform 119"/>
            <p:cNvSpPr>
              <a:spLocks/>
            </p:cNvSpPr>
            <p:nvPr/>
          </p:nvSpPr>
          <p:spPr bwMode="auto">
            <a:xfrm>
              <a:off x="446" y="1656"/>
              <a:ext cx="342" cy="111"/>
            </a:xfrm>
            <a:custGeom>
              <a:avLst/>
              <a:gdLst>
                <a:gd name="T0" fmla="*/ 0 w 685"/>
                <a:gd name="T1" fmla="*/ 43 h 221"/>
                <a:gd name="T2" fmla="*/ 7 w 685"/>
                <a:gd name="T3" fmla="*/ 56 h 221"/>
                <a:gd name="T4" fmla="*/ 171 w 685"/>
                <a:gd name="T5" fmla="*/ 13 h 221"/>
                <a:gd name="T6" fmla="*/ 157 w 685"/>
                <a:gd name="T7" fmla="*/ 0 h 221"/>
                <a:gd name="T8" fmla="*/ 0 w 685"/>
                <a:gd name="T9" fmla="*/ 43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5"/>
                <a:gd name="T16" fmla="*/ 0 h 221"/>
                <a:gd name="T17" fmla="*/ 685 w 685"/>
                <a:gd name="T18" fmla="*/ 221 h 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5" h="221">
                  <a:moveTo>
                    <a:pt x="0" y="169"/>
                  </a:moveTo>
                  <a:lnTo>
                    <a:pt x="29" y="221"/>
                  </a:lnTo>
                  <a:lnTo>
                    <a:pt x="685" y="50"/>
                  </a:lnTo>
                  <a:lnTo>
                    <a:pt x="631" y="0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Freeform 120"/>
            <p:cNvSpPr>
              <a:spLocks/>
            </p:cNvSpPr>
            <p:nvPr/>
          </p:nvSpPr>
          <p:spPr bwMode="auto">
            <a:xfrm>
              <a:off x="162" y="1450"/>
              <a:ext cx="640" cy="323"/>
            </a:xfrm>
            <a:custGeom>
              <a:avLst/>
              <a:gdLst>
                <a:gd name="T0" fmla="*/ 152 w 1281"/>
                <a:gd name="T1" fmla="*/ 109 h 644"/>
                <a:gd name="T2" fmla="*/ 320 w 1281"/>
                <a:gd name="T3" fmla="*/ 67 h 644"/>
                <a:gd name="T4" fmla="*/ 176 w 1281"/>
                <a:gd name="T5" fmla="*/ 0 h 644"/>
                <a:gd name="T6" fmla="*/ 6 w 1281"/>
                <a:gd name="T7" fmla="*/ 21 h 644"/>
                <a:gd name="T8" fmla="*/ 5 w 1281"/>
                <a:gd name="T9" fmla="*/ 21 h 644"/>
                <a:gd name="T10" fmla="*/ 4 w 1281"/>
                <a:gd name="T11" fmla="*/ 24 h 644"/>
                <a:gd name="T12" fmla="*/ 2 w 1281"/>
                <a:gd name="T13" fmla="*/ 29 h 644"/>
                <a:gd name="T14" fmla="*/ 0 w 1281"/>
                <a:gd name="T15" fmla="*/ 35 h 644"/>
                <a:gd name="T16" fmla="*/ 0 w 1281"/>
                <a:gd name="T17" fmla="*/ 42 h 644"/>
                <a:gd name="T18" fmla="*/ 1 w 1281"/>
                <a:gd name="T19" fmla="*/ 50 h 644"/>
                <a:gd name="T20" fmla="*/ 4 w 1281"/>
                <a:gd name="T21" fmla="*/ 59 h 644"/>
                <a:gd name="T22" fmla="*/ 9 w 1281"/>
                <a:gd name="T23" fmla="*/ 69 h 644"/>
                <a:gd name="T24" fmla="*/ 9 w 1281"/>
                <a:gd name="T25" fmla="*/ 69 h 644"/>
                <a:gd name="T26" fmla="*/ 10 w 1281"/>
                <a:gd name="T27" fmla="*/ 69 h 644"/>
                <a:gd name="T28" fmla="*/ 10 w 1281"/>
                <a:gd name="T29" fmla="*/ 69 h 644"/>
                <a:gd name="T30" fmla="*/ 10 w 1281"/>
                <a:gd name="T31" fmla="*/ 69 h 644"/>
                <a:gd name="T32" fmla="*/ 10 w 1281"/>
                <a:gd name="T33" fmla="*/ 69 h 644"/>
                <a:gd name="T34" fmla="*/ 10 w 1281"/>
                <a:gd name="T35" fmla="*/ 69 h 644"/>
                <a:gd name="T36" fmla="*/ 150 w 1281"/>
                <a:gd name="T37" fmla="*/ 162 h 644"/>
                <a:gd name="T38" fmla="*/ 150 w 1281"/>
                <a:gd name="T39" fmla="*/ 160 h 644"/>
                <a:gd name="T40" fmla="*/ 148 w 1281"/>
                <a:gd name="T41" fmla="*/ 155 h 644"/>
                <a:gd name="T42" fmla="*/ 148 w 1281"/>
                <a:gd name="T43" fmla="*/ 155 h 644"/>
                <a:gd name="T44" fmla="*/ 148 w 1281"/>
                <a:gd name="T45" fmla="*/ 155 h 644"/>
                <a:gd name="T46" fmla="*/ 148 w 1281"/>
                <a:gd name="T47" fmla="*/ 153 h 644"/>
                <a:gd name="T48" fmla="*/ 146 w 1281"/>
                <a:gd name="T49" fmla="*/ 149 h 644"/>
                <a:gd name="T50" fmla="*/ 144 w 1281"/>
                <a:gd name="T51" fmla="*/ 143 h 644"/>
                <a:gd name="T52" fmla="*/ 143 w 1281"/>
                <a:gd name="T53" fmla="*/ 136 h 644"/>
                <a:gd name="T54" fmla="*/ 142 w 1281"/>
                <a:gd name="T55" fmla="*/ 129 h 644"/>
                <a:gd name="T56" fmla="*/ 143 w 1281"/>
                <a:gd name="T57" fmla="*/ 121 h 644"/>
                <a:gd name="T58" fmla="*/ 146 w 1281"/>
                <a:gd name="T59" fmla="*/ 115 h 644"/>
                <a:gd name="T60" fmla="*/ 152 w 1281"/>
                <a:gd name="T61" fmla="*/ 109 h 6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81"/>
                <a:gd name="T94" fmla="*/ 0 h 644"/>
                <a:gd name="T95" fmla="*/ 1281 w 1281"/>
                <a:gd name="T96" fmla="*/ 644 h 6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81" h="644">
                  <a:moveTo>
                    <a:pt x="608" y="434"/>
                  </a:moveTo>
                  <a:lnTo>
                    <a:pt x="1281" y="267"/>
                  </a:lnTo>
                  <a:lnTo>
                    <a:pt x="705" y="0"/>
                  </a:lnTo>
                  <a:lnTo>
                    <a:pt x="26" y="81"/>
                  </a:lnTo>
                  <a:lnTo>
                    <a:pt x="22" y="84"/>
                  </a:lnTo>
                  <a:lnTo>
                    <a:pt x="16" y="95"/>
                  </a:lnTo>
                  <a:lnTo>
                    <a:pt x="8" y="114"/>
                  </a:lnTo>
                  <a:lnTo>
                    <a:pt x="3" y="138"/>
                  </a:lnTo>
                  <a:lnTo>
                    <a:pt x="0" y="167"/>
                  </a:lnTo>
                  <a:lnTo>
                    <a:pt x="4" y="200"/>
                  </a:lnTo>
                  <a:lnTo>
                    <a:pt x="16" y="236"/>
                  </a:lnTo>
                  <a:lnTo>
                    <a:pt x="39" y="275"/>
                  </a:lnTo>
                  <a:lnTo>
                    <a:pt x="41" y="275"/>
                  </a:lnTo>
                  <a:lnTo>
                    <a:pt x="41" y="276"/>
                  </a:lnTo>
                  <a:lnTo>
                    <a:pt x="42" y="276"/>
                  </a:lnTo>
                  <a:lnTo>
                    <a:pt x="600" y="644"/>
                  </a:lnTo>
                  <a:lnTo>
                    <a:pt x="602" y="636"/>
                  </a:lnTo>
                  <a:lnTo>
                    <a:pt x="595" y="617"/>
                  </a:lnTo>
                  <a:lnTo>
                    <a:pt x="594" y="616"/>
                  </a:lnTo>
                  <a:lnTo>
                    <a:pt x="592" y="610"/>
                  </a:lnTo>
                  <a:lnTo>
                    <a:pt x="585" y="594"/>
                  </a:lnTo>
                  <a:lnTo>
                    <a:pt x="578" y="571"/>
                  </a:lnTo>
                  <a:lnTo>
                    <a:pt x="572" y="543"/>
                  </a:lnTo>
                  <a:lnTo>
                    <a:pt x="570" y="513"/>
                  </a:lnTo>
                  <a:lnTo>
                    <a:pt x="573" y="483"/>
                  </a:lnTo>
                  <a:lnTo>
                    <a:pt x="585" y="456"/>
                  </a:lnTo>
                  <a:lnTo>
                    <a:pt x="608" y="4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Freeform 121"/>
            <p:cNvSpPr>
              <a:spLocks/>
            </p:cNvSpPr>
            <p:nvPr/>
          </p:nvSpPr>
          <p:spPr bwMode="auto">
            <a:xfrm>
              <a:off x="197" y="1462"/>
              <a:ext cx="571" cy="194"/>
            </a:xfrm>
            <a:custGeom>
              <a:avLst/>
              <a:gdLst>
                <a:gd name="T0" fmla="*/ 285 w 1143"/>
                <a:gd name="T1" fmla="*/ 59 h 389"/>
                <a:gd name="T2" fmla="*/ 135 w 1143"/>
                <a:gd name="T3" fmla="*/ 97 h 389"/>
                <a:gd name="T4" fmla="*/ 0 w 1143"/>
                <a:gd name="T5" fmla="*/ 19 h 389"/>
                <a:gd name="T6" fmla="*/ 158 w 1143"/>
                <a:gd name="T7" fmla="*/ 0 h 389"/>
                <a:gd name="T8" fmla="*/ 285 w 1143"/>
                <a:gd name="T9" fmla="*/ 59 h 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3"/>
                <a:gd name="T16" fmla="*/ 0 h 389"/>
                <a:gd name="T17" fmla="*/ 1143 w 1143"/>
                <a:gd name="T18" fmla="*/ 389 h 3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3" h="389">
                  <a:moveTo>
                    <a:pt x="1143" y="237"/>
                  </a:moveTo>
                  <a:lnTo>
                    <a:pt x="540" y="389"/>
                  </a:lnTo>
                  <a:lnTo>
                    <a:pt x="0" y="76"/>
                  </a:lnTo>
                  <a:lnTo>
                    <a:pt x="633" y="0"/>
                  </a:lnTo>
                  <a:lnTo>
                    <a:pt x="1143" y="237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Freeform 122"/>
            <p:cNvSpPr>
              <a:spLocks/>
            </p:cNvSpPr>
            <p:nvPr/>
          </p:nvSpPr>
          <p:spPr bwMode="auto">
            <a:xfrm>
              <a:off x="172" y="1503"/>
              <a:ext cx="282" cy="246"/>
            </a:xfrm>
            <a:custGeom>
              <a:avLst/>
              <a:gdLst>
                <a:gd name="T0" fmla="*/ 136 w 565"/>
                <a:gd name="T1" fmla="*/ 123 h 492"/>
                <a:gd name="T2" fmla="*/ 8 w 565"/>
                <a:gd name="T3" fmla="*/ 39 h 492"/>
                <a:gd name="T4" fmla="*/ 4 w 565"/>
                <a:gd name="T5" fmla="*/ 31 h 492"/>
                <a:gd name="T6" fmla="*/ 1 w 565"/>
                <a:gd name="T7" fmla="*/ 26 h 492"/>
                <a:gd name="T8" fmla="*/ 0 w 565"/>
                <a:gd name="T9" fmla="*/ 20 h 492"/>
                <a:gd name="T10" fmla="*/ 0 w 565"/>
                <a:gd name="T11" fmla="*/ 14 h 492"/>
                <a:gd name="T12" fmla="*/ 0 w 565"/>
                <a:gd name="T13" fmla="*/ 10 h 492"/>
                <a:gd name="T14" fmla="*/ 1 w 565"/>
                <a:gd name="T15" fmla="*/ 6 h 492"/>
                <a:gd name="T16" fmla="*/ 2 w 565"/>
                <a:gd name="T17" fmla="*/ 3 h 492"/>
                <a:gd name="T18" fmla="*/ 4 w 565"/>
                <a:gd name="T19" fmla="*/ 0 h 492"/>
                <a:gd name="T20" fmla="*/ 141 w 565"/>
                <a:gd name="T21" fmla="*/ 80 h 492"/>
                <a:gd name="T22" fmla="*/ 137 w 565"/>
                <a:gd name="T23" fmla="*/ 84 h 492"/>
                <a:gd name="T24" fmla="*/ 134 w 565"/>
                <a:gd name="T25" fmla="*/ 89 h 492"/>
                <a:gd name="T26" fmla="*/ 132 w 565"/>
                <a:gd name="T27" fmla="*/ 95 h 492"/>
                <a:gd name="T28" fmla="*/ 132 w 565"/>
                <a:gd name="T29" fmla="*/ 101 h 492"/>
                <a:gd name="T30" fmla="*/ 132 w 565"/>
                <a:gd name="T31" fmla="*/ 106 h 492"/>
                <a:gd name="T32" fmla="*/ 133 w 565"/>
                <a:gd name="T33" fmla="*/ 112 h 492"/>
                <a:gd name="T34" fmla="*/ 134 w 565"/>
                <a:gd name="T35" fmla="*/ 118 h 492"/>
                <a:gd name="T36" fmla="*/ 136 w 565"/>
                <a:gd name="T37" fmla="*/ 123 h 4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5"/>
                <a:gd name="T58" fmla="*/ 0 h 492"/>
                <a:gd name="T59" fmla="*/ 565 w 565"/>
                <a:gd name="T60" fmla="*/ 492 h 4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5" h="492">
                  <a:moveTo>
                    <a:pt x="544" y="492"/>
                  </a:moveTo>
                  <a:lnTo>
                    <a:pt x="34" y="154"/>
                  </a:lnTo>
                  <a:lnTo>
                    <a:pt x="17" y="126"/>
                  </a:lnTo>
                  <a:lnTo>
                    <a:pt x="7" y="101"/>
                  </a:lnTo>
                  <a:lnTo>
                    <a:pt x="1" y="78"/>
                  </a:lnTo>
                  <a:lnTo>
                    <a:pt x="0" y="56"/>
                  </a:lnTo>
                  <a:lnTo>
                    <a:pt x="2" y="38"/>
                  </a:lnTo>
                  <a:lnTo>
                    <a:pt x="7" y="22"/>
                  </a:lnTo>
                  <a:lnTo>
                    <a:pt x="11" y="9"/>
                  </a:lnTo>
                  <a:lnTo>
                    <a:pt x="16" y="0"/>
                  </a:lnTo>
                  <a:lnTo>
                    <a:pt x="565" y="318"/>
                  </a:lnTo>
                  <a:lnTo>
                    <a:pt x="549" y="336"/>
                  </a:lnTo>
                  <a:lnTo>
                    <a:pt x="538" y="356"/>
                  </a:lnTo>
                  <a:lnTo>
                    <a:pt x="531" y="378"/>
                  </a:lnTo>
                  <a:lnTo>
                    <a:pt x="529" y="401"/>
                  </a:lnTo>
                  <a:lnTo>
                    <a:pt x="529" y="424"/>
                  </a:lnTo>
                  <a:lnTo>
                    <a:pt x="532" y="448"/>
                  </a:lnTo>
                  <a:lnTo>
                    <a:pt x="537" y="471"/>
                  </a:lnTo>
                  <a:lnTo>
                    <a:pt x="544" y="49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Freeform 123"/>
            <p:cNvSpPr>
              <a:spLocks/>
            </p:cNvSpPr>
            <p:nvPr/>
          </p:nvSpPr>
          <p:spPr bwMode="auto">
            <a:xfrm>
              <a:off x="446" y="1589"/>
              <a:ext cx="350" cy="184"/>
            </a:xfrm>
            <a:custGeom>
              <a:avLst/>
              <a:gdLst>
                <a:gd name="T0" fmla="*/ 156 w 701"/>
                <a:gd name="T1" fmla="*/ 26 h 367"/>
                <a:gd name="T2" fmla="*/ 156 w 701"/>
                <a:gd name="T3" fmla="*/ 32 h 367"/>
                <a:gd name="T4" fmla="*/ 0 w 701"/>
                <a:gd name="T5" fmla="*/ 73 h 367"/>
                <a:gd name="T6" fmla="*/ 1 w 701"/>
                <a:gd name="T7" fmla="*/ 78 h 367"/>
                <a:gd name="T8" fmla="*/ 157 w 701"/>
                <a:gd name="T9" fmla="*/ 37 h 367"/>
                <a:gd name="T10" fmla="*/ 166 w 701"/>
                <a:gd name="T11" fmla="*/ 45 h 367"/>
                <a:gd name="T12" fmla="*/ 7 w 701"/>
                <a:gd name="T13" fmla="*/ 88 h 367"/>
                <a:gd name="T14" fmla="*/ 8 w 701"/>
                <a:gd name="T15" fmla="*/ 92 h 367"/>
                <a:gd name="T16" fmla="*/ 175 w 701"/>
                <a:gd name="T17" fmla="*/ 48 h 367"/>
                <a:gd name="T18" fmla="*/ 160 w 701"/>
                <a:gd name="T19" fmla="*/ 33 h 367"/>
                <a:gd name="T20" fmla="*/ 162 w 701"/>
                <a:gd name="T21" fmla="*/ 1 h 367"/>
                <a:gd name="T22" fmla="*/ 158 w 701"/>
                <a:gd name="T23" fmla="*/ 0 h 367"/>
                <a:gd name="T24" fmla="*/ 157 w 701"/>
                <a:gd name="T25" fmla="*/ 11 h 367"/>
                <a:gd name="T26" fmla="*/ 156 w 701"/>
                <a:gd name="T27" fmla="*/ 26 h 3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1"/>
                <a:gd name="T43" fmla="*/ 0 h 367"/>
                <a:gd name="T44" fmla="*/ 701 w 701"/>
                <a:gd name="T45" fmla="*/ 367 h 3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1" h="367">
                  <a:moveTo>
                    <a:pt x="626" y="104"/>
                  </a:moveTo>
                  <a:lnTo>
                    <a:pt x="625" y="127"/>
                  </a:lnTo>
                  <a:lnTo>
                    <a:pt x="0" y="289"/>
                  </a:lnTo>
                  <a:lnTo>
                    <a:pt x="5" y="309"/>
                  </a:lnTo>
                  <a:lnTo>
                    <a:pt x="631" y="146"/>
                  </a:lnTo>
                  <a:lnTo>
                    <a:pt x="664" y="180"/>
                  </a:lnTo>
                  <a:lnTo>
                    <a:pt x="28" y="349"/>
                  </a:lnTo>
                  <a:lnTo>
                    <a:pt x="33" y="367"/>
                  </a:lnTo>
                  <a:lnTo>
                    <a:pt x="701" y="190"/>
                  </a:lnTo>
                  <a:lnTo>
                    <a:pt x="642" y="131"/>
                  </a:lnTo>
                  <a:lnTo>
                    <a:pt x="651" y="3"/>
                  </a:lnTo>
                  <a:lnTo>
                    <a:pt x="634" y="0"/>
                  </a:lnTo>
                  <a:lnTo>
                    <a:pt x="631" y="41"/>
                  </a:lnTo>
                  <a:lnTo>
                    <a:pt x="626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Freeform 124"/>
            <p:cNvSpPr>
              <a:spLocks/>
            </p:cNvSpPr>
            <p:nvPr/>
          </p:nvSpPr>
          <p:spPr bwMode="auto">
            <a:xfrm>
              <a:off x="480" y="1376"/>
              <a:ext cx="301" cy="188"/>
            </a:xfrm>
            <a:custGeom>
              <a:avLst/>
              <a:gdLst>
                <a:gd name="T0" fmla="*/ 7 w 603"/>
                <a:gd name="T1" fmla="*/ 53 h 376"/>
                <a:gd name="T2" fmla="*/ 0 w 603"/>
                <a:gd name="T3" fmla="*/ 64 h 376"/>
                <a:gd name="T4" fmla="*/ 0 w 603"/>
                <a:gd name="T5" fmla="*/ 79 h 376"/>
                <a:gd name="T6" fmla="*/ 2 w 603"/>
                <a:gd name="T7" fmla="*/ 89 h 376"/>
                <a:gd name="T8" fmla="*/ 3 w 603"/>
                <a:gd name="T9" fmla="*/ 94 h 376"/>
                <a:gd name="T10" fmla="*/ 150 w 603"/>
                <a:gd name="T11" fmla="*/ 35 h 376"/>
                <a:gd name="T12" fmla="*/ 148 w 603"/>
                <a:gd name="T13" fmla="*/ 0 h 376"/>
                <a:gd name="T14" fmla="*/ 7 w 603"/>
                <a:gd name="T15" fmla="*/ 53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376"/>
                <a:gd name="T26" fmla="*/ 603 w 603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376">
                  <a:moveTo>
                    <a:pt x="28" y="212"/>
                  </a:moveTo>
                  <a:lnTo>
                    <a:pt x="0" y="256"/>
                  </a:lnTo>
                  <a:lnTo>
                    <a:pt x="1" y="314"/>
                  </a:lnTo>
                  <a:lnTo>
                    <a:pt x="11" y="353"/>
                  </a:lnTo>
                  <a:lnTo>
                    <a:pt x="14" y="376"/>
                  </a:lnTo>
                  <a:lnTo>
                    <a:pt x="603" y="139"/>
                  </a:lnTo>
                  <a:lnTo>
                    <a:pt x="595" y="0"/>
                  </a:lnTo>
                  <a:lnTo>
                    <a:pt x="28" y="2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Freeform 125"/>
            <p:cNvSpPr>
              <a:spLocks/>
            </p:cNvSpPr>
            <p:nvPr/>
          </p:nvSpPr>
          <p:spPr bwMode="auto">
            <a:xfrm>
              <a:off x="487" y="1448"/>
              <a:ext cx="320" cy="147"/>
            </a:xfrm>
            <a:custGeom>
              <a:avLst/>
              <a:gdLst>
                <a:gd name="T0" fmla="*/ 0 w 641"/>
                <a:gd name="T1" fmla="*/ 60 h 296"/>
                <a:gd name="T2" fmla="*/ 8 w 641"/>
                <a:gd name="T3" fmla="*/ 73 h 296"/>
                <a:gd name="T4" fmla="*/ 160 w 641"/>
                <a:gd name="T5" fmla="*/ 12 h 296"/>
                <a:gd name="T6" fmla="*/ 146 w 641"/>
                <a:gd name="T7" fmla="*/ 0 h 296"/>
                <a:gd name="T8" fmla="*/ 0 w 641"/>
                <a:gd name="T9" fmla="*/ 60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1"/>
                <a:gd name="T16" fmla="*/ 0 h 296"/>
                <a:gd name="T17" fmla="*/ 641 w 641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1" h="296">
                  <a:moveTo>
                    <a:pt x="0" y="242"/>
                  </a:moveTo>
                  <a:lnTo>
                    <a:pt x="32" y="296"/>
                  </a:lnTo>
                  <a:lnTo>
                    <a:pt x="641" y="49"/>
                  </a:lnTo>
                  <a:lnTo>
                    <a:pt x="586" y="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Freeform 126"/>
            <p:cNvSpPr>
              <a:spLocks/>
            </p:cNvSpPr>
            <p:nvPr/>
          </p:nvSpPr>
          <p:spPr bwMode="auto">
            <a:xfrm>
              <a:off x="193" y="1248"/>
              <a:ext cx="619" cy="353"/>
            </a:xfrm>
            <a:custGeom>
              <a:avLst/>
              <a:gdLst>
                <a:gd name="T0" fmla="*/ 153 w 1238"/>
                <a:gd name="T1" fmla="*/ 119 h 706"/>
                <a:gd name="T2" fmla="*/ 310 w 1238"/>
                <a:gd name="T3" fmla="*/ 59 h 706"/>
                <a:gd name="T4" fmla="*/ 165 w 1238"/>
                <a:gd name="T5" fmla="*/ 0 h 706"/>
                <a:gd name="T6" fmla="*/ 4 w 1238"/>
                <a:gd name="T7" fmla="*/ 36 h 706"/>
                <a:gd name="T8" fmla="*/ 3 w 1238"/>
                <a:gd name="T9" fmla="*/ 37 h 706"/>
                <a:gd name="T10" fmla="*/ 2 w 1238"/>
                <a:gd name="T11" fmla="*/ 41 h 706"/>
                <a:gd name="T12" fmla="*/ 1 w 1238"/>
                <a:gd name="T13" fmla="*/ 46 h 706"/>
                <a:gd name="T14" fmla="*/ 0 w 1238"/>
                <a:gd name="T15" fmla="*/ 52 h 706"/>
                <a:gd name="T16" fmla="*/ 1 w 1238"/>
                <a:gd name="T17" fmla="*/ 60 h 706"/>
                <a:gd name="T18" fmla="*/ 2 w 1238"/>
                <a:gd name="T19" fmla="*/ 70 h 706"/>
                <a:gd name="T20" fmla="*/ 6 w 1238"/>
                <a:gd name="T21" fmla="*/ 80 h 706"/>
                <a:gd name="T22" fmla="*/ 13 w 1238"/>
                <a:gd name="T23" fmla="*/ 89 h 706"/>
                <a:gd name="T24" fmla="*/ 13 w 1238"/>
                <a:gd name="T25" fmla="*/ 89 h 706"/>
                <a:gd name="T26" fmla="*/ 13 w 1238"/>
                <a:gd name="T27" fmla="*/ 90 h 706"/>
                <a:gd name="T28" fmla="*/ 13 w 1238"/>
                <a:gd name="T29" fmla="*/ 90 h 706"/>
                <a:gd name="T30" fmla="*/ 156 w 1238"/>
                <a:gd name="T31" fmla="*/ 177 h 706"/>
                <a:gd name="T32" fmla="*/ 156 w 1238"/>
                <a:gd name="T33" fmla="*/ 175 h 706"/>
                <a:gd name="T34" fmla="*/ 154 w 1238"/>
                <a:gd name="T35" fmla="*/ 170 h 706"/>
                <a:gd name="T36" fmla="*/ 154 w 1238"/>
                <a:gd name="T37" fmla="*/ 170 h 706"/>
                <a:gd name="T38" fmla="*/ 154 w 1238"/>
                <a:gd name="T39" fmla="*/ 170 h 706"/>
                <a:gd name="T40" fmla="*/ 153 w 1238"/>
                <a:gd name="T41" fmla="*/ 168 h 706"/>
                <a:gd name="T42" fmla="*/ 152 w 1238"/>
                <a:gd name="T43" fmla="*/ 164 h 706"/>
                <a:gd name="T44" fmla="*/ 149 w 1238"/>
                <a:gd name="T45" fmla="*/ 158 h 706"/>
                <a:gd name="T46" fmla="*/ 147 w 1238"/>
                <a:gd name="T47" fmla="*/ 150 h 706"/>
                <a:gd name="T48" fmla="*/ 146 w 1238"/>
                <a:gd name="T49" fmla="*/ 142 h 706"/>
                <a:gd name="T50" fmla="*/ 146 w 1238"/>
                <a:gd name="T51" fmla="*/ 134 h 706"/>
                <a:gd name="T52" fmla="*/ 148 w 1238"/>
                <a:gd name="T53" fmla="*/ 126 h 706"/>
                <a:gd name="T54" fmla="*/ 153 w 1238"/>
                <a:gd name="T55" fmla="*/ 119 h 70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8"/>
                <a:gd name="T85" fmla="*/ 0 h 706"/>
                <a:gd name="T86" fmla="*/ 1238 w 1238"/>
                <a:gd name="T87" fmla="*/ 706 h 70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8" h="706">
                  <a:moveTo>
                    <a:pt x="610" y="479"/>
                  </a:moveTo>
                  <a:lnTo>
                    <a:pt x="1238" y="239"/>
                  </a:lnTo>
                  <a:lnTo>
                    <a:pt x="661" y="0"/>
                  </a:lnTo>
                  <a:lnTo>
                    <a:pt x="16" y="144"/>
                  </a:lnTo>
                  <a:lnTo>
                    <a:pt x="14" y="148"/>
                  </a:lnTo>
                  <a:lnTo>
                    <a:pt x="10" y="162"/>
                  </a:lnTo>
                  <a:lnTo>
                    <a:pt x="4" y="184"/>
                  </a:lnTo>
                  <a:lnTo>
                    <a:pt x="0" y="211"/>
                  </a:lnTo>
                  <a:lnTo>
                    <a:pt x="2" y="243"/>
                  </a:lnTo>
                  <a:lnTo>
                    <a:pt x="10" y="278"/>
                  </a:lnTo>
                  <a:lnTo>
                    <a:pt x="26" y="318"/>
                  </a:lnTo>
                  <a:lnTo>
                    <a:pt x="52" y="358"/>
                  </a:lnTo>
                  <a:lnTo>
                    <a:pt x="53" y="359"/>
                  </a:lnTo>
                  <a:lnTo>
                    <a:pt x="53" y="360"/>
                  </a:lnTo>
                  <a:lnTo>
                    <a:pt x="54" y="360"/>
                  </a:lnTo>
                  <a:lnTo>
                    <a:pt x="624" y="706"/>
                  </a:lnTo>
                  <a:lnTo>
                    <a:pt x="625" y="697"/>
                  </a:lnTo>
                  <a:lnTo>
                    <a:pt x="616" y="677"/>
                  </a:lnTo>
                  <a:lnTo>
                    <a:pt x="612" y="670"/>
                  </a:lnTo>
                  <a:lnTo>
                    <a:pt x="605" y="653"/>
                  </a:lnTo>
                  <a:lnTo>
                    <a:pt x="596" y="629"/>
                  </a:lnTo>
                  <a:lnTo>
                    <a:pt x="587" y="599"/>
                  </a:lnTo>
                  <a:lnTo>
                    <a:pt x="582" y="567"/>
                  </a:lnTo>
                  <a:lnTo>
                    <a:pt x="582" y="535"/>
                  </a:lnTo>
                  <a:lnTo>
                    <a:pt x="590" y="504"/>
                  </a:lnTo>
                  <a:lnTo>
                    <a:pt x="610" y="4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Freeform 127"/>
            <p:cNvSpPr>
              <a:spLocks/>
            </p:cNvSpPr>
            <p:nvPr/>
          </p:nvSpPr>
          <p:spPr bwMode="auto">
            <a:xfrm>
              <a:off x="224" y="1261"/>
              <a:ext cx="555" cy="214"/>
            </a:xfrm>
            <a:custGeom>
              <a:avLst/>
              <a:gdLst>
                <a:gd name="T0" fmla="*/ 277 w 1112"/>
                <a:gd name="T1" fmla="*/ 54 h 428"/>
                <a:gd name="T2" fmla="*/ 137 w 1112"/>
                <a:gd name="T3" fmla="*/ 107 h 428"/>
                <a:gd name="T4" fmla="*/ 0 w 1112"/>
                <a:gd name="T5" fmla="*/ 34 h 428"/>
                <a:gd name="T6" fmla="*/ 149 w 1112"/>
                <a:gd name="T7" fmla="*/ 0 h 428"/>
                <a:gd name="T8" fmla="*/ 277 w 1112"/>
                <a:gd name="T9" fmla="*/ 54 h 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2"/>
                <a:gd name="T16" fmla="*/ 0 h 428"/>
                <a:gd name="T17" fmla="*/ 1112 w 1112"/>
                <a:gd name="T18" fmla="*/ 428 h 4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2" h="428">
                  <a:moveTo>
                    <a:pt x="1112" y="213"/>
                  </a:moveTo>
                  <a:lnTo>
                    <a:pt x="549" y="428"/>
                  </a:lnTo>
                  <a:lnTo>
                    <a:pt x="0" y="136"/>
                  </a:lnTo>
                  <a:lnTo>
                    <a:pt x="598" y="0"/>
                  </a:lnTo>
                  <a:lnTo>
                    <a:pt x="1112" y="213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Freeform 128"/>
            <p:cNvSpPr>
              <a:spLocks/>
            </p:cNvSpPr>
            <p:nvPr/>
          </p:nvSpPr>
          <p:spPr bwMode="auto">
            <a:xfrm>
              <a:off x="203" y="1334"/>
              <a:ext cx="284" cy="244"/>
            </a:xfrm>
            <a:custGeom>
              <a:avLst/>
              <a:gdLst>
                <a:gd name="T0" fmla="*/ 142 w 568"/>
                <a:gd name="T1" fmla="*/ 122 h 488"/>
                <a:gd name="T2" fmla="*/ 11 w 568"/>
                <a:gd name="T3" fmla="*/ 42 h 488"/>
                <a:gd name="T4" fmla="*/ 6 w 568"/>
                <a:gd name="T5" fmla="*/ 35 h 488"/>
                <a:gd name="T6" fmla="*/ 2 w 568"/>
                <a:gd name="T7" fmla="*/ 28 h 488"/>
                <a:gd name="T8" fmla="*/ 1 w 568"/>
                <a:gd name="T9" fmla="*/ 22 h 488"/>
                <a:gd name="T10" fmla="*/ 1 w 568"/>
                <a:gd name="T11" fmla="*/ 16 h 488"/>
                <a:gd name="T12" fmla="*/ 0 w 568"/>
                <a:gd name="T13" fmla="*/ 11 h 488"/>
                <a:gd name="T14" fmla="*/ 1 w 568"/>
                <a:gd name="T15" fmla="*/ 7 h 488"/>
                <a:gd name="T16" fmla="*/ 1 w 568"/>
                <a:gd name="T17" fmla="*/ 3 h 488"/>
                <a:gd name="T18" fmla="*/ 2 w 568"/>
                <a:gd name="T19" fmla="*/ 0 h 488"/>
                <a:gd name="T20" fmla="*/ 142 w 568"/>
                <a:gd name="T21" fmla="*/ 75 h 488"/>
                <a:gd name="T22" fmla="*/ 139 w 568"/>
                <a:gd name="T23" fmla="*/ 80 h 488"/>
                <a:gd name="T24" fmla="*/ 137 w 568"/>
                <a:gd name="T25" fmla="*/ 86 h 488"/>
                <a:gd name="T26" fmla="*/ 136 w 568"/>
                <a:gd name="T27" fmla="*/ 92 h 488"/>
                <a:gd name="T28" fmla="*/ 136 w 568"/>
                <a:gd name="T29" fmla="*/ 98 h 488"/>
                <a:gd name="T30" fmla="*/ 136 w 568"/>
                <a:gd name="T31" fmla="*/ 105 h 488"/>
                <a:gd name="T32" fmla="*/ 138 w 568"/>
                <a:gd name="T33" fmla="*/ 111 h 488"/>
                <a:gd name="T34" fmla="*/ 140 w 568"/>
                <a:gd name="T35" fmla="*/ 117 h 488"/>
                <a:gd name="T36" fmla="*/ 142 w 568"/>
                <a:gd name="T37" fmla="*/ 122 h 4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8"/>
                <a:gd name="T58" fmla="*/ 0 h 488"/>
                <a:gd name="T59" fmla="*/ 568 w 568"/>
                <a:gd name="T60" fmla="*/ 488 h 4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8" h="488">
                  <a:moveTo>
                    <a:pt x="565" y="488"/>
                  </a:moveTo>
                  <a:lnTo>
                    <a:pt x="45" y="168"/>
                  </a:lnTo>
                  <a:lnTo>
                    <a:pt x="25" y="140"/>
                  </a:lnTo>
                  <a:lnTo>
                    <a:pt x="11" y="112"/>
                  </a:lnTo>
                  <a:lnTo>
                    <a:pt x="5" y="87"/>
                  </a:lnTo>
                  <a:lnTo>
                    <a:pt x="1" y="64"/>
                  </a:lnTo>
                  <a:lnTo>
                    <a:pt x="0" y="43"/>
                  </a:lnTo>
                  <a:lnTo>
                    <a:pt x="2" y="25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68" y="297"/>
                  </a:lnTo>
                  <a:lnTo>
                    <a:pt x="554" y="318"/>
                  </a:lnTo>
                  <a:lnTo>
                    <a:pt x="546" y="341"/>
                  </a:lnTo>
                  <a:lnTo>
                    <a:pt x="542" y="365"/>
                  </a:lnTo>
                  <a:lnTo>
                    <a:pt x="542" y="390"/>
                  </a:lnTo>
                  <a:lnTo>
                    <a:pt x="544" y="417"/>
                  </a:lnTo>
                  <a:lnTo>
                    <a:pt x="550" y="442"/>
                  </a:lnTo>
                  <a:lnTo>
                    <a:pt x="557" y="466"/>
                  </a:lnTo>
                  <a:lnTo>
                    <a:pt x="565" y="488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Freeform 129"/>
            <p:cNvSpPr>
              <a:spLocks/>
            </p:cNvSpPr>
            <p:nvPr/>
          </p:nvSpPr>
          <p:spPr bwMode="auto">
            <a:xfrm>
              <a:off x="486" y="1377"/>
              <a:ext cx="329" cy="224"/>
            </a:xfrm>
            <a:custGeom>
              <a:avLst/>
              <a:gdLst>
                <a:gd name="T0" fmla="*/ 145 w 658"/>
                <a:gd name="T1" fmla="*/ 28 h 448"/>
                <a:gd name="T2" fmla="*/ 145 w 658"/>
                <a:gd name="T3" fmla="*/ 34 h 448"/>
                <a:gd name="T4" fmla="*/ 0 w 658"/>
                <a:gd name="T5" fmla="*/ 92 h 448"/>
                <a:gd name="T6" fmla="*/ 1 w 658"/>
                <a:gd name="T7" fmla="*/ 97 h 448"/>
                <a:gd name="T8" fmla="*/ 147 w 658"/>
                <a:gd name="T9" fmla="*/ 39 h 448"/>
                <a:gd name="T10" fmla="*/ 156 w 658"/>
                <a:gd name="T11" fmla="*/ 47 h 448"/>
                <a:gd name="T12" fmla="*/ 7 w 658"/>
                <a:gd name="T13" fmla="*/ 108 h 448"/>
                <a:gd name="T14" fmla="*/ 10 w 658"/>
                <a:gd name="T15" fmla="*/ 112 h 448"/>
                <a:gd name="T16" fmla="*/ 165 w 658"/>
                <a:gd name="T17" fmla="*/ 49 h 448"/>
                <a:gd name="T18" fmla="*/ 150 w 658"/>
                <a:gd name="T19" fmla="*/ 35 h 448"/>
                <a:gd name="T20" fmla="*/ 149 w 658"/>
                <a:gd name="T21" fmla="*/ 0 h 448"/>
                <a:gd name="T22" fmla="*/ 145 w 658"/>
                <a:gd name="T23" fmla="*/ 0 h 448"/>
                <a:gd name="T24" fmla="*/ 145 w 658"/>
                <a:gd name="T25" fmla="*/ 11 h 448"/>
                <a:gd name="T26" fmla="*/ 145 w 658"/>
                <a:gd name="T27" fmla="*/ 28 h 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8"/>
                <a:gd name="T43" fmla="*/ 0 h 448"/>
                <a:gd name="T44" fmla="*/ 658 w 658"/>
                <a:gd name="T45" fmla="*/ 448 h 4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8" h="448">
                  <a:moveTo>
                    <a:pt x="578" y="109"/>
                  </a:moveTo>
                  <a:lnTo>
                    <a:pt x="580" y="134"/>
                  </a:lnTo>
                  <a:lnTo>
                    <a:pt x="0" y="368"/>
                  </a:lnTo>
                  <a:lnTo>
                    <a:pt x="6" y="387"/>
                  </a:lnTo>
                  <a:lnTo>
                    <a:pt x="587" y="153"/>
                  </a:lnTo>
                  <a:lnTo>
                    <a:pt x="622" y="186"/>
                  </a:lnTo>
                  <a:lnTo>
                    <a:pt x="31" y="429"/>
                  </a:lnTo>
                  <a:lnTo>
                    <a:pt x="38" y="448"/>
                  </a:lnTo>
                  <a:lnTo>
                    <a:pt x="658" y="194"/>
                  </a:lnTo>
                  <a:lnTo>
                    <a:pt x="597" y="137"/>
                  </a:lnTo>
                  <a:lnTo>
                    <a:pt x="595" y="0"/>
                  </a:lnTo>
                  <a:lnTo>
                    <a:pt x="577" y="0"/>
                  </a:lnTo>
                  <a:lnTo>
                    <a:pt x="577" y="41"/>
                  </a:lnTo>
                  <a:lnTo>
                    <a:pt x="578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9" name="Прямоугольник 198"/>
          <p:cNvSpPr/>
          <p:nvPr/>
        </p:nvSpPr>
        <p:spPr>
          <a:xfrm>
            <a:off x="179388" y="1628775"/>
            <a:ext cx="7464446" cy="1944688"/>
          </a:xfrm>
          <a:prstGeom prst="rect">
            <a:avLst/>
          </a:prstGeom>
          <a:solidFill>
            <a:srgbClr val="B8E6C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Вопрос № 8</a:t>
            </a:r>
            <a:endParaRPr lang="ru-RU" sz="2800" dirty="0" smtClean="0"/>
          </a:p>
        </p:txBody>
      </p:sp>
      <p:sp>
        <p:nvSpPr>
          <p:cNvPr id="10247" name="Содержимое 2"/>
          <p:cNvSpPr>
            <a:spLocks noGrp="1"/>
          </p:cNvSpPr>
          <p:nvPr>
            <p:ph idx="1"/>
          </p:nvPr>
        </p:nvSpPr>
        <p:spPr>
          <a:xfrm>
            <a:off x="1" y="1557338"/>
            <a:ext cx="7786710" cy="4679950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 smtClean="0"/>
              <a:t>   В одном мешке было </a:t>
            </a:r>
            <a:r>
              <a:rPr lang="ru-RU" b="1" dirty="0" err="1" smtClean="0"/>
              <a:t>х</a:t>
            </a:r>
            <a:r>
              <a:rPr lang="ru-RU" b="1" dirty="0" smtClean="0"/>
              <a:t> кг картофеля, а в другом в 2 раза больше. Сколько килограммов картофеля было в двух мешках?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ru-RU" b="1" dirty="0" smtClean="0"/>
              <a:t>                                 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ru-RU" b="1" dirty="0" smtClean="0"/>
              <a:t>                                  </a:t>
            </a:r>
            <a:r>
              <a:rPr lang="ru-RU" sz="2800" b="1" dirty="0" err="1" smtClean="0"/>
              <a:t>х</a:t>
            </a:r>
            <a:endParaRPr lang="ru-RU" sz="2800" b="1" dirty="0" smtClean="0"/>
          </a:p>
          <a:p>
            <a:pPr>
              <a:spcBef>
                <a:spcPts val="600"/>
              </a:spcBef>
              <a:buFontTx/>
              <a:buNone/>
            </a:pPr>
            <a:r>
              <a:rPr lang="ru-RU" sz="2800" b="1" dirty="0" smtClean="0"/>
              <a:t>                                      2х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ru-RU" sz="2800" b="1" dirty="0" smtClean="0"/>
              <a:t>                                      3х 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ru-RU" sz="2800" b="1" dirty="0" smtClean="0"/>
              <a:t>                                      4х</a:t>
            </a:r>
          </a:p>
          <a:p>
            <a:pPr eaLnBrk="1" hangingPunct="1">
              <a:buFontTx/>
              <a:buNone/>
            </a:pPr>
            <a:endParaRPr lang="ru-RU" dirty="0" smtClean="0"/>
          </a:p>
        </p:txBody>
      </p:sp>
      <p:sp>
        <p:nvSpPr>
          <p:cNvPr id="194" name="Скругленный прямоугольник 193"/>
          <p:cNvSpPr/>
          <p:nvPr/>
        </p:nvSpPr>
        <p:spPr>
          <a:xfrm>
            <a:off x="3059832" y="4221088"/>
            <a:ext cx="576262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3059832" y="4725144"/>
            <a:ext cx="576262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3059832" y="5229200"/>
            <a:ext cx="576262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3059832" y="5733256"/>
            <a:ext cx="576262" cy="433387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</a:rPr>
              <a:t>D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9,4 Answers,D,60,69,5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5" descr="Stack of books"/>
          <p:cNvGrpSpPr>
            <a:grpSpLocks noChangeAspect="1"/>
          </p:cNvGrpSpPr>
          <p:nvPr/>
        </p:nvGrpSpPr>
        <p:grpSpPr bwMode="auto">
          <a:xfrm>
            <a:off x="0" y="2204864"/>
            <a:ext cx="1196975" cy="4525962"/>
            <a:chOff x="96" y="1248"/>
            <a:chExt cx="754" cy="2851"/>
          </a:xfrm>
        </p:grpSpPr>
        <p:sp>
          <p:nvSpPr>
            <p:cNvPr id="41" name="AutoShape 36"/>
            <p:cNvSpPr>
              <a:spLocks noChangeAspect="1" noChangeArrowheads="1" noTextEdit="1"/>
            </p:cNvSpPr>
            <p:nvPr/>
          </p:nvSpPr>
          <p:spPr bwMode="auto">
            <a:xfrm>
              <a:off x="96" y="1248"/>
              <a:ext cx="754" cy="2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450" y="3902"/>
              <a:ext cx="347" cy="158"/>
            </a:xfrm>
            <a:custGeom>
              <a:avLst/>
              <a:gdLst>
                <a:gd name="T0" fmla="*/ 10 w 693"/>
                <a:gd name="T1" fmla="*/ 39 h 318"/>
                <a:gd name="T2" fmla="*/ 1 w 693"/>
                <a:gd name="T3" fmla="*/ 49 h 318"/>
                <a:gd name="T4" fmla="*/ 0 w 693"/>
                <a:gd name="T5" fmla="*/ 64 h 318"/>
                <a:gd name="T6" fmla="*/ 2 w 693"/>
                <a:gd name="T7" fmla="*/ 73 h 318"/>
                <a:gd name="T8" fmla="*/ 2 w 693"/>
                <a:gd name="T9" fmla="*/ 79 h 318"/>
                <a:gd name="T10" fmla="*/ 173 w 693"/>
                <a:gd name="T11" fmla="*/ 35 h 318"/>
                <a:gd name="T12" fmla="*/ 174 w 693"/>
                <a:gd name="T13" fmla="*/ 0 h 318"/>
                <a:gd name="T14" fmla="*/ 10 w 693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3"/>
                <a:gd name="T25" fmla="*/ 0 h 318"/>
                <a:gd name="T26" fmla="*/ 693 w 693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3" h="318">
                  <a:moveTo>
                    <a:pt x="39" y="159"/>
                  </a:moveTo>
                  <a:lnTo>
                    <a:pt x="4" y="199"/>
                  </a:lnTo>
                  <a:lnTo>
                    <a:pt x="0" y="257"/>
                  </a:lnTo>
                  <a:lnTo>
                    <a:pt x="5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3" y="0"/>
                  </a:lnTo>
                  <a:lnTo>
                    <a:pt x="39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454" y="3974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148" y="3753"/>
              <a:ext cx="689" cy="346"/>
            </a:xfrm>
            <a:custGeom>
              <a:avLst/>
              <a:gdLst>
                <a:gd name="T0" fmla="*/ 164 w 1378"/>
                <a:gd name="T1" fmla="*/ 116 h 693"/>
                <a:gd name="T2" fmla="*/ 345 w 1378"/>
                <a:gd name="T3" fmla="*/ 71 h 693"/>
                <a:gd name="T4" fmla="*/ 189 w 1378"/>
                <a:gd name="T5" fmla="*/ 0 h 693"/>
                <a:gd name="T6" fmla="*/ 6 w 1378"/>
                <a:gd name="T7" fmla="*/ 21 h 693"/>
                <a:gd name="T8" fmla="*/ 6 w 1378"/>
                <a:gd name="T9" fmla="*/ 22 h 693"/>
                <a:gd name="T10" fmla="*/ 5 w 1378"/>
                <a:gd name="T11" fmla="*/ 26 h 693"/>
                <a:gd name="T12" fmla="*/ 3 w 1378"/>
                <a:gd name="T13" fmla="*/ 30 h 693"/>
                <a:gd name="T14" fmla="*/ 1 w 1378"/>
                <a:gd name="T15" fmla="*/ 37 h 693"/>
                <a:gd name="T16" fmla="*/ 0 w 1378"/>
                <a:gd name="T17" fmla="*/ 45 h 693"/>
                <a:gd name="T18" fmla="*/ 1 w 1378"/>
                <a:gd name="T19" fmla="*/ 54 h 693"/>
                <a:gd name="T20" fmla="*/ 5 w 1378"/>
                <a:gd name="T21" fmla="*/ 63 h 693"/>
                <a:gd name="T22" fmla="*/ 11 w 1378"/>
                <a:gd name="T23" fmla="*/ 73 h 693"/>
                <a:gd name="T24" fmla="*/ 11 w 1378"/>
                <a:gd name="T25" fmla="*/ 74 h 693"/>
                <a:gd name="T26" fmla="*/ 11 w 1378"/>
                <a:gd name="T27" fmla="*/ 74 h 693"/>
                <a:gd name="T28" fmla="*/ 11 w 1378"/>
                <a:gd name="T29" fmla="*/ 74 h 693"/>
                <a:gd name="T30" fmla="*/ 162 w 1378"/>
                <a:gd name="T31" fmla="*/ 173 h 693"/>
                <a:gd name="T32" fmla="*/ 162 w 1378"/>
                <a:gd name="T33" fmla="*/ 171 h 693"/>
                <a:gd name="T34" fmla="*/ 160 w 1378"/>
                <a:gd name="T35" fmla="*/ 165 h 693"/>
                <a:gd name="T36" fmla="*/ 160 w 1378"/>
                <a:gd name="T37" fmla="*/ 165 h 693"/>
                <a:gd name="T38" fmla="*/ 160 w 1378"/>
                <a:gd name="T39" fmla="*/ 165 h 693"/>
                <a:gd name="T40" fmla="*/ 159 w 1378"/>
                <a:gd name="T41" fmla="*/ 163 h 693"/>
                <a:gd name="T42" fmla="*/ 158 w 1378"/>
                <a:gd name="T43" fmla="*/ 159 h 693"/>
                <a:gd name="T44" fmla="*/ 156 w 1378"/>
                <a:gd name="T45" fmla="*/ 153 h 693"/>
                <a:gd name="T46" fmla="*/ 154 w 1378"/>
                <a:gd name="T47" fmla="*/ 146 h 693"/>
                <a:gd name="T48" fmla="*/ 154 w 1378"/>
                <a:gd name="T49" fmla="*/ 137 h 693"/>
                <a:gd name="T50" fmla="*/ 154 w 1378"/>
                <a:gd name="T51" fmla="*/ 129 h 693"/>
                <a:gd name="T52" fmla="*/ 158 w 1378"/>
                <a:gd name="T53" fmla="*/ 122 h 693"/>
                <a:gd name="T54" fmla="*/ 164 w 1378"/>
                <a:gd name="T55" fmla="*/ 116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8"/>
                <a:gd name="T85" fmla="*/ 0 h 693"/>
                <a:gd name="T86" fmla="*/ 1378 w 1378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8" h="693">
                  <a:moveTo>
                    <a:pt x="653" y="467"/>
                  </a:moveTo>
                  <a:lnTo>
                    <a:pt x="1378" y="287"/>
                  </a:lnTo>
                  <a:lnTo>
                    <a:pt x="759" y="0"/>
                  </a:lnTo>
                  <a:lnTo>
                    <a:pt x="27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3"/>
                  </a:lnTo>
                  <a:lnTo>
                    <a:pt x="42" y="295"/>
                  </a:lnTo>
                  <a:lnTo>
                    <a:pt x="43" y="296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7" y="684"/>
                  </a:lnTo>
                  <a:lnTo>
                    <a:pt x="639" y="663"/>
                  </a:lnTo>
                  <a:lnTo>
                    <a:pt x="639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2" y="614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1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186" y="3765"/>
              <a:ext cx="615" cy="209"/>
            </a:xfrm>
            <a:custGeom>
              <a:avLst/>
              <a:gdLst>
                <a:gd name="T0" fmla="*/ 308 w 1228"/>
                <a:gd name="T1" fmla="*/ 64 h 416"/>
                <a:gd name="T2" fmla="*/ 145 w 1228"/>
                <a:gd name="T3" fmla="*/ 105 h 416"/>
                <a:gd name="T4" fmla="*/ 0 w 1228"/>
                <a:gd name="T5" fmla="*/ 20 h 416"/>
                <a:gd name="T6" fmla="*/ 170 w 1228"/>
                <a:gd name="T7" fmla="*/ 0 h 416"/>
                <a:gd name="T8" fmla="*/ 308 w 1228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6"/>
                <a:gd name="T17" fmla="*/ 1228 w 1228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6">
                  <a:moveTo>
                    <a:pt x="1228" y="254"/>
                  </a:moveTo>
                  <a:lnTo>
                    <a:pt x="579" y="416"/>
                  </a:lnTo>
                  <a:lnTo>
                    <a:pt x="0" y="80"/>
                  </a:lnTo>
                  <a:lnTo>
                    <a:pt x="679" y="0"/>
                  </a:lnTo>
                  <a:lnTo>
                    <a:pt x="1228" y="25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159" y="3809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10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1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3 w 607"/>
                <a:gd name="T31" fmla="*/ 115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9" y="136"/>
                  </a:lnTo>
                  <a:lnTo>
                    <a:pt x="6" y="108"/>
                  </a:lnTo>
                  <a:lnTo>
                    <a:pt x="1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1" y="406"/>
                  </a:lnTo>
                  <a:lnTo>
                    <a:pt x="568" y="432"/>
                  </a:lnTo>
                  <a:lnTo>
                    <a:pt x="569" y="457"/>
                  </a:lnTo>
                  <a:lnTo>
                    <a:pt x="571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454" y="3902"/>
              <a:ext cx="376" cy="197"/>
            </a:xfrm>
            <a:custGeom>
              <a:avLst/>
              <a:gdLst>
                <a:gd name="T0" fmla="*/ 167 w 754"/>
                <a:gd name="T1" fmla="*/ 34 h 395"/>
                <a:gd name="T2" fmla="*/ 0 w 754"/>
                <a:gd name="T3" fmla="*/ 77 h 395"/>
                <a:gd name="T4" fmla="*/ 1 w 754"/>
                <a:gd name="T5" fmla="*/ 83 h 395"/>
                <a:gd name="T6" fmla="*/ 169 w 754"/>
                <a:gd name="T7" fmla="*/ 39 h 395"/>
                <a:gd name="T8" fmla="*/ 178 w 754"/>
                <a:gd name="T9" fmla="*/ 48 h 395"/>
                <a:gd name="T10" fmla="*/ 7 w 754"/>
                <a:gd name="T11" fmla="*/ 93 h 395"/>
                <a:gd name="T12" fmla="*/ 8 w 754"/>
                <a:gd name="T13" fmla="*/ 98 h 395"/>
                <a:gd name="T14" fmla="*/ 188 w 754"/>
                <a:gd name="T15" fmla="*/ 51 h 395"/>
                <a:gd name="T16" fmla="*/ 172 w 754"/>
                <a:gd name="T17" fmla="*/ 35 h 395"/>
                <a:gd name="T18" fmla="*/ 175 w 754"/>
                <a:gd name="T19" fmla="*/ 0 h 395"/>
                <a:gd name="T20" fmla="*/ 170 w 754"/>
                <a:gd name="T21" fmla="*/ 0 h 395"/>
                <a:gd name="T22" fmla="*/ 169 w 754"/>
                <a:gd name="T23" fmla="*/ 11 h 395"/>
                <a:gd name="T24" fmla="*/ 167 w 754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5"/>
                <a:gd name="T41" fmla="*/ 754 w 754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5">
                  <a:moveTo>
                    <a:pt x="671" y="137"/>
                  </a:moveTo>
                  <a:lnTo>
                    <a:pt x="0" y="311"/>
                  </a:lnTo>
                  <a:lnTo>
                    <a:pt x="5" y="332"/>
                  </a:lnTo>
                  <a:lnTo>
                    <a:pt x="678" y="157"/>
                  </a:lnTo>
                  <a:lnTo>
                    <a:pt x="714" y="194"/>
                  </a:lnTo>
                  <a:lnTo>
                    <a:pt x="29" y="375"/>
                  </a:lnTo>
                  <a:lnTo>
                    <a:pt x="35" y="395"/>
                  </a:lnTo>
                  <a:lnTo>
                    <a:pt x="754" y="205"/>
                  </a:lnTo>
                  <a:lnTo>
                    <a:pt x="691" y="141"/>
                  </a:lnTo>
                  <a:lnTo>
                    <a:pt x="701" y="3"/>
                  </a:lnTo>
                  <a:lnTo>
                    <a:pt x="681" y="0"/>
                  </a:lnTo>
                  <a:lnTo>
                    <a:pt x="678" y="44"/>
                  </a:lnTo>
                  <a:lnTo>
                    <a:pt x="671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469" y="3700"/>
              <a:ext cx="334" cy="209"/>
            </a:xfrm>
            <a:custGeom>
              <a:avLst/>
              <a:gdLst>
                <a:gd name="T0" fmla="*/ 7 w 670"/>
                <a:gd name="T1" fmla="*/ 59 h 417"/>
                <a:gd name="T2" fmla="*/ 0 w 670"/>
                <a:gd name="T3" fmla="*/ 72 h 417"/>
                <a:gd name="T4" fmla="*/ 0 w 670"/>
                <a:gd name="T5" fmla="*/ 87 h 417"/>
                <a:gd name="T6" fmla="*/ 3 w 670"/>
                <a:gd name="T7" fmla="*/ 98 h 417"/>
                <a:gd name="T8" fmla="*/ 4 w 670"/>
                <a:gd name="T9" fmla="*/ 105 h 417"/>
                <a:gd name="T10" fmla="*/ 167 w 670"/>
                <a:gd name="T11" fmla="*/ 39 h 417"/>
                <a:gd name="T12" fmla="*/ 165 w 670"/>
                <a:gd name="T13" fmla="*/ 0 h 417"/>
                <a:gd name="T14" fmla="*/ 7 w 670"/>
                <a:gd name="T15" fmla="*/ 59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1" y="235"/>
                  </a:moveTo>
                  <a:lnTo>
                    <a:pt x="0" y="285"/>
                  </a:lnTo>
                  <a:lnTo>
                    <a:pt x="2" y="348"/>
                  </a:lnTo>
                  <a:lnTo>
                    <a:pt x="12" y="391"/>
                  </a:lnTo>
                  <a:lnTo>
                    <a:pt x="16" y="417"/>
                  </a:lnTo>
                  <a:lnTo>
                    <a:pt x="670" y="154"/>
                  </a:lnTo>
                  <a:lnTo>
                    <a:pt x="662" y="0"/>
                  </a:lnTo>
                  <a:lnTo>
                    <a:pt x="31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44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151" y="3557"/>
              <a:ext cx="687" cy="393"/>
            </a:xfrm>
            <a:custGeom>
              <a:avLst/>
              <a:gdLst>
                <a:gd name="T0" fmla="*/ 169 w 1376"/>
                <a:gd name="T1" fmla="*/ 133 h 786"/>
                <a:gd name="T2" fmla="*/ 343 w 1376"/>
                <a:gd name="T3" fmla="*/ 67 h 786"/>
                <a:gd name="T4" fmla="*/ 183 w 1376"/>
                <a:gd name="T5" fmla="*/ 0 h 786"/>
                <a:gd name="T6" fmla="*/ 4 w 1376"/>
                <a:gd name="T7" fmla="*/ 40 h 786"/>
                <a:gd name="T8" fmla="*/ 3 w 1376"/>
                <a:gd name="T9" fmla="*/ 42 h 786"/>
                <a:gd name="T10" fmla="*/ 2 w 1376"/>
                <a:gd name="T11" fmla="*/ 46 h 786"/>
                <a:gd name="T12" fmla="*/ 1 w 1376"/>
                <a:gd name="T13" fmla="*/ 51 h 786"/>
                <a:gd name="T14" fmla="*/ 0 w 1376"/>
                <a:gd name="T15" fmla="*/ 58 h 786"/>
                <a:gd name="T16" fmla="*/ 0 w 1376"/>
                <a:gd name="T17" fmla="*/ 68 h 786"/>
                <a:gd name="T18" fmla="*/ 2 w 1376"/>
                <a:gd name="T19" fmla="*/ 78 h 786"/>
                <a:gd name="T20" fmla="*/ 7 w 1376"/>
                <a:gd name="T21" fmla="*/ 89 h 786"/>
                <a:gd name="T22" fmla="*/ 14 w 1376"/>
                <a:gd name="T23" fmla="*/ 99 h 786"/>
                <a:gd name="T24" fmla="*/ 14 w 1376"/>
                <a:gd name="T25" fmla="*/ 99 h 786"/>
                <a:gd name="T26" fmla="*/ 14 w 1376"/>
                <a:gd name="T27" fmla="*/ 99 h 786"/>
                <a:gd name="T28" fmla="*/ 15 w 1376"/>
                <a:gd name="T29" fmla="*/ 100 h 786"/>
                <a:gd name="T30" fmla="*/ 173 w 1376"/>
                <a:gd name="T31" fmla="*/ 197 h 786"/>
                <a:gd name="T32" fmla="*/ 173 w 1376"/>
                <a:gd name="T33" fmla="*/ 194 h 786"/>
                <a:gd name="T34" fmla="*/ 171 w 1376"/>
                <a:gd name="T35" fmla="*/ 188 h 786"/>
                <a:gd name="T36" fmla="*/ 171 w 1376"/>
                <a:gd name="T37" fmla="*/ 188 h 786"/>
                <a:gd name="T38" fmla="*/ 171 w 1376"/>
                <a:gd name="T39" fmla="*/ 188 h 786"/>
                <a:gd name="T40" fmla="*/ 170 w 1376"/>
                <a:gd name="T41" fmla="*/ 187 h 786"/>
                <a:gd name="T42" fmla="*/ 168 w 1376"/>
                <a:gd name="T43" fmla="*/ 182 h 786"/>
                <a:gd name="T44" fmla="*/ 165 w 1376"/>
                <a:gd name="T45" fmla="*/ 175 h 786"/>
                <a:gd name="T46" fmla="*/ 163 w 1376"/>
                <a:gd name="T47" fmla="*/ 167 h 786"/>
                <a:gd name="T48" fmla="*/ 161 w 1376"/>
                <a:gd name="T49" fmla="*/ 158 h 786"/>
                <a:gd name="T50" fmla="*/ 161 w 1376"/>
                <a:gd name="T51" fmla="*/ 149 h 786"/>
                <a:gd name="T52" fmla="*/ 164 w 1376"/>
                <a:gd name="T53" fmla="*/ 141 h 786"/>
                <a:gd name="T54" fmla="*/ 169 w 1376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6"/>
                <a:gd name="T85" fmla="*/ 0 h 786"/>
                <a:gd name="T86" fmla="*/ 1376 w 1376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6" h="786">
                  <a:moveTo>
                    <a:pt x="678" y="532"/>
                  </a:moveTo>
                  <a:lnTo>
                    <a:pt x="1376" y="266"/>
                  </a:lnTo>
                  <a:lnTo>
                    <a:pt x="734" y="0"/>
                  </a:lnTo>
                  <a:lnTo>
                    <a:pt x="18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4" y="204"/>
                  </a:lnTo>
                  <a:lnTo>
                    <a:pt x="0" y="234"/>
                  </a:lnTo>
                  <a:lnTo>
                    <a:pt x="1" y="271"/>
                  </a:lnTo>
                  <a:lnTo>
                    <a:pt x="9" y="310"/>
                  </a:lnTo>
                  <a:lnTo>
                    <a:pt x="28" y="353"/>
                  </a:lnTo>
                  <a:lnTo>
                    <a:pt x="58" y="398"/>
                  </a:lnTo>
                  <a:lnTo>
                    <a:pt x="59" y="399"/>
                  </a:lnTo>
                  <a:lnTo>
                    <a:pt x="60" y="401"/>
                  </a:lnTo>
                  <a:lnTo>
                    <a:pt x="694" y="786"/>
                  </a:lnTo>
                  <a:lnTo>
                    <a:pt x="694" y="775"/>
                  </a:lnTo>
                  <a:lnTo>
                    <a:pt x="685" y="751"/>
                  </a:lnTo>
                  <a:lnTo>
                    <a:pt x="681" y="745"/>
                  </a:lnTo>
                  <a:lnTo>
                    <a:pt x="673" y="726"/>
                  </a:lnTo>
                  <a:lnTo>
                    <a:pt x="663" y="699"/>
                  </a:lnTo>
                  <a:lnTo>
                    <a:pt x="652" y="666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7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184" y="3571"/>
              <a:ext cx="618" cy="238"/>
            </a:xfrm>
            <a:custGeom>
              <a:avLst/>
              <a:gdLst>
                <a:gd name="T0" fmla="*/ 309 w 1235"/>
                <a:gd name="T1" fmla="*/ 59 h 475"/>
                <a:gd name="T2" fmla="*/ 153 w 1235"/>
                <a:gd name="T3" fmla="*/ 119 h 475"/>
                <a:gd name="T4" fmla="*/ 0 w 1235"/>
                <a:gd name="T5" fmla="*/ 38 h 475"/>
                <a:gd name="T6" fmla="*/ 167 w 1235"/>
                <a:gd name="T7" fmla="*/ 0 h 475"/>
                <a:gd name="T8" fmla="*/ 309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48"/>
            <p:cNvSpPr>
              <a:spLocks/>
            </p:cNvSpPr>
            <p:nvPr/>
          </p:nvSpPr>
          <p:spPr bwMode="auto">
            <a:xfrm>
              <a:off x="162" y="3652"/>
              <a:ext cx="315" cy="272"/>
            </a:xfrm>
            <a:custGeom>
              <a:avLst/>
              <a:gdLst>
                <a:gd name="T0" fmla="*/ 157 w 630"/>
                <a:gd name="T1" fmla="*/ 136 h 543"/>
                <a:gd name="T2" fmla="*/ 12 w 630"/>
                <a:gd name="T3" fmla="*/ 47 h 543"/>
                <a:gd name="T4" fmla="*/ 7 w 630"/>
                <a:gd name="T5" fmla="*/ 39 h 543"/>
                <a:gd name="T6" fmla="*/ 3 w 630"/>
                <a:gd name="T7" fmla="*/ 31 h 543"/>
                <a:gd name="T8" fmla="*/ 1 w 630"/>
                <a:gd name="T9" fmla="*/ 24 h 543"/>
                <a:gd name="T10" fmla="*/ 1 w 630"/>
                <a:gd name="T11" fmla="*/ 18 h 543"/>
                <a:gd name="T12" fmla="*/ 0 w 630"/>
                <a:gd name="T13" fmla="*/ 12 h 543"/>
                <a:gd name="T14" fmla="*/ 1 w 630"/>
                <a:gd name="T15" fmla="*/ 7 h 543"/>
                <a:gd name="T16" fmla="*/ 1 w 630"/>
                <a:gd name="T17" fmla="*/ 3 h 543"/>
                <a:gd name="T18" fmla="*/ 2 w 630"/>
                <a:gd name="T19" fmla="*/ 0 h 543"/>
                <a:gd name="T20" fmla="*/ 158 w 630"/>
                <a:gd name="T21" fmla="*/ 83 h 543"/>
                <a:gd name="T22" fmla="*/ 154 w 630"/>
                <a:gd name="T23" fmla="*/ 89 h 543"/>
                <a:gd name="T24" fmla="*/ 152 w 630"/>
                <a:gd name="T25" fmla="*/ 95 h 543"/>
                <a:gd name="T26" fmla="*/ 151 w 630"/>
                <a:gd name="T27" fmla="*/ 102 h 543"/>
                <a:gd name="T28" fmla="*/ 151 w 630"/>
                <a:gd name="T29" fmla="*/ 109 h 543"/>
                <a:gd name="T30" fmla="*/ 152 w 630"/>
                <a:gd name="T31" fmla="*/ 116 h 543"/>
                <a:gd name="T32" fmla="*/ 153 w 630"/>
                <a:gd name="T33" fmla="*/ 123 h 543"/>
                <a:gd name="T34" fmla="*/ 155 w 630"/>
                <a:gd name="T35" fmla="*/ 130 h 543"/>
                <a:gd name="T36" fmla="*/ 157 w 630"/>
                <a:gd name="T37" fmla="*/ 136 h 5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0"/>
                <a:gd name="T58" fmla="*/ 0 h 543"/>
                <a:gd name="T59" fmla="*/ 630 w 630"/>
                <a:gd name="T60" fmla="*/ 543 h 5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0" h="543">
                  <a:moveTo>
                    <a:pt x="628" y="543"/>
                  </a:moveTo>
                  <a:lnTo>
                    <a:pt x="50" y="186"/>
                  </a:lnTo>
                  <a:lnTo>
                    <a:pt x="28" y="154"/>
                  </a:lnTo>
                  <a:lnTo>
                    <a:pt x="13" y="124"/>
                  </a:lnTo>
                  <a:lnTo>
                    <a:pt x="5" y="96"/>
                  </a:lnTo>
                  <a:lnTo>
                    <a:pt x="1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0" y="0"/>
                  </a:lnTo>
                  <a:lnTo>
                    <a:pt x="630" y="330"/>
                  </a:lnTo>
                  <a:lnTo>
                    <a:pt x="616" y="353"/>
                  </a:lnTo>
                  <a:lnTo>
                    <a:pt x="606" y="379"/>
                  </a:lnTo>
                  <a:lnTo>
                    <a:pt x="603" y="406"/>
                  </a:lnTo>
                  <a:lnTo>
                    <a:pt x="602" y="434"/>
                  </a:lnTo>
                  <a:lnTo>
                    <a:pt x="605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49"/>
            <p:cNvSpPr>
              <a:spLocks/>
            </p:cNvSpPr>
            <p:nvPr/>
          </p:nvSpPr>
          <p:spPr bwMode="auto">
            <a:xfrm>
              <a:off x="476" y="3700"/>
              <a:ext cx="365" cy="250"/>
            </a:xfrm>
            <a:custGeom>
              <a:avLst/>
              <a:gdLst>
                <a:gd name="T0" fmla="*/ 160 w 731"/>
                <a:gd name="T1" fmla="*/ 38 h 500"/>
                <a:gd name="T2" fmla="*/ 0 w 731"/>
                <a:gd name="T3" fmla="*/ 103 h 500"/>
                <a:gd name="T4" fmla="*/ 1 w 731"/>
                <a:gd name="T5" fmla="*/ 108 h 500"/>
                <a:gd name="T6" fmla="*/ 162 w 731"/>
                <a:gd name="T7" fmla="*/ 43 h 500"/>
                <a:gd name="T8" fmla="*/ 172 w 731"/>
                <a:gd name="T9" fmla="*/ 52 h 500"/>
                <a:gd name="T10" fmla="*/ 8 w 731"/>
                <a:gd name="T11" fmla="*/ 120 h 500"/>
                <a:gd name="T12" fmla="*/ 10 w 731"/>
                <a:gd name="T13" fmla="*/ 125 h 500"/>
                <a:gd name="T14" fmla="*/ 182 w 731"/>
                <a:gd name="T15" fmla="*/ 54 h 500"/>
                <a:gd name="T16" fmla="*/ 165 w 731"/>
                <a:gd name="T17" fmla="*/ 39 h 500"/>
                <a:gd name="T18" fmla="*/ 165 w 731"/>
                <a:gd name="T19" fmla="*/ 1 h 500"/>
                <a:gd name="T20" fmla="*/ 160 w 731"/>
                <a:gd name="T21" fmla="*/ 0 h 500"/>
                <a:gd name="T22" fmla="*/ 160 w 731"/>
                <a:gd name="T23" fmla="*/ 12 h 500"/>
                <a:gd name="T24" fmla="*/ 160 w 731"/>
                <a:gd name="T25" fmla="*/ 38 h 5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1"/>
                <a:gd name="T40" fmla="*/ 0 h 500"/>
                <a:gd name="T41" fmla="*/ 731 w 731"/>
                <a:gd name="T42" fmla="*/ 500 h 5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1" h="500">
                  <a:moveTo>
                    <a:pt x="643" y="149"/>
                  </a:moveTo>
                  <a:lnTo>
                    <a:pt x="0" y="409"/>
                  </a:lnTo>
                  <a:lnTo>
                    <a:pt x="6" y="432"/>
                  </a:lnTo>
                  <a:lnTo>
                    <a:pt x="651" y="171"/>
                  </a:lnTo>
                  <a:lnTo>
                    <a:pt x="690" y="208"/>
                  </a:lnTo>
                  <a:lnTo>
                    <a:pt x="35" y="477"/>
                  </a:lnTo>
                  <a:lnTo>
                    <a:pt x="43" y="500"/>
                  </a:lnTo>
                  <a:lnTo>
                    <a:pt x="731" y="216"/>
                  </a:lnTo>
                  <a:lnTo>
                    <a:pt x="663" y="153"/>
                  </a:lnTo>
                  <a:lnTo>
                    <a:pt x="661" y="1"/>
                  </a:lnTo>
                  <a:lnTo>
                    <a:pt x="641" y="0"/>
                  </a:lnTo>
                  <a:lnTo>
                    <a:pt x="642" y="47"/>
                  </a:lnTo>
                  <a:lnTo>
                    <a:pt x="643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50"/>
            <p:cNvSpPr>
              <a:spLocks/>
            </p:cNvSpPr>
            <p:nvPr/>
          </p:nvSpPr>
          <p:spPr bwMode="auto">
            <a:xfrm>
              <a:off x="427" y="3550"/>
              <a:ext cx="347" cy="158"/>
            </a:xfrm>
            <a:custGeom>
              <a:avLst/>
              <a:gdLst>
                <a:gd name="T0" fmla="*/ 10 w 695"/>
                <a:gd name="T1" fmla="*/ 39 h 318"/>
                <a:gd name="T2" fmla="*/ 1 w 695"/>
                <a:gd name="T3" fmla="*/ 49 h 318"/>
                <a:gd name="T4" fmla="*/ 0 w 695"/>
                <a:gd name="T5" fmla="*/ 63 h 318"/>
                <a:gd name="T6" fmla="*/ 1 w 695"/>
                <a:gd name="T7" fmla="*/ 73 h 318"/>
                <a:gd name="T8" fmla="*/ 2 w 695"/>
                <a:gd name="T9" fmla="*/ 79 h 318"/>
                <a:gd name="T10" fmla="*/ 172 w 695"/>
                <a:gd name="T11" fmla="*/ 35 h 318"/>
                <a:gd name="T12" fmla="*/ 173 w 695"/>
                <a:gd name="T13" fmla="*/ 0 h 318"/>
                <a:gd name="T14" fmla="*/ 10 w 695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1" y="159"/>
                  </a:moveTo>
                  <a:lnTo>
                    <a:pt x="5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1" y="141"/>
                  </a:lnTo>
                  <a:lnTo>
                    <a:pt x="695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51"/>
            <p:cNvSpPr>
              <a:spLocks/>
            </p:cNvSpPr>
            <p:nvPr/>
          </p:nvSpPr>
          <p:spPr bwMode="auto">
            <a:xfrm>
              <a:off x="431" y="3622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52"/>
            <p:cNvSpPr>
              <a:spLocks/>
            </p:cNvSpPr>
            <p:nvPr/>
          </p:nvSpPr>
          <p:spPr bwMode="auto">
            <a:xfrm>
              <a:off x="125" y="3400"/>
              <a:ext cx="689" cy="347"/>
            </a:xfrm>
            <a:custGeom>
              <a:avLst/>
              <a:gdLst>
                <a:gd name="T0" fmla="*/ 163 w 1377"/>
                <a:gd name="T1" fmla="*/ 116 h 694"/>
                <a:gd name="T2" fmla="*/ 345 w 1377"/>
                <a:gd name="T3" fmla="*/ 72 h 694"/>
                <a:gd name="T4" fmla="*/ 190 w 1377"/>
                <a:gd name="T5" fmla="*/ 0 h 694"/>
                <a:gd name="T6" fmla="*/ 7 w 1377"/>
                <a:gd name="T7" fmla="*/ 22 h 694"/>
                <a:gd name="T8" fmla="*/ 6 w 1377"/>
                <a:gd name="T9" fmla="*/ 22 h 694"/>
                <a:gd name="T10" fmla="*/ 5 w 1377"/>
                <a:gd name="T11" fmla="*/ 26 h 694"/>
                <a:gd name="T12" fmla="*/ 3 w 1377"/>
                <a:gd name="T13" fmla="*/ 30 h 694"/>
                <a:gd name="T14" fmla="*/ 1 w 1377"/>
                <a:gd name="T15" fmla="*/ 38 h 694"/>
                <a:gd name="T16" fmla="*/ 0 w 1377"/>
                <a:gd name="T17" fmla="*/ 45 h 694"/>
                <a:gd name="T18" fmla="*/ 1 w 1377"/>
                <a:gd name="T19" fmla="*/ 53 h 694"/>
                <a:gd name="T20" fmla="*/ 5 w 1377"/>
                <a:gd name="T21" fmla="*/ 63 h 694"/>
                <a:gd name="T22" fmla="*/ 11 w 1377"/>
                <a:gd name="T23" fmla="*/ 74 h 694"/>
                <a:gd name="T24" fmla="*/ 11 w 1377"/>
                <a:gd name="T25" fmla="*/ 74 h 694"/>
                <a:gd name="T26" fmla="*/ 11 w 1377"/>
                <a:gd name="T27" fmla="*/ 74 h 694"/>
                <a:gd name="T28" fmla="*/ 11 w 1377"/>
                <a:gd name="T29" fmla="*/ 75 h 694"/>
                <a:gd name="T30" fmla="*/ 11 w 1377"/>
                <a:gd name="T31" fmla="*/ 75 h 694"/>
                <a:gd name="T32" fmla="*/ 11 w 1377"/>
                <a:gd name="T33" fmla="*/ 75 h 694"/>
                <a:gd name="T34" fmla="*/ 12 w 1377"/>
                <a:gd name="T35" fmla="*/ 75 h 694"/>
                <a:gd name="T36" fmla="*/ 161 w 1377"/>
                <a:gd name="T37" fmla="*/ 174 h 694"/>
                <a:gd name="T38" fmla="*/ 162 w 1377"/>
                <a:gd name="T39" fmla="*/ 172 h 694"/>
                <a:gd name="T40" fmla="*/ 160 w 1377"/>
                <a:gd name="T41" fmla="*/ 166 h 694"/>
                <a:gd name="T42" fmla="*/ 160 w 1377"/>
                <a:gd name="T43" fmla="*/ 166 h 694"/>
                <a:gd name="T44" fmla="*/ 160 w 1377"/>
                <a:gd name="T45" fmla="*/ 166 h 694"/>
                <a:gd name="T46" fmla="*/ 159 w 1377"/>
                <a:gd name="T47" fmla="*/ 164 h 694"/>
                <a:gd name="T48" fmla="*/ 158 w 1377"/>
                <a:gd name="T49" fmla="*/ 160 h 694"/>
                <a:gd name="T50" fmla="*/ 156 w 1377"/>
                <a:gd name="T51" fmla="*/ 154 h 694"/>
                <a:gd name="T52" fmla="*/ 154 w 1377"/>
                <a:gd name="T53" fmla="*/ 146 h 694"/>
                <a:gd name="T54" fmla="*/ 153 w 1377"/>
                <a:gd name="T55" fmla="*/ 138 h 694"/>
                <a:gd name="T56" fmla="*/ 154 w 1377"/>
                <a:gd name="T57" fmla="*/ 130 h 694"/>
                <a:gd name="T58" fmla="*/ 157 w 1377"/>
                <a:gd name="T59" fmla="*/ 122 h 694"/>
                <a:gd name="T60" fmla="*/ 163 w 1377"/>
                <a:gd name="T61" fmla="*/ 11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4"/>
                <a:gd name="T95" fmla="*/ 1377 w 1377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4">
                  <a:moveTo>
                    <a:pt x="652" y="467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7" y="86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6"/>
                  </a:lnTo>
                  <a:lnTo>
                    <a:pt x="43" y="296"/>
                  </a:lnTo>
                  <a:lnTo>
                    <a:pt x="43" y="297"/>
                  </a:lnTo>
                  <a:lnTo>
                    <a:pt x="45" y="298"/>
                  </a:lnTo>
                  <a:lnTo>
                    <a:pt x="644" y="694"/>
                  </a:lnTo>
                  <a:lnTo>
                    <a:pt x="646" y="685"/>
                  </a:lnTo>
                  <a:lnTo>
                    <a:pt x="638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1" y="614"/>
                  </a:lnTo>
                  <a:lnTo>
                    <a:pt x="614" y="583"/>
                  </a:lnTo>
                  <a:lnTo>
                    <a:pt x="612" y="551"/>
                  </a:lnTo>
                  <a:lnTo>
                    <a:pt x="615" y="519"/>
                  </a:lnTo>
                  <a:lnTo>
                    <a:pt x="628" y="490"/>
                  </a:lnTo>
                  <a:lnTo>
                    <a:pt x="652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53"/>
            <p:cNvSpPr>
              <a:spLocks/>
            </p:cNvSpPr>
            <p:nvPr/>
          </p:nvSpPr>
          <p:spPr bwMode="auto">
            <a:xfrm>
              <a:off x="163" y="3413"/>
              <a:ext cx="614" cy="209"/>
            </a:xfrm>
            <a:custGeom>
              <a:avLst/>
              <a:gdLst>
                <a:gd name="T0" fmla="*/ 307 w 1229"/>
                <a:gd name="T1" fmla="*/ 64 h 418"/>
                <a:gd name="T2" fmla="*/ 145 w 1229"/>
                <a:gd name="T3" fmla="*/ 105 h 418"/>
                <a:gd name="T4" fmla="*/ 0 w 1229"/>
                <a:gd name="T5" fmla="*/ 21 h 418"/>
                <a:gd name="T6" fmla="*/ 170 w 1229"/>
                <a:gd name="T7" fmla="*/ 0 h 418"/>
                <a:gd name="T8" fmla="*/ 307 w 1229"/>
                <a:gd name="T9" fmla="*/ 64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8"/>
                <a:gd name="T17" fmla="*/ 1229 w 1229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8">
                  <a:moveTo>
                    <a:pt x="1229" y="256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29" y="25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54"/>
            <p:cNvSpPr>
              <a:spLocks/>
            </p:cNvSpPr>
            <p:nvPr/>
          </p:nvSpPr>
          <p:spPr bwMode="auto">
            <a:xfrm>
              <a:off x="136" y="3457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9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0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2 w 607"/>
                <a:gd name="T31" fmla="*/ 114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5" y="108"/>
                  </a:lnTo>
                  <a:lnTo>
                    <a:pt x="0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6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0" y="405"/>
                  </a:lnTo>
                  <a:lnTo>
                    <a:pt x="568" y="430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55"/>
            <p:cNvSpPr>
              <a:spLocks/>
            </p:cNvSpPr>
            <p:nvPr/>
          </p:nvSpPr>
          <p:spPr bwMode="auto">
            <a:xfrm>
              <a:off x="431" y="3550"/>
              <a:ext cx="376" cy="197"/>
            </a:xfrm>
            <a:custGeom>
              <a:avLst/>
              <a:gdLst>
                <a:gd name="T0" fmla="*/ 167 w 753"/>
                <a:gd name="T1" fmla="*/ 34 h 395"/>
                <a:gd name="T2" fmla="*/ 0 w 753"/>
                <a:gd name="T3" fmla="*/ 77 h 395"/>
                <a:gd name="T4" fmla="*/ 1 w 753"/>
                <a:gd name="T5" fmla="*/ 83 h 395"/>
                <a:gd name="T6" fmla="*/ 169 w 753"/>
                <a:gd name="T7" fmla="*/ 39 h 395"/>
                <a:gd name="T8" fmla="*/ 178 w 753"/>
                <a:gd name="T9" fmla="*/ 48 h 395"/>
                <a:gd name="T10" fmla="*/ 7 w 753"/>
                <a:gd name="T11" fmla="*/ 93 h 395"/>
                <a:gd name="T12" fmla="*/ 8 w 753"/>
                <a:gd name="T13" fmla="*/ 98 h 395"/>
                <a:gd name="T14" fmla="*/ 188 w 753"/>
                <a:gd name="T15" fmla="*/ 51 h 395"/>
                <a:gd name="T16" fmla="*/ 172 w 753"/>
                <a:gd name="T17" fmla="*/ 35 h 395"/>
                <a:gd name="T18" fmla="*/ 175 w 753"/>
                <a:gd name="T19" fmla="*/ 0 h 395"/>
                <a:gd name="T20" fmla="*/ 170 w 753"/>
                <a:gd name="T21" fmla="*/ 0 h 395"/>
                <a:gd name="T22" fmla="*/ 169 w 753"/>
                <a:gd name="T23" fmla="*/ 10 h 395"/>
                <a:gd name="T24" fmla="*/ 167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4"/>
                  </a:lnTo>
                  <a:lnTo>
                    <a:pt x="689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56"/>
            <p:cNvSpPr>
              <a:spLocks/>
            </p:cNvSpPr>
            <p:nvPr/>
          </p:nvSpPr>
          <p:spPr bwMode="auto">
            <a:xfrm>
              <a:off x="459" y="3382"/>
              <a:ext cx="347" cy="159"/>
            </a:xfrm>
            <a:custGeom>
              <a:avLst/>
              <a:gdLst>
                <a:gd name="T0" fmla="*/ 10 w 695"/>
                <a:gd name="T1" fmla="*/ 40 h 318"/>
                <a:gd name="T2" fmla="*/ 1 w 695"/>
                <a:gd name="T3" fmla="*/ 49 h 318"/>
                <a:gd name="T4" fmla="*/ 0 w 695"/>
                <a:gd name="T5" fmla="*/ 64 h 318"/>
                <a:gd name="T6" fmla="*/ 1 w 695"/>
                <a:gd name="T7" fmla="*/ 74 h 318"/>
                <a:gd name="T8" fmla="*/ 2 w 695"/>
                <a:gd name="T9" fmla="*/ 80 h 318"/>
                <a:gd name="T10" fmla="*/ 172 w 695"/>
                <a:gd name="T11" fmla="*/ 36 h 318"/>
                <a:gd name="T12" fmla="*/ 173 w 695"/>
                <a:gd name="T13" fmla="*/ 0 h 318"/>
                <a:gd name="T14" fmla="*/ 10 w 695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0" y="159"/>
                  </a:moveTo>
                  <a:lnTo>
                    <a:pt x="4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5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57"/>
            <p:cNvSpPr>
              <a:spLocks/>
            </p:cNvSpPr>
            <p:nvPr/>
          </p:nvSpPr>
          <p:spPr bwMode="auto">
            <a:xfrm>
              <a:off x="462" y="3455"/>
              <a:ext cx="368" cy="118"/>
            </a:xfrm>
            <a:custGeom>
              <a:avLst/>
              <a:gdLst>
                <a:gd name="T0" fmla="*/ 0 w 736"/>
                <a:gd name="T1" fmla="*/ 45 h 237"/>
                <a:gd name="T2" fmla="*/ 7 w 736"/>
                <a:gd name="T3" fmla="*/ 59 h 237"/>
                <a:gd name="T4" fmla="*/ 184 w 736"/>
                <a:gd name="T5" fmla="*/ 13 h 237"/>
                <a:gd name="T6" fmla="*/ 170 w 736"/>
                <a:gd name="T7" fmla="*/ 0 h 237"/>
                <a:gd name="T8" fmla="*/ 0 w 736"/>
                <a:gd name="T9" fmla="*/ 45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6"/>
                <a:gd name="T16" fmla="*/ 0 h 237"/>
                <a:gd name="T17" fmla="*/ 736 w 736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6" h="237">
                  <a:moveTo>
                    <a:pt x="0" y="181"/>
                  </a:moveTo>
                  <a:lnTo>
                    <a:pt x="30" y="237"/>
                  </a:lnTo>
                  <a:lnTo>
                    <a:pt x="736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58"/>
            <p:cNvSpPr>
              <a:spLocks/>
            </p:cNvSpPr>
            <p:nvPr/>
          </p:nvSpPr>
          <p:spPr bwMode="auto">
            <a:xfrm>
              <a:off x="158" y="3233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1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1 w 1377"/>
                <a:gd name="T25" fmla="*/ 74 h 693"/>
                <a:gd name="T26" fmla="*/ 11 w 1377"/>
                <a:gd name="T27" fmla="*/ 75 h 693"/>
                <a:gd name="T28" fmla="*/ 11 w 1377"/>
                <a:gd name="T29" fmla="*/ 75 h 693"/>
                <a:gd name="T30" fmla="*/ 161 w 1377"/>
                <a:gd name="T31" fmla="*/ 174 h 693"/>
                <a:gd name="T32" fmla="*/ 161 w 1377"/>
                <a:gd name="T33" fmla="*/ 171 h 693"/>
                <a:gd name="T34" fmla="*/ 159 w 1377"/>
                <a:gd name="T35" fmla="*/ 166 h 693"/>
                <a:gd name="T36" fmla="*/ 159 w 1377"/>
                <a:gd name="T37" fmla="*/ 166 h 693"/>
                <a:gd name="T38" fmla="*/ 159 w 1377"/>
                <a:gd name="T39" fmla="*/ 166 h 693"/>
                <a:gd name="T40" fmla="*/ 159 w 1377"/>
                <a:gd name="T41" fmla="*/ 164 h 693"/>
                <a:gd name="T42" fmla="*/ 157 w 1377"/>
                <a:gd name="T43" fmla="*/ 160 h 693"/>
                <a:gd name="T44" fmla="*/ 155 w 1377"/>
                <a:gd name="T45" fmla="*/ 154 h 693"/>
                <a:gd name="T46" fmla="*/ 153 w 1377"/>
                <a:gd name="T47" fmla="*/ 146 h 693"/>
                <a:gd name="T48" fmla="*/ 153 w 1377"/>
                <a:gd name="T49" fmla="*/ 138 h 693"/>
                <a:gd name="T50" fmla="*/ 153 w 1377"/>
                <a:gd name="T51" fmla="*/ 130 h 693"/>
                <a:gd name="T52" fmla="*/ 157 w 1377"/>
                <a:gd name="T53" fmla="*/ 123 h 693"/>
                <a:gd name="T54" fmla="*/ 163 w 1377"/>
                <a:gd name="T55" fmla="*/ 117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7"/>
                <a:gd name="T85" fmla="*/ 0 h 693"/>
                <a:gd name="T86" fmla="*/ 1377 w 1377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7" h="693">
                  <a:moveTo>
                    <a:pt x="652" y="466"/>
                  </a:moveTo>
                  <a:lnTo>
                    <a:pt x="1377" y="287"/>
                  </a:lnTo>
                  <a:lnTo>
                    <a:pt x="758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3"/>
                  </a:lnTo>
                  <a:lnTo>
                    <a:pt x="9" y="122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4" y="214"/>
                  </a:lnTo>
                  <a:lnTo>
                    <a:pt x="17" y="254"/>
                  </a:lnTo>
                  <a:lnTo>
                    <a:pt x="43" y="295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644" y="693"/>
                  </a:lnTo>
                  <a:lnTo>
                    <a:pt x="647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89"/>
                  </a:lnTo>
                  <a:lnTo>
                    <a:pt x="652" y="4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59"/>
            <p:cNvSpPr>
              <a:spLocks/>
            </p:cNvSpPr>
            <p:nvPr/>
          </p:nvSpPr>
          <p:spPr bwMode="auto">
            <a:xfrm>
              <a:off x="195" y="3245"/>
              <a:ext cx="614" cy="209"/>
            </a:xfrm>
            <a:custGeom>
              <a:avLst/>
              <a:gdLst>
                <a:gd name="T0" fmla="*/ 307 w 1228"/>
                <a:gd name="T1" fmla="*/ 64 h 417"/>
                <a:gd name="T2" fmla="*/ 146 w 1228"/>
                <a:gd name="T3" fmla="*/ 105 h 417"/>
                <a:gd name="T4" fmla="*/ 0 w 1228"/>
                <a:gd name="T5" fmla="*/ 21 h 417"/>
                <a:gd name="T6" fmla="*/ 170 w 1228"/>
                <a:gd name="T7" fmla="*/ 0 h 417"/>
                <a:gd name="T8" fmla="*/ 307 w 1228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7"/>
                <a:gd name="T17" fmla="*/ 1228 w 1228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7">
                  <a:moveTo>
                    <a:pt x="1228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0" y="0"/>
                  </a:lnTo>
                  <a:lnTo>
                    <a:pt x="1228" y="25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60"/>
            <p:cNvSpPr>
              <a:spLocks/>
            </p:cNvSpPr>
            <p:nvPr/>
          </p:nvSpPr>
          <p:spPr bwMode="auto">
            <a:xfrm>
              <a:off x="168" y="3290"/>
              <a:ext cx="304" cy="264"/>
            </a:xfrm>
            <a:custGeom>
              <a:avLst/>
              <a:gdLst>
                <a:gd name="T0" fmla="*/ 146 w 607"/>
                <a:gd name="T1" fmla="*/ 132 h 529"/>
                <a:gd name="T2" fmla="*/ 10 w 607"/>
                <a:gd name="T3" fmla="*/ 41 h 529"/>
                <a:gd name="T4" fmla="*/ 5 w 607"/>
                <a:gd name="T5" fmla="*/ 33 h 529"/>
                <a:gd name="T6" fmla="*/ 2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5 h 529"/>
                <a:gd name="T16" fmla="*/ 3 w 607"/>
                <a:gd name="T17" fmla="*/ 2 h 529"/>
                <a:gd name="T18" fmla="*/ 5 w 607"/>
                <a:gd name="T19" fmla="*/ 0 h 529"/>
                <a:gd name="T20" fmla="*/ 152 w 607"/>
                <a:gd name="T21" fmla="*/ 85 h 529"/>
                <a:gd name="T22" fmla="*/ 148 w 607"/>
                <a:gd name="T23" fmla="*/ 90 h 529"/>
                <a:gd name="T24" fmla="*/ 145 w 607"/>
                <a:gd name="T25" fmla="*/ 95 h 529"/>
                <a:gd name="T26" fmla="*/ 143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3 w 607"/>
                <a:gd name="T33" fmla="*/ 120 h 529"/>
                <a:gd name="T34" fmla="*/ 145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6" y="108"/>
                  </a:lnTo>
                  <a:lnTo>
                    <a:pt x="0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9" y="382"/>
                  </a:lnTo>
                  <a:lnTo>
                    <a:pt x="570" y="406"/>
                  </a:lnTo>
                  <a:lnTo>
                    <a:pt x="568" y="431"/>
                  </a:lnTo>
                  <a:lnTo>
                    <a:pt x="568" y="457"/>
                  </a:lnTo>
                  <a:lnTo>
                    <a:pt x="572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61"/>
            <p:cNvSpPr>
              <a:spLocks/>
            </p:cNvSpPr>
            <p:nvPr/>
          </p:nvSpPr>
          <p:spPr bwMode="auto">
            <a:xfrm>
              <a:off x="462" y="3382"/>
              <a:ext cx="377" cy="198"/>
            </a:xfrm>
            <a:custGeom>
              <a:avLst/>
              <a:gdLst>
                <a:gd name="T0" fmla="*/ 168 w 753"/>
                <a:gd name="T1" fmla="*/ 34 h 395"/>
                <a:gd name="T2" fmla="*/ 0 w 753"/>
                <a:gd name="T3" fmla="*/ 78 h 395"/>
                <a:gd name="T4" fmla="*/ 1 w 753"/>
                <a:gd name="T5" fmla="*/ 83 h 395"/>
                <a:gd name="T6" fmla="*/ 170 w 753"/>
                <a:gd name="T7" fmla="*/ 40 h 395"/>
                <a:gd name="T8" fmla="*/ 179 w 753"/>
                <a:gd name="T9" fmla="*/ 49 h 395"/>
                <a:gd name="T10" fmla="*/ 7 w 753"/>
                <a:gd name="T11" fmla="*/ 94 h 395"/>
                <a:gd name="T12" fmla="*/ 9 w 753"/>
                <a:gd name="T13" fmla="*/ 99 h 395"/>
                <a:gd name="T14" fmla="*/ 189 w 753"/>
                <a:gd name="T15" fmla="*/ 52 h 395"/>
                <a:gd name="T16" fmla="*/ 173 w 753"/>
                <a:gd name="T17" fmla="*/ 36 h 395"/>
                <a:gd name="T18" fmla="*/ 175 w 753"/>
                <a:gd name="T19" fmla="*/ 1 h 395"/>
                <a:gd name="T20" fmla="*/ 171 w 753"/>
                <a:gd name="T21" fmla="*/ 0 h 395"/>
                <a:gd name="T22" fmla="*/ 170 w 753"/>
                <a:gd name="T23" fmla="*/ 11 h 395"/>
                <a:gd name="T24" fmla="*/ 168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5"/>
                  </a:lnTo>
                  <a:lnTo>
                    <a:pt x="690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62"/>
            <p:cNvSpPr>
              <a:spLocks/>
            </p:cNvSpPr>
            <p:nvPr/>
          </p:nvSpPr>
          <p:spPr bwMode="auto">
            <a:xfrm>
              <a:off x="478" y="3180"/>
              <a:ext cx="334" cy="209"/>
            </a:xfrm>
            <a:custGeom>
              <a:avLst/>
              <a:gdLst>
                <a:gd name="T0" fmla="*/ 7 w 668"/>
                <a:gd name="T1" fmla="*/ 59 h 416"/>
                <a:gd name="T2" fmla="*/ 0 w 668"/>
                <a:gd name="T3" fmla="*/ 72 h 416"/>
                <a:gd name="T4" fmla="*/ 1 w 668"/>
                <a:gd name="T5" fmla="*/ 88 h 416"/>
                <a:gd name="T6" fmla="*/ 3 w 668"/>
                <a:gd name="T7" fmla="*/ 98 h 416"/>
                <a:gd name="T8" fmla="*/ 3 w 668"/>
                <a:gd name="T9" fmla="*/ 105 h 416"/>
                <a:gd name="T10" fmla="*/ 167 w 668"/>
                <a:gd name="T11" fmla="*/ 39 h 416"/>
                <a:gd name="T12" fmla="*/ 165 w 668"/>
                <a:gd name="T13" fmla="*/ 0 h 416"/>
                <a:gd name="T14" fmla="*/ 7 w 668"/>
                <a:gd name="T15" fmla="*/ 59 h 4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8"/>
                <a:gd name="T25" fmla="*/ 0 h 416"/>
                <a:gd name="T26" fmla="*/ 668 w 668"/>
                <a:gd name="T27" fmla="*/ 416 h 4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8" h="416">
                  <a:moveTo>
                    <a:pt x="30" y="235"/>
                  </a:moveTo>
                  <a:lnTo>
                    <a:pt x="0" y="285"/>
                  </a:lnTo>
                  <a:lnTo>
                    <a:pt x="1" y="348"/>
                  </a:lnTo>
                  <a:lnTo>
                    <a:pt x="11" y="391"/>
                  </a:lnTo>
                  <a:lnTo>
                    <a:pt x="15" y="416"/>
                  </a:lnTo>
                  <a:lnTo>
                    <a:pt x="668" y="154"/>
                  </a:lnTo>
                  <a:lnTo>
                    <a:pt x="660" y="0"/>
                  </a:lnTo>
                  <a:lnTo>
                    <a:pt x="30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63"/>
            <p:cNvSpPr>
              <a:spLocks/>
            </p:cNvSpPr>
            <p:nvPr/>
          </p:nvSpPr>
          <p:spPr bwMode="auto">
            <a:xfrm>
              <a:off x="485" y="3260"/>
              <a:ext cx="356" cy="163"/>
            </a:xfrm>
            <a:custGeom>
              <a:avLst/>
              <a:gdLst>
                <a:gd name="T0" fmla="*/ 0 w 712"/>
                <a:gd name="T1" fmla="*/ 66 h 327"/>
                <a:gd name="T2" fmla="*/ 9 w 712"/>
                <a:gd name="T3" fmla="*/ 81 h 327"/>
                <a:gd name="T4" fmla="*/ 178 w 712"/>
                <a:gd name="T5" fmla="*/ 13 h 327"/>
                <a:gd name="T6" fmla="*/ 163 w 712"/>
                <a:gd name="T7" fmla="*/ 0 h 327"/>
                <a:gd name="T8" fmla="*/ 0 w 712"/>
                <a:gd name="T9" fmla="*/ 66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7"/>
                <a:gd name="T17" fmla="*/ 712 w 712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7">
                  <a:moveTo>
                    <a:pt x="0" y="267"/>
                  </a:moveTo>
                  <a:lnTo>
                    <a:pt x="35" y="327"/>
                  </a:lnTo>
                  <a:lnTo>
                    <a:pt x="712" y="53"/>
                  </a:lnTo>
                  <a:lnTo>
                    <a:pt x="650" y="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64"/>
            <p:cNvSpPr>
              <a:spLocks/>
            </p:cNvSpPr>
            <p:nvPr/>
          </p:nvSpPr>
          <p:spPr bwMode="auto">
            <a:xfrm>
              <a:off x="160" y="3038"/>
              <a:ext cx="687" cy="392"/>
            </a:xfrm>
            <a:custGeom>
              <a:avLst/>
              <a:gdLst>
                <a:gd name="T0" fmla="*/ 169 w 1374"/>
                <a:gd name="T1" fmla="*/ 133 h 784"/>
                <a:gd name="T2" fmla="*/ 344 w 1374"/>
                <a:gd name="T3" fmla="*/ 67 h 784"/>
                <a:gd name="T4" fmla="*/ 183 w 1374"/>
                <a:gd name="T5" fmla="*/ 0 h 784"/>
                <a:gd name="T6" fmla="*/ 5 w 1374"/>
                <a:gd name="T7" fmla="*/ 40 h 784"/>
                <a:gd name="T8" fmla="*/ 3 w 1374"/>
                <a:gd name="T9" fmla="*/ 42 h 784"/>
                <a:gd name="T10" fmla="*/ 3 w 1374"/>
                <a:gd name="T11" fmla="*/ 46 h 784"/>
                <a:gd name="T12" fmla="*/ 1 w 1374"/>
                <a:gd name="T13" fmla="*/ 51 h 784"/>
                <a:gd name="T14" fmla="*/ 0 w 1374"/>
                <a:gd name="T15" fmla="*/ 58 h 784"/>
                <a:gd name="T16" fmla="*/ 1 w 1374"/>
                <a:gd name="T17" fmla="*/ 68 h 784"/>
                <a:gd name="T18" fmla="*/ 3 w 1374"/>
                <a:gd name="T19" fmla="*/ 78 h 784"/>
                <a:gd name="T20" fmla="*/ 6 w 1374"/>
                <a:gd name="T21" fmla="*/ 88 h 784"/>
                <a:gd name="T22" fmla="*/ 14 w 1374"/>
                <a:gd name="T23" fmla="*/ 99 h 784"/>
                <a:gd name="T24" fmla="*/ 14 w 1374"/>
                <a:gd name="T25" fmla="*/ 99 h 784"/>
                <a:gd name="T26" fmla="*/ 14 w 1374"/>
                <a:gd name="T27" fmla="*/ 99 h 784"/>
                <a:gd name="T28" fmla="*/ 14 w 1374"/>
                <a:gd name="T29" fmla="*/ 99 h 784"/>
                <a:gd name="T30" fmla="*/ 173 w 1374"/>
                <a:gd name="T31" fmla="*/ 196 h 784"/>
                <a:gd name="T32" fmla="*/ 173 w 1374"/>
                <a:gd name="T33" fmla="*/ 194 h 784"/>
                <a:gd name="T34" fmla="*/ 171 w 1374"/>
                <a:gd name="T35" fmla="*/ 188 h 784"/>
                <a:gd name="T36" fmla="*/ 171 w 1374"/>
                <a:gd name="T37" fmla="*/ 188 h 784"/>
                <a:gd name="T38" fmla="*/ 171 w 1374"/>
                <a:gd name="T39" fmla="*/ 188 h 784"/>
                <a:gd name="T40" fmla="*/ 170 w 1374"/>
                <a:gd name="T41" fmla="*/ 186 h 784"/>
                <a:gd name="T42" fmla="*/ 168 w 1374"/>
                <a:gd name="T43" fmla="*/ 181 h 784"/>
                <a:gd name="T44" fmla="*/ 166 w 1374"/>
                <a:gd name="T45" fmla="*/ 175 h 784"/>
                <a:gd name="T46" fmla="*/ 163 w 1374"/>
                <a:gd name="T47" fmla="*/ 166 h 784"/>
                <a:gd name="T48" fmla="*/ 162 w 1374"/>
                <a:gd name="T49" fmla="*/ 158 h 784"/>
                <a:gd name="T50" fmla="*/ 162 w 1374"/>
                <a:gd name="T51" fmla="*/ 149 h 784"/>
                <a:gd name="T52" fmla="*/ 164 w 1374"/>
                <a:gd name="T53" fmla="*/ 140 h 784"/>
                <a:gd name="T54" fmla="*/ 169 w 1374"/>
                <a:gd name="T55" fmla="*/ 133 h 7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4"/>
                <a:gd name="T85" fmla="*/ 0 h 784"/>
                <a:gd name="T86" fmla="*/ 1374 w 1374"/>
                <a:gd name="T87" fmla="*/ 784 h 7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4" h="784">
                  <a:moveTo>
                    <a:pt x="676" y="531"/>
                  </a:moveTo>
                  <a:lnTo>
                    <a:pt x="1374" y="266"/>
                  </a:lnTo>
                  <a:lnTo>
                    <a:pt x="732" y="0"/>
                  </a:lnTo>
                  <a:lnTo>
                    <a:pt x="17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3" y="204"/>
                  </a:lnTo>
                  <a:lnTo>
                    <a:pt x="0" y="234"/>
                  </a:lnTo>
                  <a:lnTo>
                    <a:pt x="1" y="270"/>
                  </a:lnTo>
                  <a:lnTo>
                    <a:pt x="9" y="309"/>
                  </a:lnTo>
                  <a:lnTo>
                    <a:pt x="26" y="351"/>
                  </a:lnTo>
                  <a:lnTo>
                    <a:pt x="56" y="396"/>
                  </a:lnTo>
                  <a:lnTo>
                    <a:pt x="57" y="399"/>
                  </a:lnTo>
                  <a:lnTo>
                    <a:pt x="58" y="399"/>
                  </a:lnTo>
                  <a:lnTo>
                    <a:pt x="692" y="784"/>
                  </a:lnTo>
                  <a:lnTo>
                    <a:pt x="693" y="774"/>
                  </a:lnTo>
                  <a:lnTo>
                    <a:pt x="683" y="751"/>
                  </a:lnTo>
                  <a:lnTo>
                    <a:pt x="679" y="744"/>
                  </a:lnTo>
                  <a:lnTo>
                    <a:pt x="671" y="724"/>
                  </a:lnTo>
                  <a:lnTo>
                    <a:pt x="661" y="698"/>
                  </a:lnTo>
                  <a:lnTo>
                    <a:pt x="651" y="664"/>
                  </a:lnTo>
                  <a:lnTo>
                    <a:pt x="645" y="629"/>
                  </a:lnTo>
                  <a:lnTo>
                    <a:pt x="645" y="593"/>
                  </a:lnTo>
                  <a:lnTo>
                    <a:pt x="655" y="560"/>
                  </a:lnTo>
                  <a:lnTo>
                    <a:pt x="676" y="5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65"/>
            <p:cNvSpPr>
              <a:spLocks/>
            </p:cNvSpPr>
            <p:nvPr/>
          </p:nvSpPr>
          <p:spPr bwMode="auto">
            <a:xfrm>
              <a:off x="193" y="3052"/>
              <a:ext cx="618" cy="238"/>
            </a:xfrm>
            <a:custGeom>
              <a:avLst/>
              <a:gdLst>
                <a:gd name="T0" fmla="*/ 309 w 1236"/>
                <a:gd name="T1" fmla="*/ 59 h 475"/>
                <a:gd name="T2" fmla="*/ 153 w 1236"/>
                <a:gd name="T3" fmla="*/ 119 h 475"/>
                <a:gd name="T4" fmla="*/ 0 w 1236"/>
                <a:gd name="T5" fmla="*/ 38 h 475"/>
                <a:gd name="T6" fmla="*/ 166 w 1236"/>
                <a:gd name="T7" fmla="*/ 0 h 475"/>
                <a:gd name="T8" fmla="*/ 309 w 1236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6"/>
                <a:gd name="T16" fmla="*/ 0 h 475"/>
                <a:gd name="T17" fmla="*/ 1236 w 1236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6" h="475">
                  <a:moveTo>
                    <a:pt x="1236" y="236"/>
                  </a:moveTo>
                  <a:lnTo>
                    <a:pt x="610" y="475"/>
                  </a:lnTo>
                  <a:lnTo>
                    <a:pt x="0" y="151"/>
                  </a:lnTo>
                  <a:lnTo>
                    <a:pt x="665" y="0"/>
                  </a:lnTo>
                  <a:lnTo>
                    <a:pt x="1236" y="236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66"/>
            <p:cNvSpPr>
              <a:spLocks/>
            </p:cNvSpPr>
            <p:nvPr/>
          </p:nvSpPr>
          <p:spPr bwMode="auto">
            <a:xfrm>
              <a:off x="170" y="3133"/>
              <a:ext cx="316" cy="271"/>
            </a:xfrm>
            <a:custGeom>
              <a:avLst/>
              <a:gdLst>
                <a:gd name="T0" fmla="*/ 157 w 632"/>
                <a:gd name="T1" fmla="*/ 136 h 541"/>
                <a:gd name="T2" fmla="*/ 12 w 632"/>
                <a:gd name="T3" fmla="*/ 47 h 541"/>
                <a:gd name="T4" fmla="*/ 7 w 632"/>
                <a:gd name="T5" fmla="*/ 39 h 541"/>
                <a:gd name="T6" fmla="*/ 3 w 632"/>
                <a:gd name="T7" fmla="*/ 32 h 541"/>
                <a:gd name="T8" fmla="*/ 1 w 632"/>
                <a:gd name="T9" fmla="*/ 24 h 541"/>
                <a:gd name="T10" fmla="*/ 1 w 632"/>
                <a:gd name="T11" fmla="*/ 18 h 541"/>
                <a:gd name="T12" fmla="*/ 0 w 632"/>
                <a:gd name="T13" fmla="*/ 12 h 541"/>
                <a:gd name="T14" fmla="*/ 1 w 632"/>
                <a:gd name="T15" fmla="*/ 7 h 541"/>
                <a:gd name="T16" fmla="*/ 1 w 632"/>
                <a:gd name="T17" fmla="*/ 3 h 541"/>
                <a:gd name="T18" fmla="*/ 2 w 632"/>
                <a:gd name="T19" fmla="*/ 0 h 541"/>
                <a:gd name="T20" fmla="*/ 158 w 632"/>
                <a:gd name="T21" fmla="*/ 83 h 541"/>
                <a:gd name="T22" fmla="*/ 155 w 632"/>
                <a:gd name="T23" fmla="*/ 88 h 541"/>
                <a:gd name="T24" fmla="*/ 152 w 632"/>
                <a:gd name="T25" fmla="*/ 95 h 541"/>
                <a:gd name="T26" fmla="*/ 151 w 632"/>
                <a:gd name="T27" fmla="*/ 102 h 541"/>
                <a:gd name="T28" fmla="*/ 151 w 632"/>
                <a:gd name="T29" fmla="*/ 109 h 541"/>
                <a:gd name="T30" fmla="*/ 152 w 632"/>
                <a:gd name="T31" fmla="*/ 116 h 541"/>
                <a:gd name="T32" fmla="*/ 153 w 632"/>
                <a:gd name="T33" fmla="*/ 123 h 541"/>
                <a:gd name="T34" fmla="*/ 155 w 632"/>
                <a:gd name="T35" fmla="*/ 130 h 541"/>
                <a:gd name="T36" fmla="*/ 157 w 632"/>
                <a:gd name="T37" fmla="*/ 136 h 5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2"/>
                <a:gd name="T58" fmla="*/ 0 h 541"/>
                <a:gd name="T59" fmla="*/ 632 w 632"/>
                <a:gd name="T60" fmla="*/ 541 h 5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2" h="541">
                  <a:moveTo>
                    <a:pt x="628" y="541"/>
                  </a:moveTo>
                  <a:lnTo>
                    <a:pt x="50" y="187"/>
                  </a:lnTo>
                  <a:lnTo>
                    <a:pt x="28" y="154"/>
                  </a:lnTo>
                  <a:lnTo>
                    <a:pt x="13" y="125"/>
                  </a:lnTo>
                  <a:lnTo>
                    <a:pt x="5" y="96"/>
                  </a:lnTo>
                  <a:lnTo>
                    <a:pt x="2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1" y="0"/>
                  </a:lnTo>
                  <a:lnTo>
                    <a:pt x="632" y="329"/>
                  </a:lnTo>
                  <a:lnTo>
                    <a:pt x="617" y="352"/>
                  </a:lnTo>
                  <a:lnTo>
                    <a:pt x="608" y="378"/>
                  </a:lnTo>
                  <a:lnTo>
                    <a:pt x="603" y="405"/>
                  </a:lnTo>
                  <a:lnTo>
                    <a:pt x="603" y="433"/>
                  </a:lnTo>
                  <a:lnTo>
                    <a:pt x="605" y="462"/>
                  </a:lnTo>
                  <a:lnTo>
                    <a:pt x="611" y="489"/>
                  </a:lnTo>
                  <a:lnTo>
                    <a:pt x="619" y="517"/>
                  </a:lnTo>
                  <a:lnTo>
                    <a:pt x="628" y="541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67"/>
            <p:cNvSpPr>
              <a:spLocks/>
            </p:cNvSpPr>
            <p:nvPr/>
          </p:nvSpPr>
          <p:spPr bwMode="auto">
            <a:xfrm>
              <a:off x="485" y="3181"/>
              <a:ext cx="365" cy="249"/>
            </a:xfrm>
            <a:custGeom>
              <a:avLst/>
              <a:gdLst>
                <a:gd name="T0" fmla="*/ 161 w 730"/>
                <a:gd name="T1" fmla="*/ 37 h 498"/>
                <a:gd name="T2" fmla="*/ 0 w 730"/>
                <a:gd name="T3" fmla="*/ 102 h 498"/>
                <a:gd name="T4" fmla="*/ 1 w 730"/>
                <a:gd name="T5" fmla="*/ 108 h 498"/>
                <a:gd name="T6" fmla="*/ 163 w 730"/>
                <a:gd name="T7" fmla="*/ 43 h 498"/>
                <a:gd name="T8" fmla="*/ 173 w 730"/>
                <a:gd name="T9" fmla="*/ 52 h 498"/>
                <a:gd name="T10" fmla="*/ 9 w 730"/>
                <a:gd name="T11" fmla="*/ 119 h 498"/>
                <a:gd name="T12" fmla="*/ 11 w 730"/>
                <a:gd name="T13" fmla="*/ 125 h 498"/>
                <a:gd name="T14" fmla="*/ 183 w 730"/>
                <a:gd name="T15" fmla="*/ 54 h 498"/>
                <a:gd name="T16" fmla="*/ 166 w 730"/>
                <a:gd name="T17" fmla="*/ 38 h 498"/>
                <a:gd name="T18" fmla="*/ 165 w 730"/>
                <a:gd name="T19" fmla="*/ 0 h 498"/>
                <a:gd name="T20" fmla="*/ 160 w 730"/>
                <a:gd name="T21" fmla="*/ 0 h 498"/>
                <a:gd name="T22" fmla="*/ 161 w 730"/>
                <a:gd name="T23" fmla="*/ 12 h 498"/>
                <a:gd name="T24" fmla="*/ 161 w 730"/>
                <a:gd name="T25" fmla="*/ 37 h 4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498"/>
                <a:gd name="T41" fmla="*/ 730 w 730"/>
                <a:gd name="T42" fmla="*/ 498 h 4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498">
                  <a:moveTo>
                    <a:pt x="643" y="148"/>
                  </a:moveTo>
                  <a:lnTo>
                    <a:pt x="0" y="408"/>
                  </a:lnTo>
                  <a:lnTo>
                    <a:pt x="6" y="430"/>
                  </a:lnTo>
                  <a:lnTo>
                    <a:pt x="651" y="170"/>
                  </a:lnTo>
                  <a:lnTo>
                    <a:pt x="691" y="207"/>
                  </a:lnTo>
                  <a:lnTo>
                    <a:pt x="34" y="476"/>
                  </a:lnTo>
                  <a:lnTo>
                    <a:pt x="42" y="498"/>
                  </a:lnTo>
                  <a:lnTo>
                    <a:pt x="730" y="215"/>
                  </a:lnTo>
                  <a:lnTo>
                    <a:pt x="662" y="152"/>
                  </a:lnTo>
                  <a:lnTo>
                    <a:pt x="660" y="0"/>
                  </a:lnTo>
                  <a:lnTo>
                    <a:pt x="640" y="0"/>
                  </a:lnTo>
                  <a:lnTo>
                    <a:pt x="641" y="47"/>
                  </a:lnTo>
                  <a:lnTo>
                    <a:pt x="643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68"/>
            <p:cNvSpPr>
              <a:spLocks/>
            </p:cNvSpPr>
            <p:nvPr/>
          </p:nvSpPr>
          <p:spPr bwMode="auto">
            <a:xfrm>
              <a:off x="435" y="3031"/>
              <a:ext cx="348" cy="159"/>
            </a:xfrm>
            <a:custGeom>
              <a:avLst/>
              <a:gdLst>
                <a:gd name="T0" fmla="*/ 10 w 694"/>
                <a:gd name="T1" fmla="*/ 40 h 318"/>
                <a:gd name="T2" fmla="*/ 2 w 694"/>
                <a:gd name="T3" fmla="*/ 50 h 318"/>
                <a:gd name="T4" fmla="*/ 0 w 694"/>
                <a:gd name="T5" fmla="*/ 64 h 318"/>
                <a:gd name="T6" fmla="*/ 2 w 694"/>
                <a:gd name="T7" fmla="*/ 74 h 318"/>
                <a:gd name="T8" fmla="*/ 2 w 694"/>
                <a:gd name="T9" fmla="*/ 80 h 318"/>
                <a:gd name="T10" fmla="*/ 173 w 694"/>
                <a:gd name="T11" fmla="*/ 36 h 318"/>
                <a:gd name="T12" fmla="*/ 175 w 694"/>
                <a:gd name="T13" fmla="*/ 0 h 318"/>
                <a:gd name="T14" fmla="*/ 10 w 694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0" y="159"/>
                  </a:moveTo>
                  <a:lnTo>
                    <a:pt x="5" y="200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0" y="141"/>
                  </a:lnTo>
                  <a:lnTo>
                    <a:pt x="694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69"/>
            <p:cNvSpPr>
              <a:spLocks/>
            </p:cNvSpPr>
            <p:nvPr/>
          </p:nvSpPr>
          <p:spPr bwMode="auto">
            <a:xfrm>
              <a:off x="439" y="3103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2"/>
                  </a:moveTo>
                  <a:lnTo>
                    <a:pt x="30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70"/>
            <p:cNvSpPr>
              <a:spLocks/>
            </p:cNvSpPr>
            <p:nvPr/>
          </p:nvSpPr>
          <p:spPr bwMode="auto">
            <a:xfrm>
              <a:off x="134" y="2881"/>
              <a:ext cx="688" cy="346"/>
            </a:xfrm>
            <a:custGeom>
              <a:avLst/>
              <a:gdLst>
                <a:gd name="T0" fmla="*/ 163 w 1377"/>
                <a:gd name="T1" fmla="*/ 116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0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3 h 693"/>
                <a:gd name="T20" fmla="*/ 4 w 1377"/>
                <a:gd name="T21" fmla="*/ 63 h 693"/>
                <a:gd name="T22" fmla="*/ 10 w 1377"/>
                <a:gd name="T23" fmla="*/ 74 h 693"/>
                <a:gd name="T24" fmla="*/ 10 w 1377"/>
                <a:gd name="T25" fmla="*/ 74 h 693"/>
                <a:gd name="T26" fmla="*/ 11 w 1377"/>
                <a:gd name="T27" fmla="*/ 74 h 693"/>
                <a:gd name="T28" fmla="*/ 11 w 1377"/>
                <a:gd name="T29" fmla="*/ 74 h 693"/>
                <a:gd name="T30" fmla="*/ 11 w 1377"/>
                <a:gd name="T31" fmla="*/ 74 h 693"/>
                <a:gd name="T32" fmla="*/ 11 w 1377"/>
                <a:gd name="T33" fmla="*/ 74 h 693"/>
                <a:gd name="T34" fmla="*/ 11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9 w 1377"/>
                <a:gd name="T47" fmla="*/ 164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7 h 693"/>
                <a:gd name="T56" fmla="*/ 154 w 1377"/>
                <a:gd name="T57" fmla="*/ 129 h 693"/>
                <a:gd name="T58" fmla="*/ 157 w 1377"/>
                <a:gd name="T59" fmla="*/ 122 h 693"/>
                <a:gd name="T60" fmla="*/ 163 w 1377"/>
                <a:gd name="T61" fmla="*/ 116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8"/>
                  </a:lnTo>
                  <a:lnTo>
                    <a:pt x="759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5"/>
                  </a:lnTo>
                  <a:lnTo>
                    <a:pt x="42" y="296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6" y="685"/>
                  </a:lnTo>
                  <a:lnTo>
                    <a:pt x="639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2" y="615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71"/>
            <p:cNvSpPr>
              <a:spLocks/>
            </p:cNvSpPr>
            <p:nvPr/>
          </p:nvSpPr>
          <p:spPr bwMode="auto">
            <a:xfrm>
              <a:off x="171" y="2894"/>
              <a:ext cx="615" cy="209"/>
            </a:xfrm>
            <a:custGeom>
              <a:avLst/>
              <a:gdLst>
                <a:gd name="T0" fmla="*/ 308 w 1229"/>
                <a:gd name="T1" fmla="*/ 64 h 417"/>
                <a:gd name="T2" fmla="*/ 146 w 1229"/>
                <a:gd name="T3" fmla="*/ 105 h 417"/>
                <a:gd name="T4" fmla="*/ 0 w 1229"/>
                <a:gd name="T5" fmla="*/ 21 h 417"/>
                <a:gd name="T6" fmla="*/ 171 w 1229"/>
                <a:gd name="T7" fmla="*/ 0 h 417"/>
                <a:gd name="T8" fmla="*/ 308 w 1229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7"/>
                <a:gd name="T17" fmla="*/ 1229 w 1229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7">
                  <a:moveTo>
                    <a:pt x="1229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1" y="0"/>
                  </a:lnTo>
                  <a:lnTo>
                    <a:pt x="1229" y="2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72"/>
            <p:cNvSpPr>
              <a:spLocks/>
            </p:cNvSpPr>
            <p:nvPr/>
          </p:nvSpPr>
          <p:spPr bwMode="auto">
            <a:xfrm>
              <a:off x="145" y="2938"/>
              <a:ext cx="304" cy="264"/>
            </a:xfrm>
            <a:custGeom>
              <a:avLst/>
              <a:gdLst>
                <a:gd name="T0" fmla="*/ 146 w 607"/>
                <a:gd name="T1" fmla="*/ 132 h 528"/>
                <a:gd name="T2" fmla="*/ 10 w 607"/>
                <a:gd name="T3" fmla="*/ 41 h 528"/>
                <a:gd name="T4" fmla="*/ 5 w 607"/>
                <a:gd name="T5" fmla="*/ 33 h 528"/>
                <a:gd name="T6" fmla="*/ 2 w 607"/>
                <a:gd name="T7" fmla="*/ 27 h 528"/>
                <a:gd name="T8" fmla="*/ 1 w 607"/>
                <a:gd name="T9" fmla="*/ 20 h 528"/>
                <a:gd name="T10" fmla="*/ 0 w 607"/>
                <a:gd name="T11" fmla="*/ 15 h 528"/>
                <a:gd name="T12" fmla="*/ 1 w 607"/>
                <a:gd name="T13" fmla="*/ 9 h 528"/>
                <a:gd name="T14" fmla="*/ 2 w 607"/>
                <a:gd name="T15" fmla="*/ 5 h 528"/>
                <a:gd name="T16" fmla="*/ 3 w 607"/>
                <a:gd name="T17" fmla="*/ 2 h 528"/>
                <a:gd name="T18" fmla="*/ 5 w 607"/>
                <a:gd name="T19" fmla="*/ 0 h 528"/>
                <a:gd name="T20" fmla="*/ 152 w 607"/>
                <a:gd name="T21" fmla="*/ 85 h 528"/>
                <a:gd name="T22" fmla="*/ 148 w 607"/>
                <a:gd name="T23" fmla="*/ 89 h 528"/>
                <a:gd name="T24" fmla="*/ 145 w 607"/>
                <a:gd name="T25" fmla="*/ 95 h 528"/>
                <a:gd name="T26" fmla="*/ 143 w 607"/>
                <a:gd name="T27" fmla="*/ 101 h 528"/>
                <a:gd name="T28" fmla="*/ 142 w 607"/>
                <a:gd name="T29" fmla="*/ 107 h 528"/>
                <a:gd name="T30" fmla="*/ 142 w 607"/>
                <a:gd name="T31" fmla="*/ 114 h 528"/>
                <a:gd name="T32" fmla="*/ 143 w 607"/>
                <a:gd name="T33" fmla="*/ 120 h 528"/>
                <a:gd name="T34" fmla="*/ 145 w 607"/>
                <a:gd name="T35" fmla="*/ 126 h 528"/>
                <a:gd name="T36" fmla="*/ 146 w 607"/>
                <a:gd name="T37" fmla="*/ 132 h 5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8"/>
                <a:gd name="T59" fmla="*/ 607 w 607"/>
                <a:gd name="T60" fmla="*/ 528 h 5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8">
                  <a:moveTo>
                    <a:pt x="584" y="528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7" y="108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5"/>
                  </a:lnTo>
                  <a:lnTo>
                    <a:pt x="584" y="5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73"/>
            <p:cNvSpPr>
              <a:spLocks/>
            </p:cNvSpPr>
            <p:nvPr/>
          </p:nvSpPr>
          <p:spPr bwMode="auto">
            <a:xfrm>
              <a:off x="439" y="3031"/>
              <a:ext cx="377" cy="196"/>
            </a:xfrm>
            <a:custGeom>
              <a:avLst/>
              <a:gdLst>
                <a:gd name="T0" fmla="*/ 168 w 753"/>
                <a:gd name="T1" fmla="*/ 34 h 394"/>
                <a:gd name="T2" fmla="*/ 0 w 753"/>
                <a:gd name="T3" fmla="*/ 77 h 394"/>
                <a:gd name="T4" fmla="*/ 1 w 753"/>
                <a:gd name="T5" fmla="*/ 82 h 394"/>
                <a:gd name="T6" fmla="*/ 170 w 753"/>
                <a:gd name="T7" fmla="*/ 39 h 394"/>
                <a:gd name="T8" fmla="*/ 179 w 753"/>
                <a:gd name="T9" fmla="*/ 48 h 394"/>
                <a:gd name="T10" fmla="*/ 7 w 753"/>
                <a:gd name="T11" fmla="*/ 93 h 394"/>
                <a:gd name="T12" fmla="*/ 9 w 753"/>
                <a:gd name="T13" fmla="*/ 98 h 394"/>
                <a:gd name="T14" fmla="*/ 189 w 753"/>
                <a:gd name="T15" fmla="*/ 50 h 394"/>
                <a:gd name="T16" fmla="*/ 173 w 753"/>
                <a:gd name="T17" fmla="*/ 35 h 394"/>
                <a:gd name="T18" fmla="*/ 175 w 753"/>
                <a:gd name="T19" fmla="*/ 0 h 394"/>
                <a:gd name="T20" fmla="*/ 171 w 753"/>
                <a:gd name="T21" fmla="*/ 0 h 394"/>
                <a:gd name="T22" fmla="*/ 170 w 753"/>
                <a:gd name="T23" fmla="*/ 10 h 394"/>
                <a:gd name="T24" fmla="*/ 168 w 753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4"/>
                <a:gd name="T41" fmla="*/ 753 w 753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4">
                  <a:moveTo>
                    <a:pt x="670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6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3" y="204"/>
                  </a:lnTo>
                  <a:lnTo>
                    <a:pt x="690" y="141"/>
                  </a:lnTo>
                  <a:lnTo>
                    <a:pt x="700" y="2"/>
                  </a:lnTo>
                  <a:lnTo>
                    <a:pt x="681" y="0"/>
                  </a:lnTo>
                  <a:lnTo>
                    <a:pt x="677" y="43"/>
                  </a:lnTo>
                  <a:lnTo>
                    <a:pt x="670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74"/>
            <p:cNvSpPr>
              <a:spLocks/>
            </p:cNvSpPr>
            <p:nvPr/>
          </p:nvSpPr>
          <p:spPr bwMode="auto">
            <a:xfrm>
              <a:off x="442" y="2844"/>
              <a:ext cx="348" cy="159"/>
            </a:xfrm>
            <a:custGeom>
              <a:avLst/>
              <a:gdLst>
                <a:gd name="T0" fmla="*/ 11 w 695"/>
                <a:gd name="T1" fmla="*/ 40 h 317"/>
                <a:gd name="T2" fmla="*/ 2 w 695"/>
                <a:gd name="T3" fmla="*/ 50 h 317"/>
                <a:gd name="T4" fmla="*/ 0 w 695"/>
                <a:gd name="T5" fmla="*/ 64 h 317"/>
                <a:gd name="T6" fmla="*/ 2 w 695"/>
                <a:gd name="T7" fmla="*/ 74 h 317"/>
                <a:gd name="T8" fmla="*/ 3 w 695"/>
                <a:gd name="T9" fmla="*/ 80 h 317"/>
                <a:gd name="T10" fmla="*/ 173 w 695"/>
                <a:gd name="T11" fmla="*/ 35 h 317"/>
                <a:gd name="T12" fmla="*/ 174 w 695"/>
                <a:gd name="T13" fmla="*/ 0 h 317"/>
                <a:gd name="T14" fmla="*/ 11 w 695"/>
                <a:gd name="T15" fmla="*/ 40 h 3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7"/>
                <a:gd name="T26" fmla="*/ 695 w 695"/>
                <a:gd name="T27" fmla="*/ 317 h 3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7">
                  <a:moveTo>
                    <a:pt x="41" y="158"/>
                  </a:moveTo>
                  <a:lnTo>
                    <a:pt x="5" y="199"/>
                  </a:lnTo>
                  <a:lnTo>
                    <a:pt x="0" y="255"/>
                  </a:lnTo>
                  <a:lnTo>
                    <a:pt x="7" y="294"/>
                  </a:lnTo>
                  <a:lnTo>
                    <a:pt x="9" y="317"/>
                  </a:lnTo>
                  <a:lnTo>
                    <a:pt x="691" y="140"/>
                  </a:lnTo>
                  <a:lnTo>
                    <a:pt x="695" y="0"/>
                  </a:lnTo>
                  <a:lnTo>
                    <a:pt x="41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75"/>
            <p:cNvSpPr>
              <a:spLocks/>
            </p:cNvSpPr>
            <p:nvPr/>
          </p:nvSpPr>
          <p:spPr bwMode="auto">
            <a:xfrm>
              <a:off x="446" y="2916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1"/>
                  </a:moveTo>
                  <a:lnTo>
                    <a:pt x="29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76"/>
            <p:cNvSpPr>
              <a:spLocks/>
            </p:cNvSpPr>
            <p:nvPr/>
          </p:nvSpPr>
          <p:spPr bwMode="auto">
            <a:xfrm>
              <a:off x="141" y="2695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0 w 1377"/>
                <a:gd name="T25" fmla="*/ 74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1 w 1377"/>
                <a:gd name="T35" fmla="*/ 75 h 693"/>
                <a:gd name="T36" fmla="*/ 161 w 1377"/>
                <a:gd name="T37" fmla="*/ 174 h 693"/>
                <a:gd name="T38" fmla="*/ 161 w 1377"/>
                <a:gd name="T39" fmla="*/ 171 h 693"/>
                <a:gd name="T40" fmla="*/ 159 w 1377"/>
                <a:gd name="T41" fmla="*/ 166 h 693"/>
                <a:gd name="T42" fmla="*/ 159 w 1377"/>
                <a:gd name="T43" fmla="*/ 166 h 693"/>
                <a:gd name="T44" fmla="*/ 159 w 1377"/>
                <a:gd name="T45" fmla="*/ 166 h 693"/>
                <a:gd name="T46" fmla="*/ 159 w 1377"/>
                <a:gd name="T47" fmla="*/ 164 h 693"/>
                <a:gd name="T48" fmla="*/ 157 w 1377"/>
                <a:gd name="T49" fmla="*/ 160 h 693"/>
                <a:gd name="T50" fmla="*/ 155 w 1377"/>
                <a:gd name="T51" fmla="*/ 154 h 693"/>
                <a:gd name="T52" fmla="*/ 153 w 1377"/>
                <a:gd name="T53" fmla="*/ 146 h 693"/>
                <a:gd name="T54" fmla="*/ 153 w 1377"/>
                <a:gd name="T55" fmla="*/ 138 h 693"/>
                <a:gd name="T56" fmla="*/ 154 w 1377"/>
                <a:gd name="T57" fmla="*/ 130 h 693"/>
                <a:gd name="T58" fmla="*/ 157 w 1377"/>
                <a:gd name="T59" fmla="*/ 123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7"/>
                  </a:lnTo>
                  <a:lnTo>
                    <a:pt x="759" y="0"/>
                  </a:lnTo>
                  <a:lnTo>
                    <a:pt x="27" y="86"/>
                  </a:lnTo>
                  <a:lnTo>
                    <a:pt x="24" y="90"/>
                  </a:lnTo>
                  <a:lnTo>
                    <a:pt x="17" y="103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3" y="295"/>
                  </a:lnTo>
                  <a:lnTo>
                    <a:pt x="43" y="296"/>
                  </a:lnTo>
                  <a:lnTo>
                    <a:pt x="45" y="298"/>
                  </a:lnTo>
                  <a:lnTo>
                    <a:pt x="645" y="693"/>
                  </a:lnTo>
                  <a:lnTo>
                    <a:pt x="646" y="684"/>
                  </a:lnTo>
                  <a:lnTo>
                    <a:pt x="639" y="662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5" y="583"/>
                  </a:lnTo>
                  <a:lnTo>
                    <a:pt x="612" y="551"/>
                  </a:lnTo>
                  <a:lnTo>
                    <a:pt x="616" y="518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77"/>
            <p:cNvSpPr>
              <a:spLocks/>
            </p:cNvSpPr>
            <p:nvPr/>
          </p:nvSpPr>
          <p:spPr bwMode="auto">
            <a:xfrm>
              <a:off x="178" y="2707"/>
              <a:ext cx="615" cy="209"/>
            </a:xfrm>
            <a:custGeom>
              <a:avLst/>
              <a:gdLst>
                <a:gd name="T0" fmla="*/ 308 w 1230"/>
                <a:gd name="T1" fmla="*/ 63 h 418"/>
                <a:gd name="T2" fmla="*/ 146 w 1230"/>
                <a:gd name="T3" fmla="*/ 105 h 418"/>
                <a:gd name="T4" fmla="*/ 0 w 1230"/>
                <a:gd name="T5" fmla="*/ 21 h 418"/>
                <a:gd name="T6" fmla="*/ 170 w 1230"/>
                <a:gd name="T7" fmla="*/ 0 h 418"/>
                <a:gd name="T8" fmla="*/ 308 w 1230"/>
                <a:gd name="T9" fmla="*/ 63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0"/>
                <a:gd name="T16" fmla="*/ 0 h 418"/>
                <a:gd name="T17" fmla="*/ 1230 w 1230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0" h="418">
                  <a:moveTo>
                    <a:pt x="1230" y="255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30" y="25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78"/>
            <p:cNvSpPr>
              <a:spLocks/>
            </p:cNvSpPr>
            <p:nvPr/>
          </p:nvSpPr>
          <p:spPr bwMode="auto">
            <a:xfrm>
              <a:off x="152" y="2752"/>
              <a:ext cx="303" cy="264"/>
            </a:xfrm>
            <a:custGeom>
              <a:avLst/>
              <a:gdLst>
                <a:gd name="T0" fmla="*/ 146 w 607"/>
                <a:gd name="T1" fmla="*/ 132 h 529"/>
                <a:gd name="T2" fmla="*/ 9 w 607"/>
                <a:gd name="T3" fmla="*/ 41 h 529"/>
                <a:gd name="T4" fmla="*/ 4 w 607"/>
                <a:gd name="T5" fmla="*/ 33 h 529"/>
                <a:gd name="T6" fmla="*/ 1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0 w 607"/>
                <a:gd name="T13" fmla="*/ 10 h 529"/>
                <a:gd name="T14" fmla="*/ 1 w 607"/>
                <a:gd name="T15" fmla="*/ 5 h 529"/>
                <a:gd name="T16" fmla="*/ 2 w 607"/>
                <a:gd name="T17" fmla="*/ 2 h 529"/>
                <a:gd name="T18" fmla="*/ 4 w 607"/>
                <a:gd name="T19" fmla="*/ 0 h 529"/>
                <a:gd name="T20" fmla="*/ 151 w 607"/>
                <a:gd name="T21" fmla="*/ 85 h 529"/>
                <a:gd name="T22" fmla="*/ 147 w 607"/>
                <a:gd name="T23" fmla="*/ 89 h 529"/>
                <a:gd name="T24" fmla="*/ 144 w 607"/>
                <a:gd name="T25" fmla="*/ 95 h 529"/>
                <a:gd name="T26" fmla="*/ 142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2 w 607"/>
                <a:gd name="T33" fmla="*/ 120 h 529"/>
                <a:gd name="T34" fmla="*/ 144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6" y="109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1" y="10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79"/>
            <p:cNvSpPr>
              <a:spLocks/>
            </p:cNvSpPr>
            <p:nvPr/>
          </p:nvSpPr>
          <p:spPr bwMode="auto">
            <a:xfrm>
              <a:off x="446" y="2844"/>
              <a:ext cx="376" cy="198"/>
            </a:xfrm>
            <a:custGeom>
              <a:avLst/>
              <a:gdLst>
                <a:gd name="T0" fmla="*/ 168 w 752"/>
                <a:gd name="T1" fmla="*/ 34 h 394"/>
                <a:gd name="T2" fmla="*/ 0 w 752"/>
                <a:gd name="T3" fmla="*/ 78 h 394"/>
                <a:gd name="T4" fmla="*/ 1 w 752"/>
                <a:gd name="T5" fmla="*/ 83 h 394"/>
                <a:gd name="T6" fmla="*/ 169 w 752"/>
                <a:gd name="T7" fmla="*/ 39 h 394"/>
                <a:gd name="T8" fmla="*/ 179 w 752"/>
                <a:gd name="T9" fmla="*/ 49 h 394"/>
                <a:gd name="T10" fmla="*/ 7 w 752"/>
                <a:gd name="T11" fmla="*/ 94 h 394"/>
                <a:gd name="T12" fmla="*/ 9 w 752"/>
                <a:gd name="T13" fmla="*/ 100 h 394"/>
                <a:gd name="T14" fmla="*/ 188 w 752"/>
                <a:gd name="T15" fmla="*/ 51 h 394"/>
                <a:gd name="T16" fmla="*/ 173 w 752"/>
                <a:gd name="T17" fmla="*/ 35 h 394"/>
                <a:gd name="T18" fmla="*/ 175 w 752"/>
                <a:gd name="T19" fmla="*/ 1 h 394"/>
                <a:gd name="T20" fmla="*/ 170 w 752"/>
                <a:gd name="T21" fmla="*/ 0 h 394"/>
                <a:gd name="T22" fmla="*/ 170 w 752"/>
                <a:gd name="T23" fmla="*/ 10 h 394"/>
                <a:gd name="T24" fmla="*/ 168 w 752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2"/>
                <a:gd name="T40" fmla="*/ 0 h 394"/>
                <a:gd name="T41" fmla="*/ 752 w 752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2" h="394">
                  <a:moveTo>
                    <a:pt x="670" y="135"/>
                  </a:moveTo>
                  <a:lnTo>
                    <a:pt x="0" y="310"/>
                  </a:lnTo>
                  <a:lnTo>
                    <a:pt x="4" y="331"/>
                  </a:lnTo>
                  <a:lnTo>
                    <a:pt x="676" y="155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2" y="203"/>
                  </a:lnTo>
                  <a:lnTo>
                    <a:pt x="690" y="140"/>
                  </a:lnTo>
                  <a:lnTo>
                    <a:pt x="699" y="1"/>
                  </a:lnTo>
                  <a:lnTo>
                    <a:pt x="680" y="0"/>
                  </a:lnTo>
                  <a:lnTo>
                    <a:pt x="677" y="39"/>
                  </a:lnTo>
                  <a:lnTo>
                    <a:pt x="670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80"/>
            <p:cNvSpPr>
              <a:spLocks/>
            </p:cNvSpPr>
            <p:nvPr/>
          </p:nvSpPr>
          <p:spPr bwMode="auto">
            <a:xfrm>
              <a:off x="461" y="2642"/>
              <a:ext cx="335" cy="209"/>
            </a:xfrm>
            <a:custGeom>
              <a:avLst/>
              <a:gdLst>
                <a:gd name="T0" fmla="*/ 7 w 670"/>
                <a:gd name="T1" fmla="*/ 60 h 417"/>
                <a:gd name="T2" fmla="*/ 0 w 670"/>
                <a:gd name="T3" fmla="*/ 72 h 417"/>
                <a:gd name="T4" fmla="*/ 1 w 670"/>
                <a:gd name="T5" fmla="*/ 88 h 417"/>
                <a:gd name="T6" fmla="*/ 3 w 670"/>
                <a:gd name="T7" fmla="*/ 98 h 417"/>
                <a:gd name="T8" fmla="*/ 3 w 670"/>
                <a:gd name="T9" fmla="*/ 105 h 417"/>
                <a:gd name="T10" fmla="*/ 168 w 670"/>
                <a:gd name="T11" fmla="*/ 39 h 417"/>
                <a:gd name="T12" fmla="*/ 166 w 670"/>
                <a:gd name="T13" fmla="*/ 0 h 417"/>
                <a:gd name="T14" fmla="*/ 7 w 670"/>
                <a:gd name="T15" fmla="*/ 6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0" y="237"/>
                  </a:moveTo>
                  <a:lnTo>
                    <a:pt x="0" y="285"/>
                  </a:lnTo>
                  <a:lnTo>
                    <a:pt x="2" y="349"/>
                  </a:lnTo>
                  <a:lnTo>
                    <a:pt x="12" y="392"/>
                  </a:lnTo>
                  <a:lnTo>
                    <a:pt x="15" y="417"/>
                  </a:lnTo>
                  <a:lnTo>
                    <a:pt x="670" y="155"/>
                  </a:lnTo>
                  <a:lnTo>
                    <a:pt x="662" y="0"/>
                  </a:lnTo>
                  <a:lnTo>
                    <a:pt x="30" y="2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81"/>
            <p:cNvSpPr>
              <a:spLocks/>
            </p:cNvSpPr>
            <p:nvPr/>
          </p:nvSpPr>
          <p:spPr bwMode="auto">
            <a:xfrm>
              <a:off x="469" y="2721"/>
              <a:ext cx="356" cy="164"/>
            </a:xfrm>
            <a:custGeom>
              <a:avLst/>
              <a:gdLst>
                <a:gd name="T0" fmla="*/ 0 w 710"/>
                <a:gd name="T1" fmla="*/ 68 h 328"/>
                <a:gd name="T2" fmla="*/ 9 w 710"/>
                <a:gd name="T3" fmla="*/ 82 h 328"/>
                <a:gd name="T4" fmla="*/ 179 w 710"/>
                <a:gd name="T5" fmla="*/ 13 h 328"/>
                <a:gd name="T6" fmla="*/ 163 w 710"/>
                <a:gd name="T7" fmla="*/ 0 h 328"/>
                <a:gd name="T8" fmla="*/ 0 w 710"/>
                <a:gd name="T9" fmla="*/ 68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0"/>
                <a:gd name="T16" fmla="*/ 0 h 328"/>
                <a:gd name="T17" fmla="*/ 710 w 710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0" h="328">
                  <a:moveTo>
                    <a:pt x="0" y="269"/>
                  </a:moveTo>
                  <a:lnTo>
                    <a:pt x="34" y="328"/>
                  </a:lnTo>
                  <a:lnTo>
                    <a:pt x="710" y="55"/>
                  </a:lnTo>
                  <a:lnTo>
                    <a:pt x="648" y="0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82"/>
            <p:cNvSpPr>
              <a:spLocks/>
            </p:cNvSpPr>
            <p:nvPr/>
          </p:nvSpPr>
          <p:spPr bwMode="auto">
            <a:xfrm>
              <a:off x="143" y="2499"/>
              <a:ext cx="687" cy="393"/>
            </a:xfrm>
            <a:custGeom>
              <a:avLst/>
              <a:gdLst>
                <a:gd name="T0" fmla="*/ 169 w 1375"/>
                <a:gd name="T1" fmla="*/ 133 h 786"/>
                <a:gd name="T2" fmla="*/ 343 w 1375"/>
                <a:gd name="T3" fmla="*/ 67 h 786"/>
                <a:gd name="T4" fmla="*/ 183 w 1375"/>
                <a:gd name="T5" fmla="*/ 0 h 786"/>
                <a:gd name="T6" fmla="*/ 4 w 1375"/>
                <a:gd name="T7" fmla="*/ 41 h 786"/>
                <a:gd name="T8" fmla="*/ 3 w 1375"/>
                <a:gd name="T9" fmla="*/ 42 h 786"/>
                <a:gd name="T10" fmla="*/ 2 w 1375"/>
                <a:gd name="T11" fmla="*/ 46 h 786"/>
                <a:gd name="T12" fmla="*/ 1 w 1375"/>
                <a:gd name="T13" fmla="*/ 51 h 786"/>
                <a:gd name="T14" fmla="*/ 0 w 1375"/>
                <a:gd name="T15" fmla="*/ 58 h 786"/>
                <a:gd name="T16" fmla="*/ 0 w 1375"/>
                <a:gd name="T17" fmla="*/ 68 h 786"/>
                <a:gd name="T18" fmla="*/ 2 w 1375"/>
                <a:gd name="T19" fmla="*/ 78 h 786"/>
                <a:gd name="T20" fmla="*/ 7 w 1375"/>
                <a:gd name="T21" fmla="*/ 89 h 786"/>
                <a:gd name="T22" fmla="*/ 14 w 1375"/>
                <a:gd name="T23" fmla="*/ 99 h 786"/>
                <a:gd name="T24" fmla="*/ 14 w 1375"/>
                <a:gd name="T25" fmla="*/ 100 h 786"/>
                <a:gd name="T26" fmla="*/ 14 w 1375"/>
                <a:gd name="T27" fmla="*/ 100 h 786"/>
                <a:gd name="T28" fmla="*/ 14 w 1375"/>
                <a:gd name="T29" fmla="*/ 100 h 786"/>
                <a:gd name="T30" fmla="*/ 173 w 1375"/>
                <a:gd name="T31" fmla="*/ 197 h 786"/>
                <a:gd name="T32" fmla="*/ 173 w 1375"/>
                <a:gd name="T33" fmla="*/ 194 h 786"/>
                <a:gd name="T34" fmla="*/ 171 w 1375"/>
                <a:gd name="T35" fmla="*/ 189 h 786"/>
                <a:gd name="T36" fmla="*/ 171 w 1375"/>
                <a:gd name="T37" fmla="*/ 189 h 786"/>
                <a:gd name="T38" fmla="*/ 171 w 1375"/>
                <a:gd name="T39" fmla="*/ 188 h 786"/>
                <a:gd name="T40" fmla="*/ 170 w 1375"/>
                <a:gd name="T41" fmla="*/ 187 h 786"/>
                <a:gd name="T42" fmla="*/ 168 w 1375"/>
                <a:gd name="T43" fmla="*/ 182 h 786"/>
                <a:gd name="T44" fmla="*/ 165 w 1375"/>
                <a:gd name="T45" fmla="*/ 175 h 786"/>
                <a:gd name="T46" fmla="*/ 163 w 1375"/>
                <a:gd name="T47" fmla="*/ 167 h 786"/>
                <a:gd name="T48" fmla="*/ 161 w 1375"/>
                <a:gd name="T49" fmla="*/ 158 h 786"/>
                <a:gd name="T50" fmla="*/ 161 w 1375"/>
                <a:gd name="T51" fmla="*/ 149 h 786"/>
                <a:gd name="T52" fmla="*/ 164 w 1375"/>
                <a:gd name="T53" fmla="*/ 141 h 786"/>
                <a:gd name="T54" fmla="*/ 169 w 1375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5"/>
                <a:gd name="T85" fmla="*/ 0 h 786"/>
                <a:gd name="T86" fmla="*/ 1375 w 1375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5" h="786">
                  <a:moveTo>
                    <a:pt x="678" y="532"/>
                  </a:moveTo>
                  <a:lnTo>
                    <a:pt x="1375" y="266"/>
                  </a:lnTo>
                  <a:lnTo>
                    <a:pt x="733" y="0"/>
                  </a:lnTo>
                  <a:lnTo>
                    <a:pt x="18" y="161"/>
                  </a:lnTo>
                  <a:lnTo>
                    <a:pt x="15" y="167"/>
                  </a:lnTo>
                  <a:lnTo>
                    <a:pt x="10" y="182"/>
                  </a:lnTo>
                  <a:lnTo>
                    <a:pt x="4" y="205"/>
                  </a:lnTo>
                  <a:lnTo>
                    <a:pt x="0" y="235"/>
                  </a:lnTo>
                  <a:lnTo>
                    <a:pt x="1" y="271"/>
                  </a:lnTo>
                  <a:lnTo>
                    <a:pt x="10" y="311"/>
                  </a:lnTo>
                  <a:lnTo>
                    <a:pt x="28" y="354"/>
                  </a:lnTo>
                  <a:lnTo>
                    <a:pt x="58" y="398"/>
                  </a:lnTo>
                  <a:lnTo>
                    <a:pt x="59" y="400"/>
                  </a:lnTo>
                  <a:lnTo>
                    <a:pt x="59" y="401"/>
                  </a:lnTo>
                  <a:lnTo>
                    <a:pt x="693" y="786"/>
                  </a:lnTo>
                  <a:lnTo>
                    <a:pt x="694" y="776"/>
                  </a:lnTo>
                  <a:lnTo>
                    <a:pt x="685" y="753"/>
                  </a:lnTo>
                  <a:lnTo>
                    <a:pt x="684" y="752"/>
                  </a:lnTo>
                  <a:lnTo>
                    <a:pt x="680" y="745"/>
                  </a:lnTo>
                  <a:lnTo>
                    <a:pt x="672" y="726"/>
                  </a:lnTo>
                  <a:lnTo>
                    <a:pt x="662" y="699"/>
                  </a:lnTo>
                  <a:lnTo>
                    <a:pt x="653" y="667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6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83"/>
            <p:cNvSpPr>
              <a:spLocks/>
            </p:cNvSpPr>
            <p:nvPr/>
          </p:nvSpPr>
          <p:spPr bwMode="auto">
            <a:xfrm>
              <a:off x="177" y="2514"/>
              <a:ext cx="617" cy="237"/>
            </a:xfrm>
            <a:custGeom>
              <a:avLst/>
              <a:gdLst>
                <a:gd name="T0" fmla="*/ 308 w 1235"/>
                <a:gd name="T1" fmla="*/ 59 h 475"/>
                <a:gd name="T2" fmla="*/ 152 w 1235"/>
                <a:gd name="T3" fmla="*/ 118 h 475"/>
                <a:gd name="T4" fmla="*/ 0 w 1235"/>
                <a:gd name="T5" fmla="*/ 37 h 475"/>
                <a:gd name="T6" fmla="*/ 166 w 1235"/>
                <a:gd name="T7" fmla="*/ 0 h 475"/>
                <a:gd name="T8" fmla="*/ 308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84"/>
            <p:cNvSpPr>
              <a:spLocks/>
            </p:cNvSpPr>
            <p:nvPr/>
          </p:nvSpPr>
          <p:spPr bwMode="auto">
            <a:xfrm>
              <a:off x="154" y="2595"/>
              <a:ext cx="315" cy="271"/>
            </a:xfrm>
            <a:custGeom>
              <a:avLst/>
              <a:gdLst>
                <a:gd name="T0" fmla="*/ 157 w 631"/>
                <a:gd name="T1" fmla="*/ 136 h 542"/>
                <a:gd name="T2" fmla="*/ 12 w 631"/>
                <a:gd name="T3" fmla="*/ 46 h 542"/>
                <a:gd name="T4" fmla="*/ 7 w 631"/>
                <a:gd name="T5" fmla="*/ 38 h 542"/>
                <a:gd name="T6" fmla="*/ 3 w 631"/>
                <a:gd name="T7" fmla="*/ 31 h 542"/>
                <a:gd name="T8" fmla="*/ 1 w 631"/>
                <a:gd name="T9" fmla="*/ 24 h 542"/>
                <a:gd name="T10" fmla="*/ 0 w 631"/>
                <a:gd name="T11" fmla="*/ 17 h 542"/>
                <a:gd name="T12" fmla="*/ 0 w 631"/>
                <a:gd name="T13" fmla="*/ 12 h 542"/>
                <a:gd name="T14" fmla="*/ 0 w 631"/>
                <a:gd name="T15" fmla="*/ 7 h 542"/>
                <a:gd name="T16" fmla="*/ 1 w 631"/>
                <a:gd name="T17" fmla="*/ 3 h 542"/>
                <a:gd name="T18" fmla="*/ 2 w 631"/>
                <a:gd name="T19" fmla="*/ 0 h 542"/>
                <a:gd name="T20" fmla="*/ 157 w 631"/>
                <a:gd name="T21" fmla="*/ 82 h 542"/>
                <a:gd name="T22" fmla="*/ 154 w 631"/>
                <a:gd name="T23" fmla="*/ 88 h 542"/>
                <a:gd name="T24" fmla="*/ 151 w 631"/>
                <a:gd name="T25" fmla="*/ 94 h 542"/>
                <a:gd name="T26" fmla="*/ 150 w 631"/>
                <a:gd name="T27" fmla="*/ 101 h 542"/>
                <a:gd name="T28" fmla="*/ 150 w 631"/>
                <a:gd name="T29" fmla="*/ 108 h 542"/>
                <a:gd name="T30" fmla="*/ 151 w 631"/>
                <a:gd name="T31" fmla="*/ 115 h 542"/>
                <a:gd name="T32" fmla="*/ 152 w 631"/>
                <a:gd name="T33" fmla="*/ 122 h 542"/>
                <a:gd name="T34" fmla="*/ 154 w 631"/>
                <a:gd name="T35" fmla="*/ 130 h 542"/>
                <a:gd name="T36" fmla="*/ 157 w 631"/>
                <a:gd name="T37" fmla="*/ 136 h 5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1"/>
                <a:gd name="T58" fmla="*/ 0 h 542"/>
                <a:gd name="T59" fmla="*/ 631 w 631"/>
                <a:gd name="T60" fmla="*/ 542 h 5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1" h="542">
                  <a:moveTo>
                    <a:pt x="628" y="542"/>
                  </a:moveTo>
                  <a:lnTo>
                    <a:pt x="50" y="187"/>
                  </a:lnTo>
                  <a:lnTo>
                    <a:pt x="28" y="155"/>
                  </a:lnTo>
                  <a:lnTo>
                    <a:pt x="13" y="125"/>
                  </a:lnTo>
                  <a:lnTo>
                    <a:pt x="4" y="96"/>
                  </a:lnTo>
                  <a:lnTo>
                    <a:pt x="0" y="71"/>
                  </a:lnTo>
                  <a:lnTo>
                    <a:pt x="0" y="48"/>
                  </a:lnTo>
                  <a:lnTo>
                    <a:pt x="2" y="28"/>
                  </a:lnTo>
                  <a:lnTo>
                    <a:pt x="6" y="12"/>
                  </a:lnTo>
                  <a:lnTo>
                    <a:pt x="11" y="0"/>
                  </a:lnTo>
                  <a:lnTo>
                    <a:pt x="631" y="331"/>
                  </a:lnTo>
                  <a:lnTo>
                    <a:pt x="616" y="354"/>
                  </a:lnTo>
                  <a:lnTo>
                    <a:pt x="606" y="379"/>
                  </a:lnTo>
                  <a:lnTo>
                    <a:pt x="602" y="407"/>
                  </a:lnTo>
                  <a:lnTo>
                    <a:pt x="602" y="434"/>
                  </a:lnTo>
                  <a:lnTo>
                    <a:pt x="604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85"/>
            <p:cNvSpPr>
              <a:spLocks/>
            </p:cNvSpPr>
            <p:nvPr/>
          </p:nvSpPr>
          <p:spPr bwMode="auto">
            <a:xfrm>
              <a:off x="468" y="2642"/>
              <a:ext cx="366" cy="250"/>
            </a:xfrm>
            <a:custGeom>
              <a:avLst/>
              <a:gdLst>
                <a:gd name="T0" fmla="*/ 161 w 732"/>
                <a:gd name="T1" fmla="*/ 38 h 499"/>
                <a:gd name="T2" fmla="*/ 0 w 732"/>
                <a:gd name="T3" fmla="*/ 103 h 499"/>
                <a:gd name="T4" fmla="*/ 1 w 732"/>
                <a:gd name="T5" fmla="*/ 108 h 499"/>
                <a:gd name="T6" fmla="*/ 163 w 732"/>
                <a:gd name="T7" fmla="*/ 43 h 499"/>
                <a:gd name="T8" fmla="*/ 173 w 732"/>
                <a:gd name="T9" fmla="*/ 52 h 499"/>
                <a:gd name="T10" fmla="*/ 9 w 732"/>
                <a:gd name="T11" fmla="*/ 120 h 499"/>
                <a:gd name="T12" fmla="*/ 11 w 732"/>
                <a:gd name="T13" fmla="*/ 125 h 499"/>
                <a:gd name="T14" fmla="*/ 183 w 732"/>
                <a:gd name="T15" fmla="*/ 54 h 499"/>
                <a:gd name="T16" fmla="*/ 166 w 732"/>
                <a:gd name="T17" fmla="*/ 38 h 499"/>
                <a:gd name="T18" fmla="*/ 165 w 732"/>
                <a:gd name="T19" fmla="*/ 0 h 499"/>
                <a:gd name="T20" fmla="*/ 161 w 732"/>
                <a:gd name="T21" fmla="*/ 0 h 499"/>
                <a:gd name="T22" fmla="*/ 161 w 732"/>
                <a:gd name="T23" fmla="*/ 12 h 499"/>
                <a:gd name="T24" fmla="*/ 161 w 732"/>
                <a:gd name="T25" fmla="*/ 38 h 4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2"/>
                <a:gd name="T40" fmla="*/ 0 h 499"/>
                <a:gd name="T41" fmla="*/ 732 w 732"/>
                <a:gd name="T42" fmla="*/ 499 h 4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2" h="499">
                  <a:moveTo>
                    <a:pt x="644" y="149"/>
                  </a:moveTo>
                  <a:lnTo>
                    <a:pt x="0" y="409"/>
                  </a:lnTo>
                  <a:lnTo>
                    <a:pt x="7" y="431"/>
                  </a:lnTo>
                  <a:lnTo>
                    <a:pt x="652" y="170"/>
                  </a:lnTo>
                  <a:lnTo>
                    <a:pt x="692" y="208"/>
                  </a:lnTo>
                  <a:lnTo>
                    <a:pt x="36" y="477"/>
                  </a:lnTo>
                  <a:lnTo>
                    <a:pt x="43" y="499"/>
                  </a:lnTo>
                  <a:lnTo>
                    <a:pt x="732" y="216"/>
                  </a:lnTo>
                  <a:lnTo>
                    <a:pt x="663" y="152"/>
                  </a:lnTo>
                  <a:lnTo>
                    <a:pt x="660" y="0"/>
                  </a:lnTo>
                  <a:lnTo>
                    <a:pt x="642" y="0"/>
                  </a:lnTo>
                  <a:lnTo>
                    <a:pt x="642" y="47"/>
                  </a:lnTo>
                  <a:lnTo>
                    <a:pt x="644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86"/>
            <p:cNvSpPr>
              <a:spLocks/>
            </p:cNvSpPr>
            <p:nvPr/>
          </p:nvSpPr>
          <p:spPr bwMode="auto">
            <a:xfrm>
              <a:off x="419" y="2492"/>
              <a:ext cx="347" cy="158"/>
            </a:xfrm>
            <a:custGeom>
              <a:avLst/>
              <a:gdLst>
                <a:gd name="T0" fmla="*/ 11 w 694"/>
                <a:gd name="T1" fmla="*/ 39 h 318"/>
                <a:gd name="T2" fmla="*/ 1 w 694"/>
                <a:gd name="T3" fmla="*/ 50 h 318"/>
                <a:gd name="T4" fmla="*/ 0 w 694"/>
                <a:gd name="T5" fmla="*/ 64 h 318"/>
                <a:gd name="T6" fmla="*/ 1 w 694"/>
                <a:gd name="T7" fmla="*/ 73 h 318"/>
                <a:gd name="T8" fmla="*/ 3 w 694"/>
                <a:gd name="T9" fmla="*/ 79 h 318"/>
                <a:gd name="T10" fmla="*/ 173 w 694"/>
                <a:gd name="T11" fmla="*/ 35 h 318"/>
                <a:gd name="T12" fmla="*/ 174 w 694"/>
                <a:gd name="T13" fmla="*/ 0 h 318"/>
                <a:gd name="T14" fmla="*/ 11 w 694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1" y="159"/>
                  </a:moveTo>
                  <a:lnTo>
                    <a:pt x="5" y="201"/>
                  </a:lnTo>
                  <a:lnTo>
                    <a:pt x="0" y="257"/>
                  </a:lnTo>
                  <a:lnTo>
                    <a:pt x="6" y="295"/>
                  </a:lnTo>
                  <a:lnTo>
                    <a:pt x="9" y="318"/>
                  </a:lnTo>
                  <a:lnTo>
                    <a:pt x="689" y="142"/>
                  </a:lnTo>
                  <a:lnTo>
                    <a:pt x="694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87"/>
            <p:cNvSpPr>
              <a:spLocks/>
            </p:cNvSpPr>
            <p:nvPr/>
          </p:nvSpPr>
          <p:spPr bwMode="auto">
            <a:xfrm>
              <a:off x="423" y="2564"/>
              <a:ext cx="368" cy="119"/>
            </a:xfrm>
            <a:custGeom>
              <a:avLst/>
              <a:gdLst>
                <a:gd name="T0" fmla="*/ 0 w 737"/>
                <a:gd name="T1" fmla="*/ 46 h 237"/>
                <a:gd name="T2" fmla="*/ 7 w 737"/>
                <a:gd name="T3" fmla="*/ 60 h 237"/>
                <a:gd name="T4" fmla="*/ 184 w 737"/>
                <a:gd name="T5" fmla="*/ 14 h 237"/>
                <a:gd name="T6" fmla="*/ 169 w 737"/>
                <a:gd name="T7" fmla="*/ 0 h 237"/>
                <a:gd name="T8" fmla="*/ 0 w 737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237"/>
                <a:gd name="T17" fmla="*/ 737 w 737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237">
                  <a:moveTo>
                    <a:pt x="0" y="181"/>
                  </a:moveTo>
                  <a:lnTo>
                    <a:pt x="30" y="237"/>
                  </a:lnTo>
                  <a:lnTo>
                    <a:pt x="737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88"/>
            <p:cNvSpPr>
              <a:spLocks/>
            </p:cNvSpPr>
            <p:nvPr/>
          </p:nvSpPr>
          <p:spPr bwMode="auto">
            <a:xfrm>
              <a:off x="118" y="2343"/>
              <a:ext cx="688" cy="346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3 h 693"/>
                <a:gd name="T22" fmla="*/ 10 w 1377"/>
                <a:gd name="T23" fmla="*/ 73 h 693"/>
                <a:gd name="T24" fmla="*/ 10 w 1377"/>
                <a:gd name="T25" fmla="*/ 73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0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8 w 1377"/>
                <a:gd name="T47" fmla="*/ 163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8 h 693"/>
                <a:gd name="T56" fmla="*/ 153 w 1377"/>
                <a:gd name="T57" fmla="*/ 129 h 693"/>
                <a:gd name="T58" fmla="*/ 157 w 1377"/>
                <a:gd name="T59" fmla="*/ 122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2" y="468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6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4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2" y="296"/>
                  </a:lnTo>
                  <a:lnTo>
                    <a:pt x="42" y="297"/>
                  </a:lnTo>
                  <a:lnTo>
                    <a:pt x="43" y="297"/>
                  </a:lnTo>
                  <a:lnTo>
                    <a:pt x="644" y="693"/>
                  </a:lnTo>
                  <a:lnTo>
                    <a:pt x="646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5" y="655"/>
                  </a:lnTo>
                  <a:lnTo>
                    <a:pt x="628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91"/>
                  </a:lnTo>
                  <a:lnTo>
                    <a:pt x="652" y="4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89"/>
            <p:cNvSpPr>
              <a:spLocks/>
            </p:cNvSpPr>
            <p:nvPr/>
          </p:nvSpPr>
          <p:spPr bwMode="auto">
            <a:xfrm>
              <a:off x="155" y="2355"/>
              <a:ext cx="614" cy="209"/>
            </a:xfrm>
            <a:custGeom>
              <a:avLst/>
              <a:gdLst>
                <a:gd name="T0" fmla="*/ 307 w 1229"/>
                <a:gd name="T1" fmla="*/ 64 h 416"/>
                <a:gd name="T2" fmla="*/ 145 w 1229"/>
                <a:gd name="T3" fmla="*/ 105 h 416"/>
                <a:gd name="T4" fmla="*/ 0 w 1229"/>
                <a:gd name="T5" fmla="*/ 20 h 416"/>
                <a:gd name="T6" fmla="*/ 170 w 1229"/>
                <a:gd name="T7" fmla="*/ 0 h 416"/>
                <a:gd name="T8" fmla="*/ 307 w 1229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6"/>
                <a:gd name="T17" fmla="*/ 1229 w 1229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6">
                  <a:moveTo>
                    <a:pt x="1229" y="254"/>
                  </a:moveTo>
                  <a:lnTo>
                    <a:pt x="581" y="416"/>
                  </a:lnTo>
                  <a:lnTo>
                    <a:pt x="0" y="80"/>
                  </a:lnTo>
                  <a:lnTo>
                    <a:pt x="680" y="0"/>
                  </a:lnTo>
                  <a:lnTo>
                    <a:pt x="1229" y="254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90"/>
            <p:cNvSpPr>
              <a:spLocks/>
            </p:cNvSpPr>
            <p:nvPr/>
          </p:nvSpPr>
          <p:spPr bwMode="auto">
            <a:xfrm>
              <a:off x="128" y="2399"/>
              <a:ext cx="304" cy="265"/>
            </a:xfrm>
            <a:custGeom>
              <a:avLst/>
              <a:gdLst>
                <a:gd name="T0" fmla="*/ 147 w 608"/>
                <a:gd name="T1" fmla="*/ 133 h 529"/>
                <a:gd name="T2" fmla="*/ 10 w 608"/>
                <a:gd name="T3" fmla="*/ 42 h 529"/>
                <a:gd name="T4" fmla="*/ 5 w 608"/>
                <a:gd name="T5" fmla="*/ 34 h 529"/>
                <a:gd name="T6" fmla="*/ 1 w 608"/>
                <a:gd name="T7" fmla="*/ 27 h 529"/>
                <a:gd name="T8" fmla="*/ 1 w 608"/>
                <a:gd name="T9" fmla="*/ 21 h 529"/>
                <a:gd name="T10" fmla="*/ 0 w 608"/>
                <a:gd name="T11" fmla="*/ 15 h 529"/>
                <a:gd name="T12" fmla="*/ 1 w 608"/>
                <a:gd name="T13" fmla="*/ 10 h 529"/>
                <a:gd name="T14" fmla="*/ 1 w 608"/>
                <a:gd name="T15" fmla="*/ 6 h 529"/>
                <a:gd name="T16" fmla="*/ 3 w 608"/>
                <a:gd name="T17" fmla="*/ 3 h 529"/>
                <a:gd name="T18" fmla="*/ 5 w 608"/>
                <a:gd name="T19" fmla="*/ 0 h 529"/>
                <a:gd name="T20" fmla="*/ 152 w 608"/>
                <a:gd name="T21" fmla="*/ 86 h 529"/>
                <a:gd name="T22" fmla="*/ 148 w 608"/>
                <a:gd name="T23" fmla="*/ 90 h 529"/>
                <a:gd name="T24" fmla="*/ 145 w 608"/>
                <a:gd name="T25" fmla="*/ 96 h 529"/>
                <a:gd name="T26" fmla="*/ 143 w 608"/>
                <a:gd name="T27" fmla="*/ 102 h 529"/>
                <a:gd name="T28" fmla="*/ 143 w 608"/>
                <a:gd name="T29" fmla="*/ 108 h 529"/>
                <a:gd name="T30" fmla="*/ 143 w 608"/>
                <a:gd name="T31" fmla="*/ 115 h 529"/>
                <a:gd name="T32" fmla="*/ 143 w 608"/>
                <a:gd name="T33" fmla="*/ 121 h 529"/>
                <a:gd name="T34" fmla="*/ 145 w 608"/>
                <a:gd name="T35" fmla="*/ 127 h 529"/>
                <a:gd name="T36" fmla="*/ 147 w 608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8"/>
                <a:gd name="T58" fmla="*/ 0 h 529"/>
                <a:gd name="T59" fmla="*/ 608 w 608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8" h="529">
                  <a:moveTo>
                    <a:pt x="585" y="529"/>
                  </a:moveTo>
                  <a:lnTo>
                    <a:pt x="38" y="165"/>
                  </a:lnTo>
                  <a:lnTo>
                    <a:pt x="20" y="136"/>
                  </a:lnTo>
                  <a:lnTo>
                    <a:pt x="7" y="108"/>
                  </a:lnTo>
                  <a:lnTo>
                    <a:pt x="2" y="83"/>
                  </a:lnTo>
                  <a:lnTo>
                    <a:pt x="0" y="60"/>
                  </a:lnTo>
                  <a:lnTo>
                    <a:pt x="3" y="40"/>
                  </a:lnTo>
                  <a:lnTo>
                    <a:pt x="7" y="23"/>
                  </a:lnTo>
                  <a:lnTo>
                    <a:pt x="13" y="9"/>
                  </a:lnTo>
                  <a:lnTo>
                    <a:pt x="18" y="0"/>
                  </a:lnTo>
                  <a:lnTo>
                    <a:pt x="608" y="342"/>
                  </a:lnTo>
                  <a:lnTo>
                    <a:pt x="591" y="360"/>
                  </a:lnTo>
                  <a:lnTo>
                    <a:pt x="579" y="382"/>
                  </a:lnTo>
                  <a:lnTo>
                    <a:pt x="572" y="406"/>
                  </a:lnTo>
                  <a:lnTo>
                    <a:pt x="569" y="432"/>
                  </a:lnTo>
                  <a:lnTo>
                    <a:pt x="570" y="457"/>
                  </a:lnTo>
                  <a:lnTo>
                    <a:pt x="572" y="482"/>
                  </a:lnTo>
                  <a:lnTo>
                    <a:pt x="578" y="506"/>
                  </a:lnTo>
                  <a:lnTo>
                    <a:pt x="585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91"/>
            <p:cNvSpPr>
              <a:spLocks/>
            </p:cNvSpPr>
            <p:nvPr/>
          </p:nvSpPr>
          <p:spPr bwMode="auto">
            <a:xfrm>
              <a:off x="423" y="2492"/>
              <a:ext cx="376" cy="197"/>
            </a:xfrm>
            <a:custGeom>
              <a:avLst/>
              <a:gdLst>
                <a:gd name="T0" fmla="*/ 167 w 754"/>
                <a:gd name="T1" fmla="*/ 34 h 393"/>
                <a:gd name="T2" fmla="*/ 0 w 754"/>
                <a:gd name="T3" fmla="*/ 78 h 393"/>
                <a:gd name="T4" fmla="*/ 1 w 754"/>
                <a:gd name="T5" fmla="*/ 83 h 393"/>
                <a:gd name="T6" fmla="*/ 169 w 754"/>
                <a:gd name="T7" fmla="*/ 39 h 393"/>
                <a:gd name="T8" fmla="*/ 178 w 754"/>
                <a:gd name="T9" fmla="*/ 48 h 393"/>
                <a:gd name="T10" fmla="*/ 7 w 754"/>
                <a:gd name="T11" fmla="*/ 94 h 393"/>
                <a:gd name="T12" fmla="*/ 8 w 754"/>
                <a:gd name="T13" fmla="*/ 99 h 393"/>
                <a:gd name="T14" fmla="*/ 188 w 754"/>
                <a:gd name="T15" fmla="*/ 51 h 393"/>
                <a:gd name="T16" fmla="*/ 172 w 754"/>
                <a:gd name="T17" fmla="*/ 35 h 393"/>
                <a:gd name="T18" fmla="*/ 175 w 754"/>
                <a:gd name="T19" fmla="*/ 1 h 393"/>
                <a:gd name="T20" fmla="*/ 170 w 754"/>
                <a:gd name="T21" fmla="*/ 0 h 393"/>
                <a:gd name="T22" fmla="*/ 169 w 754"/>
                <a:gd name="T23" fmla="*/ 11 h 393"/>
                <a:gd name="T24" fmla="*/ 167 w 754"/>
                <a:gd name="T25" fmla="*/ 34 h 3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3"/>
                <a:gd name="T41" fmla="*/ 754 w 754"/>
                <a:gd name="T42" fmla="*/ 393 h 3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3">
                  <a:moveTo>
                    <a:pt x="671" y="135"/>
                  </a:moveTo>
                  <a:lnTo>
                    <a:pt x="0" y="309"/>
                  </a:lnTo>
                  <a:lnTo>
                    <a:pt x="5" y="330"/>
                  </a:lnTo>
                  <a:lnTo>
                    <a:pt x="678" y="155"/>
                  </a:lnTo>
                  <a:lnTo>
                    <a:pt x="715" y="192"/>
                  </a:lnTo>
                  <a:lnTo>
                    <a:pt x="29" y="374"/>
                  </a:lnTo>
                  <a:lnTo>
                    <a:pt x="35" y="393"/>
                  </a:lnTo>
                  <a:lnTo>
                    <a:pt x="754" y="203"/>
                  </a:lnTo>
                  <a:lnTo>
                    <a:pt x="691" y="139"/>
                  </a:lnTo>
                  <a:lnTo>
                    <a:pt x="701" y="1"/>
                  </a:lnTo>
                  <a:lnTo>
                    <a:pt x="681" y="0"/>
                  </a:lnTo>
                  <a:lnTo>
                    <a:pt x="679" y="42"/>
                  </a:lnTo>
                  <a:lnTo>
                    <a:pt x="671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92"/>
            <p:cNvSpPr>
              <a:spLocks/>
            </p:cNvSpPr>
            <p:nvPr/>
          </p:nvSpPr>
          <p:spPr bwMode="auto">
            <a:xfrm>
              <a:off x="452" y="2325"/>
              <a:ext cx="340" cy="156"/>
            </a:xfrm>
            <a:custGeom>
              <a:avLst/>
              <a:gdLst>
                <a:gd name="T0" fmla="*/ 9 w 681"/>
                <a:gd name="T1" fmla="*/ 39 h 312"/>
                <a:gd name="T2" fmla="*/ 1 w 681"/>
                <a:gd name="T3" fmla="*/ 48 h 312"/>
                <a:gd name="T4" fmla="*/ 0 w 681"/>
                <a:gd name="T5" fmla="*/ 62 h 312"/>
                <a:gd name="T6" fmla="*/ 1 w 681"/>
                <a:gd name="T7" fmla="*/ 73 h 312"/>
                <a:gd name="T8" fmla="*/ 2 w 681"/>
                <a:gd name="T9" fmla="*/ 78 h 312"/>
                <a:gd name="T10" fmla="*/ 169 w 681"/>
                <a:gd name="T11" fmla="*/ 35 h 312"/>
                <a:gd name="T12" fmla="*/ 170 w 681"/>
                <a:gd name="T13" fmla="*/ 0 h 312"/>
                <a:gd name="T14" fmla="*/ 9 w 681"/>
                <a:gd name="T15" fmla="*/ 39 h 3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1"/>
                <a:gd name="T25" fmla="*/ 0 h 312"/>
                <a:gd name="T26" fmla="*/ 681 w 681"/>
                <a:gd name="T27" fmla="*/ 312 h 3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1" h="312">
                  <a:moveTo>
                    <a:pt x="39" y="155"/>
                  </a:moveTo>
                  <a:lnTo>
                    <a:pt x="5" y="195"/>
                  </a:lnTo>
                  <a:lnTo>
                    <a:pt x="0" y="251"/>
                  </a:lnTo>
                  <a:lnTo>
                    <a:pt x="7" y="289"/>
                  </a:lnTo>
                  <a:lnTo>
                    <a:pt x="8" y="312"/>
                  </a:lnTo>
                  <a:lnTo>
                    <a:pt x="676" y="138"/>
                  </a:lnTo>
                  <a:lnTo>
                    <a:pt x="681" y="0"/>
                  </a:lnTo>
                  <a:lnTo>
                    <a:pt x="39" y="1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93"/>
            <p:cNvSpPr>
              <a:spLocks/>
            </p:cNvSpPr>
            <p:nvPr/>
          </p:nvSpPr>
          <p:spPr bwMode="auto">
            <a:xfrm>
              <a:off x="456" y="2396"/>
              <a:ext cx="360" cy="116"/>
            </a:xfrm>
            <a:custGeom>
              <a:avLst/>
              <a:gdLst>
                <a:gd name="T0" fmla="*/ 0 w 720"/>
                <a:gd name="T1" fmla="*/ 44 h 234"/>
                <a:gd name="T2" fmla="*/ 7 w 720"/>
                <a:gd name="T3" fmla="*/ 58 h 234"/>
                <a:gd name="T4" fmla="*/ 180 w 720"/>
                <a:gd name="T5" fmla="*/ 13 h 234"/>
                <a:gd name="T6" fmla="*/ 166 w 720"/>
                <a:gd name="T7" fmla="*/ 0 h 234"/>
                <a:gd name="T8" fmla="*/ 0 w 720"/>
                <a:gd name="T9" fmla="*/ 44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234"/>
                <a:gd name="T17" fmla="*/ 720 w 720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234">
                  <a:moveTo>
                    <a:pt x="0" y="179"/>
                  </a:moveTo>
                  <a:lnTo>
                    <a:pt x="29" y="234"/>
                  </a:lnTo>
                  <a:lnTo>
                    <a:pt x="720" y="54"/>
                  </a:lnTo>
                  <a:lnTo>
                    <a:pt x="664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94"/>
            <p:cNvSpPr>
              <a:spLocks/>
            </p:cNvSpPr>
            <p:nvPr/>
          </p:nvSpPr>
          <p:spPr bwMode="auto">
            <a:xfrm>
              <a:off x="156" y="2179"/>
              <a:ext cx="676" cy="340"/>
            </a:xfrm>
            <a:custGeom>
              <a:avLst/>
              <a:gdLst>
                <a:gd name="T0" fmla="*/ 160 w 1350"/>
                <a:gd name="T1" fmla="*/ 114 h 680"/>
                <a:gd name="T2" fmla="*/ 339 w 1350"/>
                <a:gd name="T3" fmla="*/ 71 h 680"/>
                <a:gd name="T4" fmla="*/ 187 w 1350"/>
                <a:gd name="T5" fmla="*/ 0 h 680"/>
                <a:gd name="T6" fmla="*/ 7 w 1350"/>
                <a:gd name="T7" fmla="*/ 21 h 680"/>
                <a:gd name="T8" fmla="*/ 6 w 1350"/>
                <a:gd name="T9" fmla="*/ 22 h 680"/>
                <a:gd name="T10" fmla="*/ 5 w 1350"/>
                <a:gd name="T11" fmla="*/ 25 h 680"/>
                <a:gd name="T12" fmla="*/ 3 w 1350"/>
                <a:gd name="T13" fmla="*/ 30 h 680"/>
                <a:gd name="T14" fmla="*/ 1 w 1350"/>
                <a:gd name="T15" fmla="*/ 37 h 680"/>
                <a:gd name="T16" fmla="*/ 0 w 1350"/>
                <a:gd name="T17" fmla="*/ 44 h 680"/>
                <a:gd name="T18" fmla="*/ 1 w 1350"/>
                <a:gd name="T19" fmla="*/ 52 h 680"/>
                <a:gd name="T20" fmla="*/ 5 w 1350"/>
                <a:gd name="T21" fmla="*/ 62 h 680"/>
                <a:gd name="T22" fmla="*/ 11 w 1350"/>
                <a:gd name="T23" fmla="*/ 72 h 680"/>
                <a:gd name="T24" fmla="*/ 11 w 1350"/>
                <a:gd name="T25" fmla="*/ 73 h 680"/>
                <a:gd name="T26" fmla="*/ 11 w 1350"/>
                <a:gd name="T27" fmla="*/ 73 h 680"/>
                <a:gd name="T28" fmla="*/ 11 w 1350"/>
                <a:gd name="T29" fmla="*/ 73 h 680"/>
                <a:gd name="T30" fmla="*/ 158 w 1350"/>
                <a:gd name="T31" fmla="*/ 170 h 680"/>
                <a:gd name="T32" fmla="*/ 159 w 1350"/>
                <a:gd name="T33" fmla="*/ 168 h 680"/>
                <a:gd name="T34" fmla="*/ 157 w 1350"/>
                <a:gd name="T35" fmla="*/ 163 h 680"/>
                <a:gd name="T36" fmla="*/ 157 w 1350"/>
                <a:gd name="T37" fmla="*/ 162 h 680"/>
                <a:gd name="T38" fmla="*/ 157 w 1350"/>
                <a:gd name="T39" fmla="*/ 162 h 680"/>
                <a:gd name="T40" fmla="*/ 156 w 1350"/>
                <a:gd name="T41" fmla="*/ 161 h 680"/>
                <a:gd name="T42" fmla="*/ 155 w 1350"/>
                <a:gd name="T43" fmla="*/ 157 h 680"/>
                <a:gd name="T44" fmla="*/ 153 w 1350"/>
                <a:gd name="T45" fmla="*/ 151 h 680"/>
                <a:gd name="T46" fmla="*/ 151 w 1350"/>
                <a:gd name="T47" fmla="*/ 143 h 680"/>
                <a:gd name="T48" fmla="*/ 150 w 1350"/>
                <a:gd name="T49" fmla="*/ 135 h 680"/>
                <a:gd name="T50" fmla="*/ 151 w 1350"/>
                <a:gd name="T51" fmla="*/ 127 h 680"/>
                <a:gd name="T52" fmla="*/ 154 w 1350"/>
                <a:gd name="T53" fmla="*/ 120 h 680"/>
                <a:gd name="T54" fmla="*/ 160 w 1350"/>
                <a:gd name="T55" fmla="*/ 114 h 6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50"/>
                <a:gd name="T85" fmla="*/ 0 h 680"/>
                <a:gd name="T86" fmla="*/ 1350 w 1350"/>
                <a:gd name="T87" fmla="*/ 680 h 68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50" h="680">
                  <a:moveTo>
                    <a:pt x="640" y="457"/>
                  </a:moveTo>
                  <a:lnTo>
                    <a:pt x="1350" y="281"/>
                  </a:lnTo>
                  <a:lnTo>
                    <a:pt x="744" y="0"/>
                  </a:lnTo>
                  <a:lnTo>
                    <a:pt x="27" y="85"/>
                  </a:lnTo>
                  <a:lnTo>
                    <a:pt x="24" y="89"/>
                  </a:lnTo>
                  <a:lnTo>
                    <a:pt x="17" y="101"/>
                  </a:lnTo>
                  <a:lnTo>
                    <a:pt x="9" y="120"/>
                  </a:lnTo>
                  <a:lnTo>
                    <a:pt x="2" y="145"/>
                  </a:lnTo>
                  <a:lnTo>
                    <a:pt x="0" y="176"/>
                  </a:lnTo>
                  <a:lnTo>
                    <a:pt x="4" y="210"/>
                  </a:lnTo>
                  <a:lnTo>
                    <a:pt x="17" y="248"/>
                  </a:lnTo>
                  <a:lnTo>
                    <a:pt x="42" y="288"/>
                  </a:lnTo>
                  <a:lnTo>
                    <a:pt x="43" y="291"/>
                  </a:lnTo>
                  <a:lnTo>
                    <a:pt x="632" y="680"/>
                  </a:lnTo>
                  <a:lnTo>
                    <a:pt x="634" y="670"/>
                  </a:lnTo>
                  <a:lnTo>
                    <a:pt x="627" y="650"/>
                  </a:lnTo>
                  <a:lnTo>
                    <a:pt x="627" y="648"/>
                  </a:lnTo>
                  <a:lnTo>
                    <a:pt x="623" y="642"/>
                  </a:lnTo>
                  <a:lnTo>
                    <a:pt x="617" y="625"/>
                  </a:lnTo>
                  <a:lnTo>
                    <a:pt x="609" y="601"/>
                  </a:lnTo>
                  <a:lnTo>
                    <a:pt x="603" y="571"/>
                  </a:lnTo>
                  <a:lnTo>
                    <a:pt x="600" y="540"/>
                  </a:lnTo>
                  <a:lnTo>
                    <a:pt x="604" y="508"/>
                  </a:lnTo>
                  <a:lnTo>
                    <a:pt x="616" y="480"/>
                  </a:lnTo>
                  <a:lnTo>
                    <a:pt x="640" y="4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Freeform 95"/>
            <p:cNvSpPr>
              <a:spLocks/>
            </p:cNvSpPr>
            <p:nvPr/>
          </p:nvSpPr>
          <p:spPr bwMode="auto">
            <a:xfrm>
              <a:off x="193" y="2191"/>
              <a:ext cx="602" cy="205"/>
            </a:xfrm>
            <a:custGeom>
              <a:avLst/>
              <a:gdLst>
                <a:gd name="T0" fmla="*/ 301 w 1205"/>
                <a:gd name="T1" fmla="*/ 63 h 408"/>
                <a:gd name="T2" fmla="*/ 142 w 1205"/>
                <a:gd name="T3" fmla="*/ 103 h 408"/>
                <a:gd name="T4" fmla="*/ 0 w 1205"/>
                <a:gd name="T5" fmla="*/ 20 h 408"/>
                <a:gd name="T6" fmla="*/ 167 w 1205"/>
                <a:gd name="T7" fmla="*/ 0 h 408"/>
                <a:gd name="T8" fmla="*/ 301 w 1205"/>
                <a:gd name="T9" fmla="*/ 63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5"/>
                <a:gd name="T16" fmla="*/ 0 h 408"/>
                <a:gd name="T17" fmla="*/ 1205 w 1205"/>
                <a:gd name="T18" fmla="*/ 408 h 4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5" h="408">
                  <a:moveTo>
                    <a:pt x="1205" y="250"/>
                  </a:moveTo>
                  <a:lnTo>
                    <a:pt x="570" y="408"/>
                  </a:lnTo>
                  <a:lnTo>
                    <a:pt x="0" y="79"/>
                  </a:lnTo>
                  <a:lnTo>
                    <a:pt x="668" y="0"/>
                  </a:lnTo>
                  <a:lnTo>
                    <a:pt x="1205" y="250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Freeform 96"/>
            <p:cNvSpPr>
              <a:spLocks/>
            </p:cNvSpPr>
            <p:nvPr/>
          </p:nvSpPr>
          <p:spPr bwMode="auto">
            <a:xfrm>
              <a:off x="167" y="2234"/>
              <a:ext cx="298" cy="259"/>
            </a:xfrm>
            <a:custGeom>
              <a:avLst/>
              <a:gdLst>
                <a:gd name="T0" fmla="*/ 144 w 594"/>
                <a:gd name="T1" fmla="*/ 129 h 519"/>
                <a:gd name="T2" fmla="*/ 9 w 594"/>
                <a:gd name="T3" fmla="*/ 40 h 519"/>
                <a:gd name="T4" fmla="*/ 5 w 594"/>
                <a:gd name="T5" fmla="*/ 33 h 519"/>
                <a:gd name="T6" fmla="*/ 2 w 594"/>
                <a:gd name="T7" fmla="*/ 26 h 519"/>
                <a:gd name="T8" fmla="*/ 1 w 594"/>
                <a:gd name="T9" fmla="*/ 20 h 519"/>
                <a:gd name="T10" fmla="*/ 0 w 594"/>
                <a:gd name="T11" fmla="*/ 14 h 519"/>
                <a:gd name="T12" fmla="*/ 1 w 594"/>
                <a:gd name="T13" fmla="*/ 9 h 519"/>
                <a:gd name="T14" fmla="*/ 2 w 594"/>
                <a:gd name="T15" fmla="*/ 5 h 519"/>
                <a:gd name="T16" fmla="*/ 3 w 594"/>
                <a:gd name="T17" fmla="*/ 2 h 519"/>
                <a:gd name="T18" fmla="*/ 5 w 594"/>
                <a:gd name="T19" fmla="*/ 0 h 519"/>
                <a:gd name="T20" fmla="*/ 150 w 594"/>
                <a:gd name="T21" fmla="*/ 83 h 519"/>
                <a:gd name="T22" fmla="*/ 145 w 594"/>
                <a:gd name="T23" fmla="*/ 88 h 519"/>
                <a:gd name="T24" fmla="*/ 142 w 594"/>
                <a:gd name="T25" fmla="*/ 93 h 519"/>
                <a:gd name="T26" fmla="*/ 141 w 594"/>
                <a:gd name="T27" fmla="*/ 99 h 519"/>
                <a:gd name="T28" fmla="*/ 140 w 594"/>
                <a:gd name="T29" fmla="*/ 105 h 519"/>
                <a:gd name="T30" fmla="*/ 140 w 594"/>
                <a:gd name="T31" fmla="*/ 112 h 519"/>
                <a:gd name="T32" fmla="*/ 141 w 594"/>
                <a:gd name="T33" fmla="*/ 118 h 519"/>
                <a:gd name="T34" fmla="*/ 142 w 594"/>
                <a:gd name="T35" fmla="*/ 124 h 519"/>
                <a:gd name="T36" fmla="*/ 144 w 594"/>
                <a:gd name="T37" fmla="*/ 129 h 5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4"/>
                <a:gd name="T58" fmla="*/ 0 h 519"/>
                <a:gd name="T59" fmla="*/ 594 w 594"/>
                <a:gd name="T60" fmla="*/ 519 h 5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4" h="519">
                  <a:moveTo>
                    <a:pt x="572" y="519"/>
                  </a:moveTo>
                  <a:lnTo>
                    <a:pt x="36" y="162"/>
                  </a:lnTo>
                  <a:lnTo>
                    <a:pt x="18" y="133"/>
                  </a:lnTo>
                  <a:lnTo>
                    <a:pt x="7" y="106"/>
                  </a:lnTo>
                  <a:lnTo>
                    <a:pt x="1" y="82"/>
                  </a:lnTo>
                  <a:lnTo>
                    <a:pt x="0" y="59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594" y="335"/>
                  </a:lnTo>
                  <a:lnTo>
                    <a:pt x="578" y="353"/>
                  </a:lnTo>
                  <a:lnTo>
                    <a:pt x="567" y="375"/>
                  </a:lnTo>
                  <a:lnTo>
                    <a:pt x="560" y="398"/>
                  </a:lnTo>
                  <a:lnTo>
                    <a:pt x="556" y="422"/>
                  </a:lnTo>
                  <a:lnTo>
                    <a:pt x="558" y="448"/>
                  </a:lnTo>
                  <a:lnTo>
                    <a:pt x="560" y="473"/>
                  </a:lnTo>
                  <a:lnTo>
                    <a:pt x="566" y="497"/>
                  </a:lnTo>
                  <a:lnTo>
                    <a:pt x="572" y="51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Freeform 97"/>
            <p:cNvSpPr>
              <a:spLocks/>
            </p:cNvSpPr>
            <p:nvPr/>
          </p:nvSpPr>
          <p:spPr bwMode="auto">
            <a:xfrm>
              <a:off x="455" y="2325"/>
              <a:ext cx="370" cy="194"/>
            </a:xfrm>
            <a:custGeom>
              <a:avLst/>
              <a:gdLst>
                <a:gd name="T0" fmla="*/ 165 w 738"/>
                <a:gd name="T1" fmla="*/ 33 h 387"/>
                <a:gd name="T2" fmla="*/ 0 w 738"/>
                <a:gd name="T3" fmla="*/ 76 h 387"/>
                <a:gd name="T4" fmla="*/ 2 w 738"/>
                <a:gd name="T5" fmla="*/ 81 h 387"/>
                <a:gd name="T6" fmla="*/ 167 w 738"/>
                <a:gd name="T7" fmla="*/ 38 h 387"/>
                <a:gd name="T8" fmla="*/ 175 w 738"/>
                <a:gd name="T9" fmla="*/ 48 h 387"/>
                <a:gd name="T10" fmla="*/ 8 w 738"/>
                <a:gd name="T11" fmla="*/ 92 h 387"/>
                <a:gd name="T12" fmla="*/ 9 w 738"/>
                <a:gd name="T13" fmla="*/ 97 h 387"/>
                <a:gd name="T14" fmla="*/ 186 w 738"/>
                <a:gd name="T15" fmla="*/ 50 h 387"/>
                <a:gd name="T16" fmla="*/ 170 w 738"/>
                <a:gd name="T17" fmla="*/ 35 h 387"/>
                <a:gd name="T18" fmla="*/ 172 w 738"/>
                <a:gd name="T19" fmla="*/ 1 h 387"/>
                <a:gd name="T20" fmla="*/ 168 w 738"/>
                <a:gd name="T21" fmla="*/ 0 h 387"/>
                <a:gd name="T22" fmla="*/ 167 w 738"/>
                <a:gd name="T23" fmla="*/ 9 h 387"/>
                <a:gd name="T24" fmla="*/ 165 w 738"/>
                <a:gd name="T25" fmla="*/ 33 h 38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8"/>
                <a:gd name="T40" fmla="*/ 0 h 387"/>
                <a:gd name="T41" fmla="*/ 738 w 738"/>
                <a:gd name="T42" fmla="*/ 387 h 38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8" h="387">
                  <a:moveTo>
                    <a:pt x="658" y="132"/>
                  </a:moveTo>
                  <a:lnTo>
                    <a:pt x="0" y="304"/>
                  </a:lnTo>
                  <a:lnTo>
                    <a:pt x="5" y="324"/>
                  </a:lnTo>
                  <a:lnTo>
                    <a:pt x="664" y="152"/>
                  </a:lnTo>
                  <a:lnTo>
                    <a:pt x="699" y="189"/>
                  </a:lnTo>
                  <a:lnTo>
                    <a:pt x="29" y="366"/>
                  </a:lnTo>
                  <a:lnTo>
                    <a:pt x="34" y="387"/>
                  </a:lnTo>
                  <a:lnTo>
                    <a:pt x="738" y="199"/>
                  </a:lnTo>
                  <a:lnTo>
                    <a:pt x="676" y="137"/>
                  </a:lnTo>
                  <a:lnTo>
                    <a:pt x="687" y="1"/>
                  </a:lnTo>
                  <a:lnTo>
                    <a:pt x="668" y="0"/>
                  </a:lnTo>
                  <a:lnTo>
                    <a:pt x="665" y="36"/>
                  </a:lnTo>
                  <a:lnTo>
                    <a:pt x="658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Freeform 98"/>
            <p:cNvSpPr>
              <a:spLocks/>
            </p:cNvSpPr>
            <p:nvPr/>
          </p:nvSpPr>
          <p:spPr bwMode="auto">
            <a:xfrm>
              <a:off x="471" y="2125"/>
              <a:ext cx="321" cy="200"/>
            </a:xfrm>
            <a:custGeom>
              <a:avLst/>
              <a:gdLst>
                <a:gd name="T0" fmla="*/ 7 w 643"/>
                <a:gd name="T1" fmla="*/ 56 h 401"/>
                <a:gd name="T2" fmla="*/ 0 w 643"/>
                <a:gd name="T3" fmla="*/ 68 h 401"/>
                <a:gd name="T4" fmla="*/ 0 w 643"/>
                <a:gd name="T5" fmla="*/ 83 h 401"/>
                <a:gd name="T6" fmla="*/ 2 w 643"/>
                <a:gd name="T7" fmla="*/ 94 h 401"/>
                <a:gd name="T8" fmla="*/ 3 w 643"/>
                <a:gd name="T9" fmla="*/ 100 h 401"/>
                <a:gd name="T10" fmla="*/ 160 w 643"/>
                <a:gd name="T11" fmla="*/ 37 h 401"/>
                <a:gd name="T12" fmla="*/ 158 w 643"/>
                <a:gd name="T13" fmla="*/ 0 h 401"/>
                <a:gd name="T14" fmla="*/ 7 w 643"/>
                <a:gd name="T15" fmla="*/ 56 h 4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3"/>
                <a:gd name="T25" fmla="*/ 0 h 401"/>
                <a:gd name="T26" fmla="*/ 643 w 643"/>
                <a:gd name="T27" fmla="*/ 401 h 4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3" h="401">
                  <a:moveTo>
                    <a:pt x="30" y="227"/>
                  </a:moveTo>
                  <a:lnTo>
                    <a:pt x="0" y="274"/>
                  </a:lnTo>
                  <a:lnTo>
                    <a:pt x="1" y="335"/>
                  </a:lnTo>
                  <a:lnTo>
                    <a:pt x="11" y="377"/>
                  </a:lnTo>
                  <a:lnTo>
                    <a:pt x="15" y="401"/>
                  </a:lnTo>
                  <a:lnTo>
                    <a:pt x="643" y="149"/>
                  </a:lnTo>
                  <a:lnTo>
                    <a:pt x="635" y="0"/>
                  </a:lnTo>
                  <a:lnTo>
                    <a:pt x="30" y="2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Freeform 99"/>
            <p:cNvSpPr>
              <a:spLocks/>
            </p:cNvSpPr>
            <p:nvPr/>
          </p:nvSpPr>
          <p:spPr bwMode="auto">
            <a:xfrm>
              <a:off x="478" y="2201"/>
              <a:ext cx="342" cy="157"/>
            </a:xfrm>
            <a:custGeom>
              <a:avLst/>
              <a:gdLst>
                <a:gd name="T0" fmla="*/ 0 w 683"/>
                <a:gd name="T1" fmla="*/ 64 h 316"/>
                <a:gd name="T2" fmla="*/ 9 w 683"/>
                <a:gd name="T3" fmla="*/ 78 h 316"/>
                <a:gd name="T4" fmla="*/ 171 w 683"/>
                <a:gd name="T5" fmla="*/ 13 h 316"/>
                <a:gd name="T6" fmla="*/ 156 w 683"/>
                <a:gd name="T7" fmla="*/ 0 h 316"/>
                <a:gd name="T8" fmla="*/ 0 w 683"/>
                <a:gd name="T9" fmla="*/ 64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3"/>
                <a:gd name="T16" fmla="*/ 0 h 316"/>
                <a:gd name="T17" fmla="*/ 683 w 68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3" h="316">
                  <a:moveTo>
                    <a:pt x="0" y="258"/>
                  </a:moveTo>
                  <a:lnTo>
                    <a:pt x="34" y="316"/>
                  </a:lnTo>
                  <a:lnTo>
                    <a:pt x="683" y="52"/>
                  </a:lnTo>
                  <a:lnTo>
                    <a:pt x="623" y="0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Freeform 100"/>
            <p:cNvSpPr>
              <a:spLocks/>
            </p:cNvSpPr>
            <p:nvPr/>
          </p:nvSpPr>
          <p:spPr bwMode="auto">
            <a:xfrm>
              <a:off x="166" y="1988"/>
              <a:ext cx="660" cy="377"/>
            </a:xfrm>
            <a:custGeom>
              <a:avLst/>
              <a:gdLst>
                <a:gd name="T0" fmla="*/ 162 w 1321"/>
                <a:gd name="T1" fmla="*/ 128 h 753"/>
                <a:gd name="T2" fmla="*/ 330 w 1321"/>
                <a:gd name="T3" fmla="*/ 64 h 753"/>
                <a:gd name="T4" fmla="*/ 176 w 1321"/>
                <a:gd name="T5" fmla="*/ 0 h 753"/>
                <a:gd name="T6" fmla="*/ 4 w 1321"/>
                <a:gd name="T7" fmla="*/ 39 h 753"/>
                <a:gd name="T8" fmla="*/ 3 w 1321"/>
                <a:gd name="T9" fmla="*/ 40 h 753"/>
                <a:gd name="T10" fmla="*/ 2 w 1321"/>
                <a:gd name="T11" fmla="*/ 44 h 753"/>
                <a:gd name="T12" fmla="*/ 1 w 1321"/>
                <a:gd name="T13" fmla="*/ 49 h 753"/>
                <a:gd name="T14" fmla="*/ 0 w 1321"/>
                <a:gd name="T15" fmla="*/ 56 h 753"/>
                <a:gd name="T16" fmla="*/ 0 w 1321"/>
                <a:gd name="T17" fmla="*/ 65 h 753"/>
                <a:gd name="T18" fmla="*/ 2 w 1321"/>
                <a:gd name="T19" fmla="*/ 75 h 753"/>
                <a:gd name="T20" fmla="*/ 6 w 1321"/>
                <a:gd name="T21" fmla="*/ 85 h 753"/>
                <a:gd name="T22" fmla="*/ 13 w 1321"/>
                <a:gd name="T23" fmla="*/ 96 h 753"/>
                <a:gd name="T24" fmla="*/ 13 w 1321"/>
                <a:gd name="T25" fmla="*/ 96 h 753"/>
                <a:gd name="T26" fmla="*/ 14 w 1321"/>
                <a:gd name="T27" fmla="*/ 96 h 753"/>
                <a:gd name="T28" fmla="*/ 14 w 1321"/>
                <a:gd name="T29" fmla="*/ 96 h 753"/>
                <a:gd name="T30" fmla="*/ 14 w 1321"/>
                <a:gd name="T31" fmla="*/ 96 h 753"/>
                <a:gd name="T32" fmla="*/ 14 w 1321"/>
                <a:gd name="T33" fmla="*/ 96 h 753"/>
                <a:gd name="T34" fmla="*/ 14 w 1321"/>
                <a:gd name="T35" fmla="*/ 96 h 753"/>
                <a:gd name="T36" fmla="*/ 166 w 1321"/>
                <a:gd name="T37" fmla="*/ 189 h 753"/>
                <a:gd name="T38" fmla="*/ 166 w 1321"/>
                <a:gd name="T39" fmla="*/ 186 h 753"/>
                <a:gd name="T40" fmla="*/ 164 w 1321"/>
                <a:gd name="T41" fmla="*/ 181 h 753"/>
                <a:gd name="T42" fmla="*/ 164 w 1321"/>
                <a:gd name="T43" fmla="*/ 181 h 753"/>
                <a:gd name="T44" fmla="*/ 164 w 1321"/>
                <a:gd name="T45" fmla="*/ 181 h 753"/>
                <a:gd name="T46" fmla="*/ 163 w 1321"/>
                <a:gd name="T47" fmla="*/ 179 h 753"/>
                <a:gd name="T48" fmla="*/ 161 w 1321"/>
                <a:gd name="T49" fmla="*/ 174 h 753"/>
                <a:gd name="T50" fmla="*/ 158 w 1321"/>
                <a:gd name="T51" fmla="*/ 168 h 753"/>
                <a:gd name="T52" fmla="*/ 156 w 1321"/>
                <a:gd name="T53" fmla="*/ 160 h 753"/>
                <a:gd name="T54" fmla="*/ 155 w 1321"/>
                <a:gd name="T55" fmla="*/ 151 h 753"/>
                <a:gd name="T56" fmla="*/ 155 w 1321"/>
                <a:gd name="T57" fmla="*/ 143 h 753"/>
                <a:gd name="T58" fmla="*/ 157 w 1321"/>
                <a:gd name="T59" fmla="*/ 135 h 753"/>
                <a:gd name="T60" fmla="*/ 162 w 1321"/>
                <a:gd name="T61" fmla="*/ 128 h 75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1"/>
                <a:gd name="T94" fmla="*/ 0 h 753"/>
                <a:gd name="T95" fmla="*/ 1321 w 1321"/>
                <a:gd name="T96" fmla="*/ 753 h 75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1" h="753">
                  <a:moveTo>
                    <a:pt x="650" y="509"/>
                  </a:moveTo>
                  <a:lnTo>
                    <a:pt x="1321" y="255"/>
                  </a:lnTo>
                  <a:lnTo>
                    <a:pt x="704" y="0"/>
                  </a:lnTo>
                  <a:lnTo>
                    <a:pt x="17" y="154"/>
                  </a:lnTo>
                  <a:lnTo>
                    <a:pt x="15" y="159"/>
                  </a:lnTo>
                  <a:lnTo>
                    <a:pt x="9" y="173"/>
                  </a:lnTo>
                  <a:lnTo>
                    <a:pt x="4" y="195"/>
                  </a:lnTo>
                  <a:lnTo>
                    <a:pt x="0" y="224"/>
                  </a:lnTo>
                  <a:lnTo>
                    <a:pt x="1" y="258"/>
                  </a:lnTo>
                  <a:lnTo>
                    <a:pt x="9" y="298"/>
                  </a:lnTo>
                  <a:lnTo>
                    <a:pt x="27" y="339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57" y="383"/>
                  </a:lnTo>
                  <a:lnTo>
                    <a:pt x="58" y="384"/>
                  </a:lnTo>
                  <a:lnTo>
                    <a:pt x="666" y="753"/>
                  </a:lnTo>
                  <a:lnTo>
                    <a:pt x="666" y="743"/>
                  </a:lnTo>
                  <a:lnTo>
                    <a:pt x="657" y="721"/>
                  </a:lnTo>
                  <a:lnTo>
                    <a:pt x="654" y="714"/>
                  </a:lnTo>
                  <a:lnTo>
                    <a:pt x="645" y="696"/>
                  </a:lnTo>
                  <a:lnTo>
                    <a:pt x="635" y="670"/>
                  </a:lnTo>
                  <a:lnTo>
                    <a:pt x="626" y="638"/>
                  </a:lnTo>
                  <a:lnTo>
                    <a:pt x="620" y="604"/>
                  </a:lnTo>
                  <a:lnTo>
                    <a:pt x="621" y="569"/>
                  </a:lnTo>
                  <a:lnTo>
                    <a:pt x="629" y="537"/>
                  </a:lnTo>
                  <a:lnTo>
                    <a:pt x="650" y="5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Freeform 101"/>
            <p:cNvSpPr>
              <a:spLocks/>
            </p:cNvSpPr>
            <p:nvPr/>
          </p:nvSpPr>
          <p:spPr bwMode="auto">
            <a:xfrm>
              <a:off x="198" y="2002"/>
              <a:ext cx="593" cy="227"/>
            </a:xfrm>
            <a:custGeom>
              <a:avLst/>
              <a:gdLst>
                <a:gd name="T0" fmla="*/ 297 w 1186"/>
                <a:gd name="T1" fmla="*/ 56 h 456"/>
                <a:gd name="T2" fmla="*/ 147 w 1186"/>
                <a:gd name="T3" fmla="*/ 113 h 456"/>
                <a:gd name="T4" fmla="*/ 0 w 1186"/>
                <a:gd name="T5" fmla="*/ 36 h 456"/>
                <a:gd name="T6" fmla="*/ 159 w 1186"/>
                <a:gd name="T7" fmla="*/ 0 h 456"/>
                <a:gd name="T8" fmla="*/ 297 w 1186"/>
                <a:gd name="T9" fmla="*/ 5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6"/>
                <a:gd name="T16" fmla="*/ 0 h 456"/>
                <a:gd name="T17" fmla="*/ 1186 w 1186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6" h="456">
                  <a:moveTo>
                    <a:pt x="1186" y="226"/>
                  </a:moveTo>
                  <a:lnTo>
                    <a:pt x="586" y="456"/>
                  </a:lnTo>
                  <a:lnTo>
                    <a:pt x="0" y="144"/>
                  </a:lnTo>
                  <a:lnTo>
                    <a:pt x="639" y="0"/>
                  </a:lnTo>
                  <a:lnTo>
                    <a:pt x="1186" y="2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Freeform 102"/>
            <p:cNvSpPr>
              <a:spLocks/>
            </p:cNvSpPr>
            <p:nvPr/>
          </p:nvSpPr>
          <p:spPr bwMode="auto">
            <a:xfrm>
              <a:off x="177" y="2079"/>
              <a:ext cx="302" cy="260"/>
            </a:xfrm>
            <a:custGeom>
              <a:avLst/>
              <a:gdLst>
                <a:gd name="T0" fmla="*/ 150 w 605"/>
                <a:gd name="T1" fmla="*/ 130 h 522"/>
                <a:gd name="T2" fmla="*/ 11 w 605"/>
                <a:gd name="T3" fmla="*/ 45 h 522"/>
                <a:gd name="T4" fmla="*/ 6 w 605"/>
                <a:gd name="T5" fmla="*/ 37 h 522"/>
                <a:gd name="T6" fmla="*/ 3 w 605"/>
                <a:gd name="T7" fmla="*/ 30 h 522"/>
                <a:gd name="T8" fmla="*/ 0 w 605"/>
                <a:gd name="T9" fmla="*/ 23 h 522"/>
                <a:gd name="T10" fmla="*/ 0 w 605"/>
                <a:gd name="T11" fmla="*/ 17 h 522"/>
                <a:gd name="T12" fmla="*/ 0 w 605"/>
                <a:gd name="T13" fmla="*/ 11 h 522"/>
                <a:gd name="T14" fmla="*/ 0 w 605"/>
                <a:gd name="T15" fmla="*/ 6 h 522"/>
                <a:gd name="T16" fmla="*/ 1 w 605"/>
                <a:gd name="T17" fmla="*/ 3 h 522"/>
                <a:gd name="T18" fmla="*/ 2 w 605"/>
                <a:gd name="T19" fmla="*/ 0 h 522"/>
                <a:gd name="T20" fmla="*/ 151 w 605"/>
                <a:gd name="T21" fmla="*/ 79 h 522"/>
                <a:gd name="T22" fmla="*/ 147 w 605"/>
                <a:gd name="T23" fmla="*/ 84 h 522"/>
                <a:gd name="T24" fmla="*/ 145 w 605"/>
                <a:gd name="T25" fmla="*/ 90 h 522"/>
                <a:gd name="T26" fmla="*/ 144 w 605"/>
                <a:gd name="T27" fmla="*/ 97 h 522"/>
                <a:gd name="T28" fmla="*/ 144 w 605"/>
                <a:gd name="T29" fmla="*/ 104 h 522"/>
                <a:gd name="T30" fmla="*/ 145 w 605"/>
                <a:gd name="T31" fmla="*/ 111 h 522"/>
                <a:gd name="T32" fmla="*/ 146 w 605"/>
                <a:gd name="T33" fmla="*/ 117 h 522"/>
                <a:gd name="T34" fmla="*/ 148 w 605"/>
                <a:gd name="T35" fmla="*/ 124 h 522"/>
                <a:gd name="T36" fmla="*/ 150 w 605"/>
                <a:gd name="T37" fmla="*/ 130 h 5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5"/>
                <a:gd name="T58" fmla="*/ 0 h 522"/>
                <a:gd name="T59" fmla="*/ 605 w 605"/>
                <a:gd name="T60" fmla="*/ 522 h 5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5" h="522">
                  <a:moveTo>
                    <a:pt x="602" y="522"/>
                  </a:moveTo>
                  <a:lnTo>
                    <a:pt x="47" y="180"/>
                  </a:lnTo>
                  <a:lnTo>
                    <a:pt x="26" y="149"/>
                  </a:lnTo>
                  <a:lnTo>
                    <a:pt x="12" y="120"/>
                  </a:lnTo>
                  <a:lnTo>
                    <a:pt x="3" y="94"/>
                  </a:lnTo>
                  <a:lnTo>
                    <a:pt x="0" y="68"/>
                  </a:lnTo>
                  <a:lnTo>
                    <a:pt x="0" y="46"/>
                  </a:lnTo>
                  <a:lnTo>
                    <a:pt x="2" y="27"/>
                  </a:lnTo>
                  <a:lnTo>
                    <a:pt x="6" y="12"/>
                  </a:lnTo>
                  <a:lnTo>
                    <a:pt x="9" y="0"/>
                  </a:lnTo>
                  <a:lnTo>
                    <a:pt x="605" y="318"/>
                  </a:lnTo>
                  <a:lnTo>
                    <a:pt x="591" y="340"/>
                  </a:lnTo>
                  <a:lnTo>
                    <a:pt x="582" y="364"/>
                  </a:lnTo>
                  <a:lnTo>
                    <a:pt x="577" y="390"/>
                  </a:lnTo>
                  <a:lnTo>
                    <a:pt x="577" y="418"/>
                  </a:lnTo>
                  <a:lnTo>
                    <a:pt x="580" y="446"/>
                  </a:lnTo>
                  <a:lnTo>
                    <a:pt x="586" y="472"/>
                  </a:lnTo>
                  <a:lnTo>
                    <a:pt x="592" y="497"/>
                  </a:lnTo>
                  <a:lnTo>
                    <a:pt x="602" y="5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Freeform 103"/>
            <p:cNvSpPr>
              <a:spLocks/>
            </p:cNvSpPr>
            <p:nvPr/>
          </p:nvSpPr>
          <p:spPr bwMode="auto">
            <a:xfrm>
              <a:off x="478" y="2125"/>
              <a:ext cx="351" cy="240"/>
            </a:xfrm>
            <a:custGeom>
              <a:avLst/>
              <a:gdLst>
                <a:gd name="T0" fmla="*/ 155 w 701"/>
                <a:gd name="T1" fmla="*/ 36 h 480"/>
                <a:gd name="T2" fmla="*/ 0 w 701"/>
                <a:gd name="T3" fmla="*/ 99 h 480"/>
                <a:gd name="T4" fmla="*/ 2 w 701"/>
                <a:gd name="T5" fmla="*/ 104 h 480"/>
                <a:gd name="T6" fmla="*/ 157 w 701"/>
                <a:gd name="T7" fmla="*/ 42 h 480"/>
                <a:gd name="T8" fmla="*/ 166 w 701"/>
                <a:gd name="T9" fmla="*/ 51 h 480"/>
                <a:gd name="T10" fmla="*/ 9 w 701"/>
                <a:gd name="T11" fmla="*/ 115 h 480"/>
                <a:gd name="T12" fmla="*/ 11 w 701"/>
                <a:gd name="T13" fmla="*/ 120 h 480"/>
                <a:gd name="T14" fmla="*/ 176 w 701"/>
                <a:gd name="T15" fmla="*/ 53 h 480"/>
                <a:gd name="T16" fmla="*/ 159 w 701"/>
                <a:gd name="T17" fmla="*/ 37 h 480"/>
                <a:gd name="T18" fmla="*/ 159 w 701"/>
                <a:gd name="T19" fmla="*/ 0 h 480"/>
                <a:gd name="T20" fmla="*/ 154 w 701"/>
                <a:gd name="T21" fmla="*/ 0 h 480"/>
                <a:gd name="T22" fmla="*/ 154 w 701"/>
                <a:gd name="T23" fmla="*/ 12 h 480"/>
                <a:gd name="T24" fmla="*/ 155 w 701"/>
                <a:gd name="T25" fmla="*/ 36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1"/>
                <a:gd name="T40" fmla="*/ 0 h 480"/>
                <a:gd name="T41" fmla="*/ 701 w 701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1" h="480">
                  <a:moveTo>
                    <a:pt x="617" y="144"/>
                  </a:moveTo>
                  <a:lnTo>
                    <a:pt x="0" y="394"/>
                  </a:lnTo>
                  <a:lnTo>
                    <a:pt x="6" y="416"/>
                  </a:lnTo>
                  <a:lnTo>
                    <a:pt x="626" y="165"/>
                  </a:lnTo>
                  <a:lnTo>
                    <a:pt x="663" y="201"/>
                  </a:lnTo>
                  <a:lnTo>
                    <a:pt x="33" y="459"/>
                  </a:lnTo>
                  <a:lnTo>
                    <a:pt x="41" y="480"/>
                  </a:lnTo>
                  <a:lnTo>
                    <a:pt x="701" y="209"/>
                  </a:lnTo>
                  <a:lnTo>
                    <a:pt x="636" y="148"/>
                  </a:lnTo>
                  <a:lnTo>
                    <a:pt x="634" y="0"/>
                  </a:lnTo>
                  <a:lnTo>
                    <a:pt x="615" y="0"/>
                  </a:lnTo>
                  <a:lnTo>
                    <a:pt x="616" y="46"/>
                  </a:lnTo>
                  <a:lnTo>
                    <a:pt x="617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Freeform 104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Freeform 105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Freeform 106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Freeform 107"/>
            <p:cNvSpPr>
              <a:spLocks/>
            </p:cNvSpPr>
            <p:nvPr/>
          </p:nvSpPr>
          <p:spPr bwMode="auto">
            <a:xfrm>
              <a:off x="434" y="2042"/>
              <a:ext cx="349" cy="113"/>
            </a:xfrm>
            <a:custGeom>
              <a:avLst/>
              <a:gdLst>
                <a:gd name="T0" fmla="*/ 0 w 698"/>
                <a:gd name="T1" fmla="*/ 43 h 225"/>
                <a:gd name="T2" fmla="*/ 7 w 698"/>
                <a:gd name="T3" fmla="*/ 57 h 225"/>
                <a:gd name="T4" fmla="*/ 175 w 698"/>
                <a:gd name="T5" fmla="*/ 13 h 225"/>
                <a:gd name="T6" fmla="*/ 161 w 698"/>
                <a:gd name="T7" fmla="*/ 0 h 225"/>
                <a:gd name="T8" fmla="*/ 0 w 698"/>
                <a:gd name="T9" fmla="*/ 43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8"/>
                <a:gd name="T16" fmla="*/ 0 h 225"/>
                <a:gd name="T17" fmla="*/ 698 w 698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8" h="225">
                  <a:moveTo>
                    <a:pt x="0" y="171"/>
                  </a:moveTo>
                  <a:lnTo>
                    <a:pt x="29" y="225"/>
                  </a:lnTo>
                  <a:lnTo>
                    <a:pt x="698" y="50"/>
                  </a:lnTo>
                  <a:lnTo>
                    <a:pt x="644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Freeform 108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Freeform 109"/>
            <p:cNvSpPr>
              <a:spLocks/>
            </p:cNvSpPr>
            <p:nvPr/>
          </p:nvSpPr>
          <p:spPr bwMode="auto">
            <a:xfrm>
              <a:off x="179" y="1843"/>
              <a:ext cx="584" cy="199"/>
            </a:xfrm>
            <a:custGeom>
              <a:avLst/>
              <a:gdLst>
                <a:gd name="T0" fmla="*/ 292 w 1167"/>
                <a:gd name="T1" fmla="*/ 61 h 397"/>
                <a:gd name="T2" fmla="*/ 138 w 1167"/>
                <a:gd name="T3" fmla="*/ 100 h 397"/>
                <a:gd name="T4" fmla="*/ 0 w 1167"/>
                <a:gd name="T5" fmla="*/ 20 h 397"/>
                <a:gd name="T6" fmla="*/ 162 w 1167"/>
                <a:gd name="T7" fmla="*/ 0 h 397"/>
                <a:gd name="T8" fmla="*/ 292 w 1167"/>
                <a:gd name="T9" fmla="*/ 61 h 3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7"/>
                <a:gd name="T16" fmla="*/ 0 h 397"/>
                <a:gd name="T17" fmla="*/ 1167 w 1167"/>
                <a:gd name="T18" fmla="*/ 397 h 3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7" h="397">
                  <a:moveTo>
                    <a:pt x="1167" y="243"/>
                  </a:moveTo>
                  <a:lnTo>
                    <a:pt x="551" y="397"/>
                  </a:lnTo>
                  <a:lnTo>
                    <a:pt x="0" y="78"/>
                  </a:lnTo>
                  <a:lnTo>
                    <a:pt x="646" y="0"/>
                  </a:lnTo>
                  <a:lnTo>
                    <a:pt x="1167" y="2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Freeform 110"/>
            <p:cNvSpPr>
              <a:spLocks/>
            </p:cNvSpPr>
            <p:nvPr/>
          </p:nvSpPr>
          <p:spPr bwMode="auto">
            <a:xfrm>
              <a:off x="154" y="1885"/>
              <a:ext cx="288" cy="252"/>
            </a:xfrm>
            <a:custGeom>
              <a:avLst/>
              <a:gdLst>
                <a:gd name="T0" fmla="*/ 139 w 576"/>
                <a:gd name="T1" fmla="*/ 126 h 503"/>
                <a:gd name="T2" fmla="*/ 9 w 576"/>
                <a:gd name="T3" fmla="*/ 39 h 503"/>
                <a:gd name="T4" fmla="*/ 5 w 576"/>
                <a:gd name="T5" fmla="*/ 33 h 503"/>
                <a:gd name="T6" fmla="*/ 1 w 576"/>
                <a:gd name="T7" fmla="*/ 26 h 503"/>
                <a:gd name="T8" fmla="*/ 1 w 576"/>
                <a:gd name="T9" fmla="*/ 20 h 503"/>
                <a:gd name="T10" fmla="*/ 0 w 576"/>
                <a:gd name="T11" fmla="*/ 15 h 503"/>
                <a:gd name="T12" fmla="*/ 1 w 576"/>
                <a:gd name="T13" fmla="*/ 10 h 503"/>
                <a:gd name="T14" fmla="*/ 1 w 576"/>
                <a:gd name="T15" fmla="*/ 6 h 503"/>
                <a:gd name="T16" fmla="*/ 3 w 576"/>
                <a:gd name="T17" fmla="*/ 3 h 503"/>
                <a:gd name="T18" fmla="*/ 4 w 576"/>
                <a:gd name="T19" fmla="*/ 0 h 503"/>
                <a:gd name="T20" fmla="*/ 144 w 576"/>
                <a:gd name="T21" fmla="*/ 81 h 503"/>
                <a:gd name="T22" fmla="*/ 140 w 576"/>
                <a:gd name="T23" fmla="*/ 86 h 503"/>
                <a:gd name="T24" fmla="*/ 138 w 576"/>
                <a:gd name="T25" fmla="*/ 91 h 503"/>
                <a:gd name="T26" fmla="*/ 136 w 576"/>
                <a:gd name="T27" fmla="*/ 97 h 503"/>
                <a:gd name="T28" fmla="*/ 135 w 576"/>
                <a:gd name="T29" fmla="*/ 103 h 503"/>
                <a:gd name="T30" fmla="*/ 135 w 576"/>
                <a:gd name="T31" fmla="*/ 109 h 503"/>
                <a:gd name="T32" fmla="*/ 136 w 576"/>
                <a:gd name="T33" fmla="*/ 115 h 503"/>
                <a:gd name="T34" fmla="*/ 137 w 576"/>
                <a:gd name="T35" fmla="*/ 121 h 503"/>
                <a:gd name="T36" fmla="*/ 139 w 576"/>
                <a:gd name="T37" fmla="*/ 126 h 5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76"/>
                <a:gd name="T58" fmla="*/ 0 h 503"/>
                <a:gd name="T59" fmla="*/ 576 w 576"/>
                <a:gd name="T60" fmla="*/ 503 h 5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76" h="503">
                  <a:moveTo>
                    <a:pt x="555" y="503"/>
                  </a:moveTo>
                  <a:lnTo>
                    <a:pt x="36" y="156"/>
                  </a:lnTo>
                  <a:lnTo>
                    <a:pt x="17" y="129"/>
                  </a:lnTo>
                  <a:lnTo>
                    <a:pt x="6" y="102"/>
                  </a:lnTo>
                  <a:lnTo>
                    <a:pt x="1" y="78"/>
                  </a:lnTo>
                  <a:lnTo>
                    <a:pt x="0" y="57"/>
                  </a:lnTo>
                  <a:lnTo>
                    <a:pt x="2" y="38"/>
                  </a:lnTo>
                  <a:lnTo>
                    <a:pt x="6" y="22"/>
                  </a:lnTo>
                  <a:lnTo>
                    <a:pt x="12" y="9"/>
                  </a:lnTo>
                  <a:lnTo>
                    <a:pt x="16" y="0"/>
                  </a:lnTo>
                  <a:lnTo>
                    <a:pt x="576" y="324"/>
                  </a:lnTo>
                  <a:lnTo>
                    <a:pt x="560" y="343"/>
                  </a:lnTo>
                  <a:lnTo>
                    <a:pt x="549" y="362"/>
                  </a:lnTo>
                  <a:lnTo>
                    <a:pt x="542" y="385"/>
                  </a:lnTo>
                  <a:lnTo>
                    <a:pt x="540" y="409"/>
                  </a:lnTo>
                  <a:lnTo>
                    <a:pt x="540" y="434"/>
                  </a:lnTo>
                  <a:lnTo>
                    <a:pt x="543" y="458"/>
                  </a:lnTo>
                  <a:lnTo>
                    <a:pt x="548" y="481"/>
                  </a:lnTo>
                  <a:lnTo>
                    <a:pt x="555" y="50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Freeform 111"/>
            <p:cNvSpPr>
              <a:spLocks/>
            </p:cNvSpPr>
            <p:nvPr/>
          </p:nvSpPr>
          <p:spPr bwMode="auto">
            <a:xfrm>
              <a:off x="434" y="1973"/>
              <a:ext cx="357" cy="188"/>
            </a:xfrm>
            <a:custGeom>
              <a:avLst/>
              <a:gdLst>
                <a:gd name="T0" fmla="*/ 159 w 716"/>
                <a:gd name="T1" fmla="*/ 33 h 375"/>
                <a:gd name="T2" fmla="*/ 0 w 716"/>
                <a:gd name="T3" fmla="*/ 74 h 375"/>
                <a:gd name="T4" fmla="*/ 1 w 716"/>
                <a:gd name="T5" fmla="*/ 79 h 375"/>
                <a:gd name="T6" fmla="*/ 160 w 716"/>
                <a:gd name="T7" fmla="*/ 37 h 375"/>
                <a:gd name="T8" fmla="*/ 169 w 716"/>
                <a:gd name="T9" fmla="*/ 46 h 375"/>
                <a:gd name="T10" fmla="*/ 7 w 716"/>
                <a:gd name="T11" fmla="*/ 89 h 375"/>
                <a:gd name="T12" fmla="*/ 8 w 716"/>
                <a:gd name="T13" fmla="*/ 94 h 375"/>
                <a:gd name="T14" fmla="*/ 178 w 716"/>
                <a:gd name="T15" fmla="*/ 49 h 375"/>
                <a:gd name="T16" fmla="*/ 163 w 716"/>
                <a:gd name="T17" fmla="*/ 34 h 375"/>
                <a:gd name="T18" fmla="*/ 166 w 716"/>
                <a:gd name="T19" fmla="*/ 1 h 375"/>
                <a:gd name="T20" fmla="*/ 161 w 716"/>
                <a:gd name="T21" fmla="*/ 0 h 375"/>
                <a:gd name="T22" fmla="*/ 160 w 716"/>
                <a:gd name="T23" fmla="*/ 11 h 375"/>
                <a:gd name="T24" fmla="*/ 159 w 716"/>
                <a:gd name="T25" fmla="*/ 33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6"/>
                <a:gd name="T40" fmla="*/ 0 h 375"/>
                <a:gd name="T41" fmla="*/ 716 w 716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6" h="375">
                  <a:moveTo>
                    <a:pt x="637" y="129"/>
                  </a:moveTo>
                  <a:lnTo>
                    <a:pt x="0" y="295"/>
                  </a:lnTo>
                  <a:lnTo>
                    <a:pt x="5" y="315"/>
                  </a:lnTo>
                  <a:lnTo>
                    <a:pt x="643" y="148"/>
                  </a:lnTo>
                  <a:lnTo>
                    <a:pt x="678" y="184"/>
                  </a:lnTo>
                  <a:lnTo>
                    <a:pt x="28" y="355"/>
                  </a:lnTo>
                  <a:lnTo>
                    <a:pt x="32" y="375"/>
                  </a:lnTo>
                  <a:lnTo>
                    <a:pt x="716" y="194"/>
                  </a:lnTo>
                  <a:lnTo>
                    <a:pt x="656" y="133"/>
                  </a:lnTo>
                  <a:lnTo>
                    <a:pt x="665" y="2"/>
                  </a:lnTo>
                  <a:lnTo>
                    <a:pt x="647" y="0"/>
                  </a:lnTo>
                  <a:lnTo>
                    <a:pt x="644" y="41"/>
                  </a:lnTo>
                  <a:lnTo>
                    <a:pt x="637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Freeform 112"/>
            <p:cNvSpPr>
              <a:spLocks/>
            </p:cNvSpPr>
            <p:nvPr/>
          </p:nvSpPr>
          <p:spPr bwMode="auto">
            <a:xfrm>
              <a:off x="488" y="1756"/>
              <a:ext cx="311" cy="194"/>
            </a:xfrm>
            <a:custGeom>
              <a:avLst/>
              <a:gdLst>
                <a:gd name="T0" fmla="*/ 7 w 623"/>
                <a:gd name="T1" fmla="*/ 55 h 389"/>
                <a:gd name="T2" fmla="*/ 0 w 623"/>
                <a:gd name="T3" fmla="*/ 66 h 389"/>
                <a:gd name="T4" fmla="*/ 0 w 623"/>
                <a:gd name="T5" fmla="*/ 81 h 389"/>
                <a:gd name="T6" fmla="*/ 2 w 623"/>
                <a:gd name="T7" fmla="*/ 91 h 389"/>
                <a:gd name="T8" fmla="*/ 3 w 623"/>
                <a:gd name="T9" fmla="*/ 97 h 389"/>
                <a:gd name="T10" fmla="*/ 155 w 623"/>
                <a:gd name="T11" fmla="*/ 36 h 389"/>
                <a:gd name="T12" fmla="*/ 153 w 623"/>
                <a:gd name="T13" fmla="*/ 0 h 389"/>
                <a:gd name="T14" fmla="*/ 7 w 623"/>
                <a:gd name="T15" fmla="*/ 55 h 3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3"/>
                <a:gd name="T25" fmla="*/ 0 h 389"/>
                <a:gd name="T26" fmla="*/ 623 w 623"/>
                <a:gd name="T27" fmla="*/ 389 h 3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3" h="389">
                  <a:moveTo>
                    <a:pt x="29" y="221"/>
                  </a:moveTo>
                  <a:lnTo>
                    <a:pt x="0" y="266"/>
                  </a:lnTo>
                  <a:lnTo>
                    <a:pt x="2" y="326"/>
                  </a:lnTo>
                  <a:lnTo>
                    <a:pt x="11" y="365"/>
                  </a:lnTo>
                  <a:lnTo>
                    <a:pt x="15" y="389"/>
                  </a:lnTo>
                  <a:lnTo>
                    <a:pt x="623" y="145"/>
                  </a:lnTo>
                  <a:lnTo>
                    <a:pt x="615" y="0"/>
                  </a:lnTo>
                  <a:lnTo>
                    <a:pt x="29" y="2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Freeform 113"/>
            <p:cNvSpPr>
              <a:spLocks/>
            </p:cNvSpPr>
            <p:nvPr/>
          </p:nvSpPr>
          <p:spPr bwMode="auto">
            <a:xfrm>
              <a:off x="496" y="1830"/>
              <a:ext cx="330" cy="153"/>
            </a:xfrm>
            <a:custGeom>
              <a:avLst/>
              <a:gdLst>
                <a:gd name="T0" fmla="*/ 0 w 662"/>
                <a:gd name="T1" fmla="*/ 63 h 305"/>
                <a:gd name="T2" fmla="*/ 8 w 662"/>
                <a:gd name="T3" fmla="*/ 77 h 305"/>
                <a:gd name="T4" fmla="*/ 165 w 662"/>
                <a:gd name="T5" fmla="*/ 13 h 305"/>
                <a:gd name="T6" fmla="*/ 150 w 662"/>
                <a:gd name="T7" fmla="*/ 0 h 305"/>
                <a:gd name="T8" fmla="*/ 0 w 662"/>
                <a:gd name="T9" fmla="*/ 63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2"/>
                <a:gd name="T16" fmla="*/ 0 h 305"/>
                <a:gd name="T17" fmla="*/ 662 w 662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2" h="305">
                  <a:moveTo>
                    <a:pt x="0" y="250"/>
                  </a:moveTo>
                  <a:lnTo>
                    <a:pt x="33" y="305"/>
                  </a:lnTo>
                  <a:lnTo>
                    <a:pt x="662" y="51"/>
                  </a:lnTo>
                  <a:lnTo>
                    <a:pt x="604" y="0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Freeform 114"/>
            <p:cNvSpPr>
              <a:spLocks/>
            </p:cNvSpPr>
            <p:nvPr/>
          </p:nvSpPr>
          <p:spPr bwMode="auto">
            <a:xfrm>
              <a:off x="193" y="1624"/>
              <a:ext cx="639" cy="365"/>
            </a:xfrm>
            <a:custGeom>
              <a:avLst/>
              <a:gdLst>
                <a:gd name="T0" fmla="*/ 157 w 1279"/>
                <a:gd name="T1" fmla="*/ 123 h 731"/>
                <a:gd name="T2" fmla="*/ 319 w 1279"/>
                <a:gd name="T3" fmla="*/ 62 h 731"/>
                <a:gd name="T4" fmla="*/ 170 w 1279"/>
                <a:gd name="T5" fmla="*/ 0 h 731"/>
                <a:gd name="T6" fmla="*/ 4 w 1279"/>
                <a:gd name="T7" fmla="*/ 37 h 731"/>
                <a:gd name="T8" fmla="*/ 3 w 1279"/>
                <a:gd name="T9" fmla="*/ 39 h 731"/>
                <a:gd name="T10" fmla="*/ 2 w 1279"/>
                <a:gd name="T11" fmla="*/ 42 h 731"/>
                <a:gd name="T12" fmla="*/ 1 w 1279"/>
                <a:gd name="T13" fmla="*/ 47 h 731"/>
                <a:gd name="T14" fmla="*/ 0 w 1279"/>
                <a:gd name="T15" fmla="*/ 54 h 731"/>
                <a:gd name="T16" fmla="*/ 0 w 1279"/>
                <a:gd name="T17" fmla="*/ 62 h 731"/>
                <a:gd name="T18" fmla="*/ 2 w 1279"/>
                <a:gd name="T19" fmla="*/ 72 h 731"/>
                <a:gd name="T20" fmla="*/ 6 w 1279"/>
                <a:gd name="T21" fmla="*/ 82 h 731"/>
                <a:gd name="T22" fmla="*/ 13 w 1279"/>
                <a:gd name="T23" fmla="*/ 92 h 731"/>
                <a:gd name="T24" fmla="*/ 13 w 1279"/>
                <a:gd name="T25" fmla="*/ 92 h 731"/>
                <a:gd name="T26" fmla="*/ 13 w 1279"/>
                <a:gd name="T27" fmla="*/ 92 h 731"/>
                <a:gd name="T28" fmla="*/ 13 w 1279"/>
                <a:gd name="T29" fmla="*/ 93 h 731"/>
                <a:gd name="T30" fmla="*/ 13 w 1279"/>
                <a:gd name="T31" fmla="*/ 93 h 731"/>
                <a:gd name="T32" fmla="*/ 13 w 1279"/>
                <a:gd name="T33" fmla="*/ 93 h 731"/>
                <a:gd name="T34" fmla="*/ 13 w 1279"/>
                <a:gd name="T35" fmla="*/ 93 h 731"/>
                <a:gd name="T36" fmla="*/ 161 w 1279"/>
                <a:gd name="T37" fmla="*/ 182 h 731"/>
                <a:gd name="T38" fmla="*/ 161 w 1279"/>
                <a:gd name="T39" fmla="*/ 180 h 731"/>
                <a:gd name="T40" fmla="*/ 159 w 1279"/>
                <a:gd name="T41" fmla="*/ 175 h 731"/>
                <a:gd name="T42" fmla="*/ 159 w 1279"/>
                <a:gd name="T43" fmla="*/ 175 h 731"/>
                <a:gd name="T44" fmla="*/ 159 w 1279"/>
                <a:gd name="T45" fmla="*/ 174 h 731"/>
                <a:gd name="T46" fmla="*/ 158 w 1279"/>
                <a:gd name="T47" fmla="*/ 173 h 731"/>
                <a:gd name="T48" fmla="*/ 156 w 1279"/>
                <a:gd name="T49" fmla="*/ 169 h 731"/>
                <a:gd name="T50" fmla="*/ 154 w 1279"/>
                <a:gd name="T51" fmla="*/ 162 h 731"/>
                <a:gd name="T52" fmla="*/ 151 w 1279"/>
                <a:gd name="T53" fmla="*/ 154 h 731"/>
                <a:gd name="T54" fmla="*/ 150 w 1279"/>
                <a:gd name="T55" fmla="*/ 146 h 731"/>
                <a:gd name="T56" fmla="*/ 150 w 1279"/>
                <a:gd name="T57" fmla="*/ 138 h 731"/>
                <a:gd name="T58" fmla="*/ 152 w 1279"/>
                <a:gd name="T59" fmla="*/ 130 h 731"/>
                <a:gd name="T60" fmla="*/ 157 w 1279"/>
                <a:gd name="T61" fmla="*/ 123 h 7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79"/>
                <a:gd name="T94" fmla="*/ 0 h 731"/>
                <a:gd name="T95" fmla="*/ 1279 w 1279"/>
                <a:gd name="T96" fmla="*/ 731 h 73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79" h="731">
                  <a:moveTo>
                    <a:pt x="629" y="495"/>
                  </a:moveTo>
                  <a:lnTo>
                    <a:pt x="1279" y="248"/>
                  </a:lnTo>
                  <a:lnTo>
                    <a:pt x="681" y="0"/>
                  </a:lnTo>
                  <a:lnTo>
                    <a:pt x="16" y="150"/>
                  </a:lnTo>
                  <a:lnTo>
                    <a:pt x="14" y="156"/>
                  </a:lnTo>
                  <a:lnTo>
                    <a:pt x="8" y="169"/>
                  </a:lnTo>
                  <a:lnTo>
                    <a:pt x="4" y="190"/>
                  </a:lnTo>
                  <a:lnTo>
                    <a:pt x="0" y="219"/>
                  </a:lnTo>
                  <a:lnTo>
                    <a:pt x="0" y="251"/>
                  </a:lnTo>
                  <a:lnTo>
                    <a:pt x="8" y="289"/>
                  </a:lnTo>
                  <a:lnTo>
                    <a:pt x="26" y="329"/>
                  </a:lnTo>
                  <a:lnTo>
                    <a:pt x="53" y="371"/>
                  </a:lnTo>
                  <a:lnTo>
                    <a:pt x="54" y="371"/>
                  </a:lnTo>
                  <a:lnTo>
                    <a:pt x="54" y="372"/>
                  </a:lnTo>
                  <a:lnTo>
                    <a:pt x="644" y="731"/>
                  </a:lnTo>
                  <a:lnTo>
                    <a:pt x="646" y="721"/>
                  </a:lnTo>
                  <a:lnTo>
                    <a:pt x="636" y="700"/>
                  </a:lnTo>
                  <a:lnTo>
                    <a:pt x="636" y="699"/>
                  </a:lnTo>
                  <a:lnTo>
                    <a:pt x="633" y="692"/>
                  </a:lnTo>
                  <a:lnTo>
                    <a:pt x="625" y="676"/>
                  </a:lnTo>
                  <a:lnTo>
                    <a:pt x="616" y="650"/>
                  </a:lnTo>
                  <a:lnTo>
                    <a:pt x="606" y="619"/>
                  </a:lnTo>
                  <a:lnTo>
                    <a:pt x="601" y="586"/>
                  </a:lnTo>
                  <a:lnTo>
                    <a:pt x="601" y="553"/>
                  </a:lnTo>
                  <a:lnTo>
                    <a:pt x="610" y="521"/>
                  </a:lnTo>
                  <a:lnTo>
                    <a:pt x="629" y="4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Freeform 115"/>
            <p:cNvSpPr>
              <a:spLocks/>
            </p:cNvSpPr>
            <p:nvPr/>
          </p:nvSpPr>
          <p:spPr bwMode="auto">
            <a:xfrm>
              <a:off x="224" y="1637"/>
              <a:ext cx="574" cy="221"/>
            </a:xfrm>
            <a:custGeom>
              <a:avLst/>
              <a:gdLst>
                <a:gd name="T0" fmla="*/ 287 w 1148"/>
                <a:gd name="T1" fmla="*/ 55 h 443"/>
                <a:gd name="T2" fmla="*/ 142 w 1148"/>
                <a:gd name="T3" fmla="*/ 110 h 443"/>
                <a:gd name="T4" fmla="*/ 0 w 1148"/>
                <a:gd name="T5" fmla="*/ 35 h 443"/>
                <a:gd name="T6" fmla="*/ 154 w 1148"/>
                <a:gd name="T7" fmla="*/ 0 h 443"/>
                <a:gd name="T8" fmla="*/ 287 w 1148"/>
                <a:gd name="T9" fmla="*/ 55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8"/>
                <a:gd name="T16" fmla="*/ 0 h 443"/>
                <a:gd name="T17" fmla="*/ 1148 w 1148"/>
                <a:gd name="T18" fmla="*/ 443 h 4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8" h="443">
                  <a:moveTo>
                    <a:pt x="1148" y="220"/>
                  </a:moveTo>
                  <a:lnTo>
                    <a:pt x="567" y="443"/>
                  </a:lnTo>
                  <a:lnTo>
                    <a:pt x="0" y="140"/>
                  </a:lnTo>
                  <a:lnTo>
                    <a:pt x="619" y="0"/>
                  </a:lnTo>
                  <a:lnTo>
                    <a:pt x="1148" y="22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Freeform 116"/>
            <p:cNvSpPr>
              <a:spLocks/>
            </p:cNvSpPr>
            <p:nvPr/>
          </p:nvSpPr>
          <p:spPr bwMode="auto">
            <a:xfrm>
              <a:off x="203" y="1712"/>
              <a:ext cx="293" cy="252"/>
            </a:xfrm>
            <a:custGeom>
              <a:avLst/>
              <a:gdLst>
                <a:gd name="T0" fmla="*/ 146 w 585"/>
                <a:gd name="T1" fmla="*/ 126 h 504"/>
                <a:gd name="T2" fmla="*/ 12 w 585"/>
                <a:gd name="T3" fmla="*/ 44 h 504"/>
                <a:gd name="T4" fmla="*/ 6 w 585"/>
                <a:gd name="T5" fmla="*/ 36 h 504"/>
                <a:gd name="T6" fmla="*/ 3 w 585"/>
                <a:gd name="T7" fmla="*/ 30 h 504"/>
                <a:gd name="T8" fmla="*/ 1 w 585"/>
                <a:gd name="T9" fmla="*/ 23 h 504"/>
                <a:gd name="T10" fmla="*/ 0 w 585"/>
                <a:gd name="T11" fmla="*/ 17 h 504"/>
                <a:gd name="T12" fmla="*/ 0 w 585"/>
                <a:gd name="T13" fmla="*/ 11 h 504"/>
                <a:gd name="T14" fmla="*/ 1 w 585"/>
                <a:gd name="T15" fmla="*/ 7 h 504"/>
                <a:gd name="T16" fmla="*/ 2 w 585"/>
                <a:gd name="T17" fmla="*/ 3 h 504"/>
                <a:gd name="T18" fmla="*/ 3 w 585"/>
                <a:gd name="T19" fmla="*/ 0 h 504"/>
                <a:gd name="T20" fmla="*/ 147 w 585"/>
                <a:gd name="T21" fmla="*/ 77 h 504"/>
                <a:gd name="T22" fmla="*/ 143 w 585"/>
                <a:gd name="T23" fmla="*/ 83 h 504"/>
                <a:gd name="T24" fmla="*/ 141 w 585"/>
                <a:gd name="T25" fmla="*/ 89 h 504"/>
                <a:gd name="T26" fmla="*/ 140 w 585"/>
                <a:gd name="T27" fmla="*/ 95 h 504"/>
                <a:gd name="T28" fmla="*/ 140 w 585"/>
                <a:gd name="T29" fmla="*/ 101 h 504"/>
                <a:gd name="T30" fmla="*/ 141 w 585"/>
                <a:gd name="T31" fmla="*/ 108 h 504"/>
                <a:gd name="T32" fmla="*/ 142 w 585"/>
                <a:gd name="T33" fmla="*/ 115 h 504"/>
                <a:gd name="T34" fmla="*/ 144 w 585"/>
                <a:gd name="T35" fmla="*/ 121 h 504"/>
                <a:gd name="T36" fmla="*/ 146 w 585"/>
                <a:gd name="T37" fmla="*/ 126 h 5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5"/>
                <a:gd name="T58" fmla="*/ 0 h 504"/>
                <a:gd name="T59" fmla="*/ 585 w 585"/>
                <a:gd name="T60" fmla="*/ 504 h 5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5" h="504">
                  <a:moveTo>
                    <a:pt x="583" y="504"/>
                  </a:moveTo>
                  <a:lnTo>
                    <a:pt x="45" y="174"/>
                  </a:lnTo>
                  <a:lnTo>
                    <a:pt x="24" y="144"/>
                  </a:lnTo>
                  <a:lnTo>
                    <a:pt x="10" y="117"/>
                  </a:lnTo>
                  <a:lnTo>
                    <a:pt x="2" y="90"/>
                  </a:lnTo>
                  <a:lnTo>
                    <a:pt x="0" y="66"/>
                  </a:lnTo>
                  <a:lnTo>
                    <a:pt x="0" y="44"/>
                  </a:lnTo>
                  <a:lnTo>
                    <a:pt x="2" y="26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85" y="308"/>
                  </a:lnTo>
                  <a:lnTo>
                    <a:pt x="572" y="330"/>
                  </a:lnTo>
                  <a:lnTo>
                    <a:pt x="562" y="353"/>
                  </a:lnTo>
                  <a:lnTo>
                    <a:pt x="559" y="378"/>
                  </a:lnTo>
                  <a:lnTo>
                    <a:pt x="559" y="404"/>
                  </a:lnTo>
                  <a:lnTo>
                    <a:pt x="561" y="431"/>
                  </a:lnTo>
                  <a:lnTo>
                    <a:pt x="567" y="457"/>
                  </a:lnTo>
                  <a:lnTo>
                    <a:pt x="574" y="481"/>
                  </a:lnTo>
                  <a:lnTo>
                    <a:pt x="583" y="50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Freeform 117"/>
            <p:cNvSpPr>
              <a:spLocks/>
            </p:cNvSpPr>
            <p:nvPr/>
          </p:nvSpPr>
          <p:spPr bwMode="auto">
            <a:xfrm>
              <a:off x="495" y="1757"/>
              <a:ext cx="339" cy="232"/>
            </a:xfrm>
            <a:custGeom>
              <a:avLst/>
              <a:gdLst>
                <a:gd name="T0" fmla="*/ 149 w 680"/>
                <a:gd name="T1" fmla="*/ 34 h 465"/>
                <a:gd name="T2" fmla="*/ 0 w 680"/>
                <a:gd name="T3" fmla="*/ 95 h 465"/>
                <a:gd name="T4" fmla="*/ 1 w 680"/>
                <a:gd name="T5" fmla="*/ 100 h 465"/>
                <a:gd name="T6" fmla="*/ 151 w 680"/>
                <a:gd name="T7" fmla="*/ 39 h 465"/>
                <a:gd name="T8" fmla="*/ 160 w 680"/>
                <a:gd name="T9" fmla="*/ 48 h 465"/>
                <a:gd name="T10" fmla="*/ 8 w 680"/>
                <a:gd name="T11" fmla="*/ 111 h 465"/>
                <a:gd name="T12" fmla="*/ 10 w 680"/>
                <a:gd name="T13" fmla="*/ 116 h 465"/>
                <a:gd name="T14" fmla="*/ 169 w 680"/>
                <a:gd name="T15" fmla="*/ 50 h 465"/>
                <a:gd name="T16" fmla="*/ 154 w 680"/>
                <a:gd name="T17" fmla="*/ 35 h 465"/>
                <a:gd name="T18" fmla="*/ 153 w 680"/>
                <a:gd name="T19" fmla="*/ 0 h 465"/>
                <a:gd name="T20" fmla="*/ 149 w 680"/>
                <a:gd name="T21" fmla="*/ 0 h 465"/>
                <a:gd name="T22" fmla="*/ 149 w 680"/>
                <a:gd name="T23" fmla="*/ 11 h 465"/>
                <a:gd name="T24" fmla="*/ 149 w 680"/>
                <a:gd name="T25" fmla="*/ 34 h 4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0"/>
                <a:gd name="T40" fmla="*/ 0 h 465"/>
                <a:gd name="T41" fmla="*/ 680 w 680"/>
                <a:gd name="T42" fmla="*/ 465 h 46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0" h="465">
                  <a:moveTo>
                    <a:pt x="599" y="139"/>
                  </a:moveTo>
                  <a:lnTo>
                    <a:pt x="0" y="381"/>
                  </a:lnTo>
                  <a:lnTo>
                    <a:pt x="7" y="402"/>
                  </a:lnTo>
                  <a:lnTo>
                    <a:pt x="606" y="159"/>
                  </a:lnTo>
                  <a:lnTo>
                    <a:pt x="643" y="193"/>
                  </a:lnTo>
                  <a:lnTo>
                    <a:pt x="33" y="444"/>
                  </a:lnTo>
                  <a:lnTo>
                    <a:pt x="40" y="465"/>
                  </a:lnTo>
                  <a:lnTo>
                    <a:pt x="680" y="201"/>
                  </a:lnTo>
                  <a:lnTo>
                    <a:pt x="617" y="142"/>
                  </a:lnTo>
                  <a:lnTo>
                    <a:pt x="614" y="0"/>
                  </a:lnTo>
                  <a:lnTo>
                    <a:pt x="597" y="0"/>
                  </a:lnTo>
                  <a:lnTo>
                    <a:pt x="597" y="44"/>
                  </a:lnTo>
                  <a:lnTo>
                    <a:pt x="599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Freeform 118"/>
            <p:cNvSpPr>
              <a:spLocks/>
            </p:cNvSpPr>
            <p:nvPr/>
          </p:nvSpPr>
          <p:spPr bwMode="auto">
            <a:xfrm>
              <a:off x="442" y="1589"/>
              <a:ext cx="323" cy="148"/>
            </a:xfrm>
            <a:custGeom>
              <a:avLst/>
              <a:gdLst>
                <a:gd name="T0" fmla="*/ 9 w 647"/>
                <a:gd name="T1" fmla="*/ 37 h 296"/>
                <a:gd name="T2" fmla="*/ 1 w 647"/>
                <a:gd name="T3" fmla="*/ 46 h 296"/>
                <a:gd name="T4" fmla="*/ 0 w 647"/>
                <a:gd name="T5" fmla="*/ 59 h 296"/>
                <a:gd name="T6" fmla="*/ 1 w 647"/>
                <a:gd name="T7" fmla="*/ 69 h 296"/>
                <a:gd name="T8" fmla="*/ 2 w 647"/>
                <a:gd name="T9" fmla="*/ 74 h 296"/>
                <a:gd name="T10" fmla="*/ 160 w 647"/>
                <a:gd name="T11" fmla="*/ 33 h 296"/>
                <a:gd name="T12" fmla="*/ 161 w 647"/>
                <a:gd name="T13" fmla="*/ 0 h 296"/>
                <a:gd name="T14" fmla="*/ 9 w 647"/>
                <a:gd name="T15" fmla="*/ 37 h 2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7"/>
                <a:gd name="T25" fmla="*/ 0 h 296"/>
                <a:gd name="T26" fmla="*/ 647 w 647"/>
                <a:gd name="T27" fmla="*/ 296 h 2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7" h="296">
                  <a:moveTo>
                    <a:pt x="38" y="149"/>
                  </a:moveTo>
                  <a:lnTo>
                    <a:pt x="5" y="185"/>
                  </a:lnTo>
                  <a:lnTo>
                    <a:pt x="0" y="238"/>
                  </a:lnTo>
                  <a:lnTo>
                    <a:pt x="7" y="274"/>
                  </a:lnTo>
                  <a:lnTo>
                    <a:pt x="9" y="296"/>
                  </a:lnTo>
                  <a:lnTo>
                    <a:pt x="642" y="131"/>
                  </a:lnTo>
                  <a:lnTo>
                    <a:pt x="647" y="0"/>
                  </a:lnTo>
                  <a:lnTo>
                    <a:pt x="38" y="1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Freeform 119"/>
            <p:cNvSpPr>
              <a:spLocks/>
            </p:cNvSpPr>
            <p:nvPr/>
          </p:nvSpPr>
          <p:spPr bwMode="auto">
            <a:xfrm>
              <a:off x="446" y="1656"/>
              <a:ext cx="342" cy="111"/>
            </a:xfrm>
            <a:custGeom>
              <a:avLst/>
              <a:gdLst>
                <a:gd name="T0" fmla="*/ 0 w 685"/>
                <a:gd name="T1" fmla="*/ 43 h 221"/>
                <a:gd name="T2" fmla="*/ 7 w 685"/>
                <a:gd name="T3" fmla="*/ 56 h 221"/>
                <a:gd name="T4" fmla="*/ 171 w 685"/>
                <a:gd name="T5" fmla="*/ 13 h 221"/>
                <a:gd name="T6" fmla="*/ 157 w 685"/>
                <a:gd name="T7" fmla="*/ 0 h 221"/>
                <a:gd name="T8" fmla="*/ 0 w 685"/>
                <a:gd name="T9" fmla="*/ 43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5"/>
                <a:gd name="T16" fmla="*/ 0 h 221"/>
                <a:gd name="T17" fmla="*/ 685 w 685"/>
                <a:gd name="T18" fmla="*/ 221 h 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5" h="221">
                  <a:moveTo>
                    <a:pt x="0" y="169"/>
                  </a:moveTo>
                  <a:lnTo>
                    <a:pt x="29" y="221"/>
                  </a:lnTo>
                  <a:lnTo>
                    <a:pt x="685" y="50"/>
                  </a:lnTo>
                  <a:lnTo>
                    <a:pt x="631" y="0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Freeform 120"/>
            <p:cNvSpPr>
              <a:spLocks/>
            </p:cNvSpPr>
            <p:nvPr/>
          </p:nvSpPr>
          <p:spPr bwMode="auto">
            <a:xfrm>
              <a:off x="162" y="1450"/>
              <a:ext cx="640" cy="323"/>
            </a:xfrm>
            <a:custGeom>
              <a:avLst/>
              <a:gdLst>
                <a:gd name="T0" fmla="*/ 152 w 1281"/>
                <a:gd name="T1" fmla="*/ 109 h 644"/>
                <a:gd name="T2" fmla="*/ 320 w 1281"/>
                <a:gd name="T3" fmla="*/ 67 h 644"/>
                <a:gd name="T4" fmla="*/ 176 w 1281"/>
                <a:gd name="T5" fmla="*/ 0 h 644"/>
                <a:gd name="T6" fmla="*/ 6 w 1281"/>
                <a:gd name="T7" fmla="*/ 21 h 644"/>
                <a:gd name="T8" fmla="*/ 5 w 1281"/>
                <a:gd name="T9" fmla="*/ 21 h 644"/>
                <a:gd name="T10" fmla="*/ 4 w 1281"/>
                <a:gd name="T11" fmla="*/ 24 h 644"/>
                <a:gd name="T12" fmla="*/ 2 w 1281"/>
                <a:gd name="T13" fmla="*/ 29 h 644"/>
                <a:gd name="T14" fmla="*/ 0 w 1281"/>
                <a:gd name="T15" fmla="*/ 35 h 644"/>
                <a:gd name="T16" fmla="*/ 0 w 1281"/>
                <a:gd name="T17" fmla="*/ 42 h 644"/>
                <a:gd name="T18" fmla="*/ 1 w 1281"/>
                <a:gd name="T19" fmla="*/ 50 h 644"/>
                <a:gd name="T20" fmla="*/ 4 w 1281"/>
                <a:gd name="T21" fmla="*/ 59 h 644"/>
                <a:gd name="T22" fmla="*/ 9 w 1281"/>
                <a:gd name="T23" fmla="*/ 69 h 644"/>
                <a:gd name="T24" fmla="*/ 9 w 1281"/>
                <a:gd name="T25" fmla="*/ 69 h 644"/>
                <a:gd name="T26" fmla="*/ 10 w 1281"/>
                <a:gd name="T27" fmla="*/ 69 h 644"/>
                <a:gd name="T28" fmla="*/ 10 w 1281"/>
                <a:gd name="T29" fmla="*/ 69 h 644"/>
                <a:gd name="T30" fmla="*/ 10 w 1281"/>
                <a:gd name="T31" fmla="*/ 69 h 644"/>
                <a:gd name="T32" fmla="*/ 10 w 1281"/>
                <a:gd name="T33" fmla="*/ 69 h 644"/>
                <a:gd name="T34" fmla="*/ 10 w 1281"/>
                <a:gd name="T35" fmla="*/ 69 h 644"/>
                <a:gd name="T36" fmla="*/ 150 w 1281"/>
                <a:gd name="T37" fmla="*/ 162 h 644"/>
                <a:gd name="T38" fmla="*/ 150 w 1281"/>
                <a:gd name="T39" fmla="*/ 160 h 644"/>
                <a:gd name="T40" fmla="*/ 148 w 1281"/>
                <a:gd name="T41" fmla="*/ 155 h 644"/>
                <a:gd name="T42" fmla="*/ 148 w 1281"/>
                <a:gd name="T43" fmla="*/ 155 h 644"/>
                <a:gd name="T44" fmla="*/ 148 w 1281"/>
                <a:gd name="T45" fmla="*/ 155 h 644"/>
                <a:gd name="T46" fmla="*/ 148 w 1281"/>
                <a:gd name="T47" fmla="*/ 153 h 644"/>
                <a:gd name="T48" fmla="*/ 146 w 1281"/>
                <a:gd name="T49" fmla="*/ 149 h 644"/>
                <a:gd name="T50" fmla="*/ 144 w 1281"/>
                <a:gd name="T51" fmla="*/ 143 h 644"/>
                <a:gd name="T52" fmla="*/ 143 w 1281"/>
                <a:gd name="T53" fmla="*/ 136 h 644"/>
                <a:gd name="T54" fmla="*/ 142 w 1281"/>
                <a:gd name="T55" fmla="*/ 129 h 644"/>
                <a:gd name="T56" fmla="*/ 143 w 1281"/>
                <a:gd name="T57" fmla="*/ 121 h 644"/>
                <a:gd name="T58" fmla="*/ 146 w 1281"/>
                <a:gd name="T59" fmla="*/ 115 h 644"/>
                <a:gd name="T60" fmla="*/ 152 w 1281"/>
                <a:gd name="T61" fmla="*/ 109 h 6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81"/>
                <a:gd name="T94" fmla="*/ 0 h 644"/>
                <a:gd name="T95" fmla="*/ 1281 w 1281"/>
                <a:gd name="T96" fmla="*/ 644 h 6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81" h="644">
                  <a:moveTo>
                    <a:pt x="608" y="434"/>
                  </a:moveTo>
                  <a:lnTo>
                    <a:pt x="1281" y="267"/>
                  </a:lnTo>
                  <a:lnTo>
                    <a:pt x="705" y="0"/>
                  </a:lnTo>
                  <a:lnTo>
                    <a:pt x="26" y="81"/>
                  </a:lnTo>
                  <a:lnTo>
                    <a:pt x="22" y="84"/>
                  </a:lnTo>
                  <a:lnTo>
                    <a:pt x="16" y="95"/>
                  </a:lnTo>
                  <a:lnTo>
                    <a:pt x="8" y="114"/>
                  </a:lnTo>
                  <a:lnTo>
                    <a:pt x="3" y="138"/>
                  </a:lnTo>
                  <a:lnTo>
                    <a:pt x="0" y="167"/>
                  </a:lnTo>
                  <a:lnTo>
                    <a:pt x="4" y="200"/>
                  </a:lnTo>
                  <a:lnTo>
                    <a:pt x="16" y="236"/>
                  </a:lnTo>
                  <a:lnTo>
                    <a:pt x="39" y="275"/>
                  </a:lnTo>
                  <a:lnTo>
                    <a:pt x="41" y="275"/>
                  </a:lnTo>
                  <a:lnTo>
                    <a:pt x="41" y="276"/>
                  </a:lnTo>
                  <a:lnTo>
                    <a:pt x="42" y="276"/>
                  </a:lnTo>
                  <a:lnTo>
                    <a:pt x="600" y="644"/>
                  </a:lnTo>
                  <a:lnTo>
                    <a:pt x="602" y="636"/>
                  </a:lnTo>
                  <a:lnTo>
                    <a:pt x="595" y="617"/>
                  </a:lnTo>
                  <a:lnTo>
                    <a:pt x="594" y="616"/>
                  </a:lnTo>
                  <a:lnTo>
                    <a:pt x="592" y="610"/>
                  </a:lnTo>
                  <a:lnTo>
                    <a:pt x="585" y="594"/>
                  </a:lnTo>
                  <a:lnTo>
                    <a:pt x="578" y="571"/>
                  </a:lnTo>
                  <a:lnTo>
                    <a:pt x="572" y="543"/>
                  </a:lnTo>
                  <a:lnTo>
                    <a:pt x="570" y="513"/>
                  </a:lnTo>
                  <a:lnTo>
                    <a:pt x="573" y="483"/>
                  </a:lnTo>
                  <a:lnTo>
                    <a:pt x="585" y="456"/>
                  </a:lnTo>
                  <a:lnTo>
                    <a:pt x="608" y="4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Freeform 121"/>
            <p:cNvSpPr>
              <a:spLocks/>
            </p:cNvSpPr>
            <p:nvPr/>
          </p:nvSpPr>
          <p:spPr bwMode="auto">
            <a:xfrm>
              <a:off x="197" y="1462"/>
              <a:ext cx="571" cy="194"/>
            </a:xfrm>
            <a:custGeom>
              <a:avLst/>
              <a:gdLst>
                <a:gd name="T0" fmla="*/ 285 w 1143"/>
                <a:gd name="T1" fmla="*/ 59 h 389"/>
                <a:gd name="T2" fmla="*/ 135 w 1143"/>
                <a:gd name="T3" fmla="*/ 97 h 389"/>
                <a:gd name="T4" fmla="*/ 0 w 1143"/>
                <a:gd name="T5" fmla="*/ 19 h 389"/>
                <a:gd name="T6" fmla="*/ 158 w 1143"/>
                <a:gd name="T7" fmla="*/ 0 h 389"/>
                <a:gd name="T8" fmla="*/ 285 w 1143"/>
                <a:gd name="T9" fmla="*/ 59 h 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3"/>
                <a:gd name="T16" fmla="*/ 0 h 389"/>
                <a:gd name="T17" fmla="*/ 1143 w 1143"/>
                <a:gd name="T18" fmla="*/ 389 h 3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3" h="389">
                  <a:moveTo>
                    <a:pt x="1143" y="237"/>
                  </a:moveTo>
                  <a:lnTo>
                    <a:pt x="540" y="389"/>
                  </a:lnTo>
                  <a:lnTo>
                    <a:pt x="0" y="76"/>
                  </a:lnTo>
                  <a:lnTo>
                    <a:pt x="633" y="0"/>
                  </a:lnTo>
                  <a:lnTo>
                    <a:pt x="1143" y="237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Freeform 122"/>
            <p:cNvSpPr>
              <a:spLocks/>
            </p:cNvSpPr>
            <p:nvPr/>
          </p:nvSpPr>
          <p:spPr bwMode="auto">
            <a:xfrm>
              <a:off x="172" y="1503"/>
              <a:ext cx="282" cy="246"/>
            </a:xfrm>
            <a:custGeom>
              <a:avLst/>
              <a:gdLst>
                <a:gd name="T0" fmla="*/ 136 w 565"/>
                <a:gd name="T1" fmla="*/ 123 h 492"/>
                <a:gd name="T2" fmla="*/ 8 w 565"/>
                <a:gd name="T3" fmla="*/ 39 h 492"/>
                <a:gd name="T4" fmla="*/ 4 w 565"/>
                <a:gd name="T5" fmla="*/ 31 h 492"/>
                <a:gd name="T6" fmla="*/ 1 w 565"/>
                <a:gd name="T7" fmla="*/ 26 h 492"/>
                <a:gd name="T8" fmla="*/ 0 w 565"/>
                <a:gd name="T9" fmla="*/ 20 h 492"/>
                <a:gd name="T10" fmla="*/ 0 w 565"/>
                <a:gd name="T11" fmla="*/ 14 h 492"/>
                <a:gd name="T12" fmla="*/ 0 w 565"/>
                <a:gd name="T13" fmla="*/ 10 h 492"/>
                <a:gd name="T14" fmla="*/ 1 w 565"/>
                <a:gd name="T15" fmla="*/ 6 h 492"/>
                <a:gd name="T16" fmla="*/ 2 w 565"/>
                <a:gd name="T17" fmla="*/ 3 h 492"/>
                <a:gd name="T18" fmla="*/ 4 w 565"/>
                <a:gd name="T19" fmla="*/ 0 h 492"/>
                <a:gd name="T20" fmla="*/ 141 w 565"/>
                <a:gd name="T21" fmla="*/ 80 h 492"/>
                <a:gd name="T22" fmla="*/ 137 w 565"/>
                <a:gd name="T23" fmla="*/ 84 h 492"/>
                <a:gd name="T24" fmla="*/ 134 w 565"/>
                <a:gd name="T25" fmla="*/ 89 h 492"/>
                <a:gd name="T26" fmla="*/ 132 w 565"/>
                <a:gd name="T27" fmla="*/ 95 h 492"/>
                <a:gd name="T28" fmla="*/ 132 w 565"/>
                <a:gd name="T29" fmla="*/ 101 h 492"/>
                <a:gd name="T30" fmla="*/ 132 w 565"/>
                <a:gd name="T31" fmla="*/ 106 h 492"/>
                <a:gd name="T32" fmla="*/ 133 w 565"/>
                <a:gd name="T33" fmla="*/ 112 h 492"/>
                <a:gd name="T34" fmla="*/ 134 w 565"/>
                <a:gd name="T35" fmla="*/ 118 h 492"/>
                <a:gd name="T36" fmla="*/ 136 w 565"/>
                <a:gd name="T37" fmla="*/ 123 h 4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5"/>
                <a:gd name="T58" fmla="*/ 0 h 492"/>
                <a:gd name="T59" fmla="*/ 565 w 565"/>
                <a:gd name="T60" fmla="*/ 492 h 4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5" h="492">
                  <a:moveTo>
                    <a:pt x="544" y="492"/>
                  </a:moveTo>
                  <a:lnTo>
                    <a:pt x="34" y="154"/>
                  </a:lnTo>
                  <a:lnTo>
                    <a:pt x="17" y="126"/>
                  </a:lnTo>
                  <a:lnTo>
                    <a:pt x="7" y="101"/>
                  </a:lnTo>
                  <a:lnTo>
                    <a:pt x="1" y="78"/>
                  </a:lnTo>
                  <a:lnTo>
                    <a:pt x="0" y="56"/>
                  </a:lnTo>
                  <a:lnTo>
                    <a:pt x="2" y="38"/>
                  </a:lnTo>
                  <a:lnTo>
                    <a:pt x="7" y="22"/>
                  </a:lnTo>
                  <a:lnTo>
                    <a:pt x="11" y="9"/>
                  </a:lnTo>
                  <a:lnTo>
                    <a:pt x="16" y="0"/>
                  </a:lnTo>
                  <a:lnTo>
                    <a:pt x="565" y="318"/>
                  </a:lnTo>
                  <a:lnTo>
                    <a:pt x="549" y="336"/>
                  </a:lnTo>
                  <a:lnTo>
                    <a:pt x="538" y="356"/>
                  </a:lnTo>
                  <a:lnTo>
                    <a:pt x="531" y="378"/>
                  </a:lnTo>
                  <a:lnTo>
                    <a:pt x="529" y="401"/>
                  </a:lnTo>
                  <a:lnTo>
                    <a:pt x="529" y="424"/>
                  </a:lnTo>
                  <a:lnTo>
                    <a:pt x="532" y="448"/>
                  </a:lnTo>
                  <a:lnTo>
                    <a:pt x="537" y="471"/>
                  </a:lnTo>
                  <a:lnTo>
                    <a:pt x="544" y="49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Freeform 123"/>
            <p:cNvSpPr>
              <a:spLocks/>
            </p:cNvSpPr>
            <p:nvPr/>
          </p:nvSpPr>
          <p:spPr bwMode="auto">
            <a:xfrm>
              <a:off x="446" y="1589"/>
              <a:ext cx="350" cy="184"/>
            </a:xfrm>
            <a:custGeom>
              <a:avLst/>
              <a:gdLst>
                <a:gd name="T0" fmla="*/ 156 w 701"/>
                <a:gd name="T1" fmla="*/ 26 h 367"/>
                <a:gd name="T2" fmla="*/ 156 w 701"/>
                <a:gd name="T3" fmla="*/ 32 h 367"/>
                <a:gd name="T4" fmla="*/ 0 w 701"/>
                <a:gd name="T5" fmla="*/ 73 h 367"/>
                <a:gd name="T6" fmla="*/ 1 w 701"/>
                <a:gd name="T7" fmla="*/ 78 h 367"/>
                <a:gd name="T8" fmla="*/ 157 w 701"/>
                <a:gd name="T9" fmla="*/ 37 h 367"/>
                <a:gd name="T10" fmla="*/ 166 w 701"/>
                <a:gd name="T11" fmla="*/ 45 h 367"/>
                <a:gd name="T12" fmla="*/ 7 w 701"/>
                <a:gd name="T13" fmla="*/ 88 h 367"/>
                <a:gd name="T14" fmla="*/ 8 w 701"/>
                <a:gd name="T15" fmla="*/ 92 h 367"/>
                <a:gd name="T16" fmla="*/ 175 w 701"/>
                <a:gd name="T17" fmla="*/ 48 h 367"/>
                <a:gd name="T18" fmla="*/ 160 w 701"/>
                <a:gd name="T19" fmla="*/ 33 h 367"/>
                <a:gd name="T20" fmla="*/ 162 w 701"/>
                <a:gd name="T21" fmla="*/ 1 h 367"/>
                <a:gd name="T22" fmla="*/ 158 w 701"/>
                <a:gd name="T23" fmla="*/ 0 h 367"/>
                <a:gd name="T24" fmla="*/ 157 w 701"/>
                <a:gd name="T25" fmla="*/ 11 h 367"/>
                <a:gd name="T26" fmla="*/ 156 w 701"/>
                <a:gd name="T27" fmla="*/ 26 h 3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1"/>
                <a:gd name="T43" fmla="*/ 0 h 367"/>
                <a:gd name="T44" fmla="*/ 701 w 701"/>
                <a:gd name="T45" fmla="*/ 367 h 3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1" h="367">
                  <a:moveTo>
                    <a:pt x="626" y="104"/>
                  </a:moveTo>
                  <a:lnTo>
                    <a:pt x="625" y="127"/>
                  </a:lnTo>
                  <a:lnTo>
                    <a:pt x="0" y="289"/>
                  </a:lnTo>
                  <a:lnTo>
                    <a:pt x="5" y="309"/>
                  </a:lnTo>
                  <a:lnTo>
                    <a:pt x="631" y="146"/>
                  </a:lnTo>
                  <a:lnTo>
                    <a:pt x="664" y="180"/>
                  </a:lnTo>
                  <a:lnTo>
                    <a:pt x="28" y="349"/>
                  </a:lnTo>
                  <a:lnTo>
                    <a:pt x="33" y="367"/>
                  </a:lnTo>
                  <a:lnTo>
                    <a:pt x="701" y="190"/>
                  </a:lnTo>
                  <a:lnTo>
                    <a:pt x="642" y="131"/>
                  </a:lnTo>
                  <a:lnTo>
                    <a:pt x="651" y="3"/>
                  </a:lnTo>
                  <a:lnTo>
                    <a:pt x="634" y="0"/>
                  </a:lnTo>
                  <a:lnTo>
                    <a:pt x="631" y="41"/>
                  </a:lnTo>
                  <a:lnTo>
                    <a:pt x="626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Freeform 124"/>
            <p:cNvSpPr>
              <a:spLocks/>
            </p:cNvSpPr>
            <p:nvPr/>
          </p:nvSpPr>
          <p:spPr bwMode="auto">
            <a:xfrm>
              <a:off x="480" y="1376"/>
              <a:ext cx="301" cy="188"/>
            </a:xfrm>
            <a:custGeom>
              <a:avLst/>
              <a:gdLst>
                <a:gd name="T0" fmla="*/ 7 w 603"/>
                <a:gd name="T1" fmla="*/ 53 h 376"/>
                <a:gd name="T2" fmla="*/ 0 w 603"/>
                <a:gd name="T3" fmla="*/ 64 h 376"/>
                <a:gd name="T4" fmla="*/ 0 w 603"/>
                <a:gd name="T5" fmla="*/ 79 h 376"/>
                <a:gd name="T6" fmla="*/ 2 w 603"/>
                <a:gd name="T7" fmla="*/ 89 h 376"/>
                <a:gd name="T8" fmla="*/ 3 w 603"/>
                <a:gd name="T9" fmla="*/ 94 h 376"/>
                <a:gd name="T10" fmla="*/ 150 w 603"/>
                <a:gd name="T11" fmla="*/ 35 h 376"/>
                <a:gd name="T12" fmla="*/ 148 w 603"/>
                <a:gd name="T13" fmla="*/ 0 h 376"/>
                <a:gd name="T14" fmla="*/ 7 w 603"/>
                <a:gd name="T15" fmla="*/ 53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376"/>
                <a:gd name="T26" fmla="*/ 603 w 603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376">
                  <a:moveTo>
                    <a:pt x="28" y="212"/>
                  </a:moveTo>
                  <a:lnTo>
                    <a:pt x="0" y="256"/>
                  </a:lnTo>
                  <a:lnTo>
                    <a:pt x="1" y="314"/>
                  </a:lnTo>
                  <a:lnTo>
                    <a:pt x="11" y="353"/>
                  </a:lnTo>
                  <a:lnTo>
                    <a:pt x="14" y="376"/>
                  </a:lnTo>
                  <a:lnTo>
                    <a:pt x="603" y="139"/>
                  </a:lnTo>
                  <a:lnTo>
                    <a:pt x="595" y="0"/>
                  </a:lnTo>
                  <a:lnTo>
                    <a:pt x="28" y="2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Freeform 125"/>
            <p:cNvSpPr>
              <a:spLocks/>
            </p:cNvSpPr>
            <p:nvPr/>
          </p:nvSpPr>
          <p:spPr bwMode="auto">
            <a:xfrm>
              <a:off x="487" y="1448"/>
              <a:ext cx="320" cy="147"/>
            </a:xfrm>
            <a:custGeom>
              <a:avLst/>
              <a:gdLst>
                <a:gd name="T0" fmla="*/ 0 w 641"/>
                <a:gd name="T1" fmla="*/ 60 h 296"/>
                <a:gd name="T2" fmla="*/ 8 w 641"/>
                <a:gd name="T3" fmla="*/ 73 h 296"/>
                <a:gd name="T4" fmla="*/ 160 w 641"/>
                <a:gd name="T5" fmla="*/ 12 h 296"/>
                <a:gd name="T6" fmla="*/ 146 w 641"/>
                <a:gd name="T7" fmla="*/ 0 h 296"/>
                <a:gd name="T8" fmla="*/ 0 w 641"/>
                <a:gd name="T9" fmla="*/ 60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1"/>
                <a:gd name="T16" fmla="*/ 0 h 296"/>
                <a:gd name="T17" fmla="*/ 641 w 641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1" h="296">
                  <a:moveTo>
                    <a:pt x="0" y="242"/>
                  </a:moveTo>
                  <a:lnTo>
                    <a:pt x="32" y="296"/>
                  </a:lnTo>
                  <a:lnTo>
                    <a:pt x="641" y="49"/>
                  </a:lnTo>
                  <a:lnTo>
                    <a:pt x="586" y="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Freeform 126"/>
            <p:cNvSpPr>
              <a:spLocks/>
            </p:cNvSpPr>
            <p:nvPr/>
          </p:nvSpPr>
          <p:spPr bwMode="auto">
            <a:xfrm>
              <a:off x="193" y="1248"/>
              <a:ext cx="619" cy="353"/>
            </a:xfrm>
            <a:custGeom>
              <a:avLst/>
              <a:gdLst>
                <a:gd name="T0" fmla="*/ 153 w 1238"/>
                <a:gd name="T1" fmla="*/ 119 h 706"/>
                <a:gd name="T2" fmla="*/ 310 w 1238"/>
                <a:gd name="T3" fmla="*/ 59 h 706"/>
                <a:gd name="T4" fmla="*/ 165 w 1238"/>
                <a:gd name="T5" fmla="*/ 0 h 706"/>
                <a:gd name="T6" fmla="*/ 4 w 1238"/>
                <a:gd name="T7" fmla="*/ 36 h 706"/>
                <a:gd name="T8" fmla="*/ 3 w 1238"/>
                <a:gd name="T9" fmla="*/ 37 h 706"/>
                <a:gd name="T10" fmla="*/ 2 w 1238"/>
                <a:gd name="T11" fmla="*/ 41 h 706"/>
                <a:gd name="T12" fmla="*/ 1 w 1238"/>
                <a:gd name="T13" fmla="*/ 46 h 706"/>
                <a:gd name="T14" fmla="*/ 0 w 1238"/>
                <a:gd name="T15" fmla="*/ 52 h 706"/>
                <a:gd name="T16" fmla="*/ 1 w 1238"/>
                <a:gd name="T17" fmla="*/ 60 h 706"/>
                <a:gd name="T18" fmla="*/ 2 w 1238"/>
                <a:gd name="T19" fmla="*/ 70 h 706"/>
                <a:gd name="T20" fmla="*/ 6 w 1238"/>
                <a:gd name="T21" fmla="*/ 80 h 706"/>
                <a:gd name="T22" fmla="*/ 13 w 1238"/>
                <a:gd name="T23" fmla="*/ 89 h 706"/>
                <a:gd name="T24" fmla="*/ 13 w 1238"/>
                <a:gd name="T25" fmla="*/ 89 h 706"/>
                <a:gd name="T26" fmla="*/ 13 w 1238"/>
                <a:gd name="T27" fmla="*/ 90 h 706"/>
                <a:gd name="T28" fmla="*/ 13 w 1238"/>
                <a:gd name="T29" fmla="*/ 90 h 706"/>
                <a:gd name="T30" fmla="*/ 156 w 1238"/>
                <a:gd name="T31" fmla="*/ 177 h 706"/>
                <a:gd name="T32" fmla="*/ 156 w 1238"/>
                <a:gd name="T33" fmla="*/ 175 h 706"/>
                <a:gd name="T34" fmla="*/ 154 w 1238"/>
                <a:gd name="T35" fmla="*/ 170 h 706"/>
                <a:gd name="T36" fmla="*/ 154 w 1238"/>
                <a:gd name="T37" fmla="*/ 170 h 706"/>
                <a:gd name="T38" fmla="*/ 154 w 1238"/>
                <a:gd name="T39" fmla="*/ 170 h 706"/>
                <a:gd name="T40" fmla="*/ 153 w 1238"/>
                <a:gd name="T41" fmla="*/ 168 h 706"/>
                <a:gd name="T42" fmla="*/ 152 w 1238"/>
                <a:gd name="T43" fmla="*/ 164 h 706"/>
                <a:gd name="T44" fmla="*/ 149 w 1238"/>
                <a:gd name="T45" fmla="*/ 158 h 706"/>
                <a:gd name="T46" fmla="*/ 147 w 1238"/>
                <a:gd name="T47" fmla="*/ 150 h 706"/>
                <a:gd name="T48" fmla="*/ 146 w 1238"/>
                <a:gd name="T49" fmla="*/ 142 h 706"/>
                <a:gd name="T50" fmla="*/ 146 w 1238"/>
                <a:gd name="T51" fmla="*/ 134 h 706"/>
                <a:gd name="T52" fmla="*/ 148 w 1238"/>
                <a:gd name="T53" fmla="*/ 126 h 706"/>
                <a:gd name="T54" fmla="*/ 153 w 1238"/>
                <a:gd name="T55" fmla="*/ 119 h 70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8"/>
                <a:gd name="T85" fmla="*/ 0 h 706"/>
                <a:gd name="T86" fmla="*/ 1238 w 1238"/>
                <a:gd name="T87" fmla="*/ 706 h 70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8" h="706">
                  <a:moveTo>
                    <a:pt x="610" y="479"/>
                  </a:moveTo>
                  <a:lnTo>
                    <a:pt x="1238" y="239"/>
                  </a:lnTo>
                  <a:lnTo>
                    <a:pt x="661" y="0"/>
                  </a:lnTo>
                  <a:lnTo>
                    <a:pt x="16" y="144"/>
                  </a:lnTo>
                  <a:lnTo>
                    <a:pt x="14" y="148"/>
                  </a:lnTo>
                  <a:lnTo>
                    <a:pt x="10" y="162"/>
                  </a:lnTo>
                  <a:lnTo>
                    <a:pt x="4" y="184"/>
                  </a:lnTo>
                  <a:lnTo>
                    <a:pt x="0" y="211"/>
                  </a:lnTo>
                  <a:lnTo>
                    <a:pt x="2" y="243"/>
                  </a:lnTo>
                  <a:lnTo>
                    <a:pt x="10" y="278"/>
                  </a:lnTo>
                  <a:lnTo>
                    <a:pt x="26" y="318"/>
                  </a:lnTo>
                  <a:lnTo>
                    <a:pt x="52" y="358"/>
                  </a:lnTo>
                  <a:lnTo>
                    <a:pt x="53" y="359"/>
                  </a:lnTo>
                  <a:lnTo>
                    <a:pt x="53" y="360"/>
                  </a:lnTo>
                  <a:lnTo>
                    <a:pt x="54" y="360"/>
                  </a:lnTo>
                  <a:lnTo>
                    <a:pt x="624" y="706"/>
                  </a:lnTo>
                  <a:lnTo>
                    <a:pt x="625" y="697"/>
                  </a:lnTo>
                  <a:lnTo>
                    <a:pt x="616" y="677"/>
                  </a:lnTo>
                  <a:lnTo>
                    <a:pt x="612" y="670"/>
                  </a:lnTo>
                  <a:lnTo>
                    <a:pt x="605" y="653"/>
                  </a:lnTo>
                  <a:lnTo>
                    <a:pt x="596" y="629"/>
                  </a:lnTo>
                  <a:lnTo>
                    <a:pt x="587" y="599"/>
                  </a:lnTo>
                  <a:lnTo>
                    <a:pt x="582" y="567"/>
                  </a:lnTo>
                  <a:lnTo>
                    <a:pt x="582" y="535"/>
                  </a:lnTo>
                  <a:lnTo>
                    <a:pt x="590" y="504"/>
                  </a:lnTo>
                  <a:lnTo>
                    <a:pt x="610" y="4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Freeform 127"/>
            <p:cNvSpPr>
              <a:spLocks/>
            </p:cNvSpPr>
            <p:nvPr/>
          </p:nvSpPr>
          <p:spPr bwMode="auto">
            <a:xfrm>
              <a:off x="224" y="1261"/>
              <a:ext cx="555" cy="214"/>
            </a:xfrm>
            <a:custGeom>
              <a:avLst/>
              <a:gdLst>
                <a:gd name="T0" fmla="*/ 277 w 1112"/>
                <a:gd name="T1" fmla="*/ 54 h 428"/>
                <a:gd name="T2" fmla="*/ 137 w 1112"/>
                <a:gd name="T3" fmla="*/ 107 h 428"/>
                <a:gd name="T4" fmla="*/ 0 w 1112"/>
                <a:gd name="T5" fmla="*/ 34 h 428"/>
                <a:gd name="T6" fmla="*/ 149 w 1112"/>
                <a:gd name="T7" fmla="*/ 0 h 428"/>
                <a:gd name="T8" fmla="*/ 277 w 1112"/>
                <a:gd name="T9" fmla="*/ 54 h 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2"/>
                <a:gd name="T16" fmla="*/ 0 h 428"/>
                <a:gd name="T17" fmla="*/ 1112 w 1112"/>
                <a:gd name="T18" fmla="*/ 428 h 4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2" h="428">
                  <a:moveTo>
                    <a:pt x="1112" y="213"/>
                  </a:moveTo>
                  <a:lnTo>
                    <a:pt x="549" y="428"/>
                  </a:lnTo>
                  <a:lnTo>
                    <a:pt x="0" y="136"/>
                  </a:lnTo>
                  <a:lnTo>
                    <a:pt x="598" y="0"/>
                  </a:lnTo>
                  <a:lnTo>
                    <a:pt x="1112" y="213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Freeform 128"/>
            <p:cNvSpPr>
              <a:spLocks/>
            </p:cNvSpPr>
            <p:nvPr/>
          </p:nvSpPr>
          <p:spPr bwMode="auto">
            <a:xfrm>
              <a:off x="203" y="1334"/>
              <a:ext cx="284" cy="244"/>
            </a:xfrm>
            <a:custGeom>
              <a:avLst/>
              <a:gdLst>
                <a:gd name="T0" fmla="*/ 142 w 568"/>
                <a:gd name="T1" fmla="*/ 122 h 488"/>
                <a:gd name="T2" fmla="*/ 11 w 568"/>
                <a:gd name="T3" fmla="*/ 42 h 488"/>
                <a:gd name="T4" fmla="*/ 6 w 568"/>
                <a:gd name="T5" fmla="*/ 35 h 488"/>
                <a:gd name="T6" fmla="*/ 2 w 568"/>
                <a:gd name="T7" fmla="*/ 28 h 488"/>
                <a:gd name="T8" fmla="*/ 1 w 568"/>
                <a:gd name="T9" fmla="*/ 22 h 488"/>
                <a:gd name="T10" fmla="*/ 1 w 568"/>
                <a:gd name="T11" fmla="*/ 16 h 488"/>
                <a:gd name="T12" fmla="*/ 0 w 568"/>
                <a:gd name="T13" fmla="*/ 11 h 488"/>
                <a:gd name="T14" fmla="*/ 1 w 568"/>
                <a:gd name="T15" fmla="*/ 7 h 488"/>
                <a:gd name="T16" fmla="*/ 1 w 568"/>
                <a:gd name="T17" fmla="*/ 3 h 488"/>
                <a:gd name="T18" fmla="*/ 2 w 568"/>
                <a:gd name="T19" fmla="*/ 0 h 488"/>
                <a:gd name="T20" fmla="*/ 142 w 568"/>
                <a:gd name="T21" fmla="*/ 75 h 488"/>
                <a:gd name="T22" fmla="*/ 139 w 568"/>
                <a:gd name="T23" fmla="*/ 80 h 488"/>
                <a:gd name="T24" fmla="*/ 137 w 568"/>
                <a:gd name="T25" fmla="*/ 86 h 488"/>
                <a:gd name="T26" fmla="*/ 136 w 568"/>
                <a:gd name="T27" fmla="*/ 92 h 488"/>
                <a:gd name="T28" fmla="*/ 136 w 568"/>
                <a:gd name="T29" fmla="*/ 98 h 488"/>
                <a:gd name="T30" fmla="*/ 136 w 568"/>
                <a:gd name="T31" fmla="*/ 105 h 488"/>
                <a:gd name="T32" fmla="*/ 138 w 568"/>
                <a:gd name="T33" fmla="*/ 111 h 488"/>
                <a:gd name="T34" fmla="*/ 140 w 568"/>
                <a:gd name="T35" fmla="*/ 117 h 488"/>
                <a:gd name="T36" fmla="*/ 142 w 568"/>
                <a:gd name="T37" fmla="*/ 122 h 4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8"/>
                <a:gd name="T58" fmla="*/ 0 h 488"/>
                <a:gd name="T59" fmla="*/ 568 w 568"/>
                <a:gd name="T60" fmla="*/ 488 h 4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8" h="488">
                  <a:moveTo>
                    <a:pt x="565" y="488"/>
                  </a:moveTo>
                  <a:lnTo>
                    <a:pt x="45" y="168"/>
                  </a:lnTo>
                  <a:lnTo>
                    <a:pt x="25" y="140"/>
                  </a:lnTo>
                  <a:lnTo>
                    <a:pt x="11" y="112"/>
                  </a:lnTo>
                  <a:lnTo>
                    <a:pt x="5" y="87"/>
                  </a:lnTo>
                  <a:lnTo>
                    <a:pt x="1" y="64"/>
                  </a:lnTo>
                  <a:lnTo>
                    <a:pt x="0" y="43"/>
                  </a:lnTo>
                  <a:lnTo>
                    <a:pt x="2" y="25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68" y="297"/>
                  </a:lnTo>
                  <a:lnTo>
                    <a:pt x="554" y="318"/>
                  </a:lnTo>
                  <a:lnTo>
                    <a:pt x="546" y="341"/>
                  </a:lnTo>
                  <a:lnTo>
                    <a:pt x="542" y="365"/>
                  </a:lnTo>
                  <a:lnTo>
                    <a:pt x="542" y="390"/>
                  </a:lnTo>
                  <a:lnTo>
                    <a:pt x="544" y="417"/>
                  </a:lnTo>
                  <a:lnTo>
                    <a:pt x="550" y="442"/>
                  </a:lnTo>
                  <a:lnTo>
                    <a:pt x="557" y="466"/>
                  </a:lnTo>
                  <a:lnTo>
                    <a:pt x="565" y="488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Freeform 129"/>
            <p:cNvSpPr>
              <a:spLocks/>
            </p:cNvSpPr>
            <p:nvPr/>
          </p:nvSpPr>
          <p:spPr bwMode="auto">
            <a:xfrm>
              <a:off x="486" y="1377"/>
              <a:ext cx="329" cy="224"/>
            </a:xfrm>
            <a:custGeom>
              <a:avLst/>
              <a:gdLst>
                <a:gd name="T0" fmla="*/ 145 w 658"/>
                <a:gd name="T1" fmla="*/ 28 h 448"/>
                <a:gd name="T2" fmla="*/ 145 w 658"/>
                <a:gd name="T3" fmla="*/ 34 h 448"/>
                <a:gd name="T4" fmla="*/ 0 w 658"/>
                <a:gd name="T5" fmla="*/ 92 h 448"/>
                <a:gd name="T6" fmla="*/ 1 w 658"/>
                <a:gd name="T7" fmla="*/ 97 h 448"/>
                <a:gd name="T8" fmla="*/ 147 w 658"/>
                <a:gd name="T9" fmla="*/ 39 h 448"/>
                <a:gd name="T10" fmla="*/ 156 w 658"/>
                <a:gd name="T11" fmla="*/ 47 h 448"/>
                <a:gd name="T12" fmla="*/ 7 w 658"/>
                <a:gd name="T13" fmla="*/ 108 h 448"/>
                <a:gd name="T14" fmla="*/ 10 w 658"/>
                <a:gd name="T15" fmla="*/ 112 h 448"/>
                <a:gd name="T16" fmla="*/ 165 w 658"/>
                <a:gd name="T17" fmla="*/ 49 h 448"/>
                <a:gd name="T18" fmla="*/ 150 w 658"/>
                <a:gd name="T19" fmla="*/ 35 h 448"/>
                <a:gd name="T20" fmla="*/ 149 w 658"/>
                <a:gd name="T21" fmla="*/ 0 h 448"/>
                <a:gd name="T22" fmla="*/ 145 w 658"/>
                <a:gd name="T23" fmla="*/ 0 h 448"/>
                <a:gd name="T24" fmla="*/ 145 w 658"/>
                <a:gd name="T25" fmla="*/ 11 h 448"/>
                <a:gd name="T26" fmla="*/ 145 w 658"/>
                <a:gd name="T27" fmla="*/ 28 h 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8"/>
                <a:gd name="T43" fmla="*/ 0 h 448"/>
                <a:gd name="T44" fmla="*/ 658 w 658"/>
                <a:gd name="T45" fmla="*/ 448 h 4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8" h="448">
                  <a:moveTo>
                    <a:pt x="578" y="109"/>
                  </a:moveTo>
                  <a:lnTo>
                    <a:pt x="580" y="134"/>
                  </a:lnTo>
                  <a:lnTo>
                    <a:pt x="0" y="368"/>
                  </a:lnTo>
                  <a:lnTo>
                    <a:pt x="6" y="387"/>
                  </a:lnTo>
                  <a:lnTo>
                    <a:pt x="587" y="153"/>
                  </a:lnTo>
                  <a:lnTo>
                    <a:pt x="622" y="186"/>
                  </a:lnTo>
                  <a:lnTo>
                    <a:pt x="31" y="429"/>
                  </a:lnTo>
                  <a:lnTo>
                    <a:pt x="38" y="448"/>
                  </a:lnTo>
                  <a:lnTo>
                    <a:pt x="658" y="194"/>
                  </a:lnTo>
                  <a:lnTo>
                    <a:pt x="597" y="137"/>
                  </a:lnTo>
                  <a:lnTo>
                    <a:pt x="595" y="0"/>
                  </a:lnTo>
                  <a:lnTo>
                    <a:pt x="577" y="0"/>
                  </a:lnTo>
                  <a:lnTo>
                    <a:pt x="577" y="41"/>
                  </a:lnTo>
                  <a:lnTo>
                    <a:pt x="578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1285852" y="1214422"/>
            <a:ext cx="7416824" cy="1653334"/>
          </a:xfrm>
          <a:prstGeom prst="rect">
            <a:avLst/>
          </a:prstGeom>
          <a:solidFill>
            <a:srgbClr val="B8E6C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Вопрос № 9</a:t>
            </a:r>
            <a:endParaRPr lang="ru-RU" sz="2800" dirty="0" smtClean="0"/>
          </a:p>
        </p:txBody>
      </p:sp>
      <p:sp>
        <p:nvSpPr>
          <p:cNvPr id="11270" name="Содержимое 2"/>
          <p:cNvSpPr>
            <a:spLocks noGrp="1"/>
          </p:cNvSpPr>
          <p:nvPr>
            <p:ph idx="1"/>
          </p:nvPr>
        </p:nvSpPr>
        <p:spPr>
          <a:xfrm>
            <a:off x="1285852" y="1214422"/>
            <a:ext cx="7400948" cy="4911741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 smtClean="0"/>
              <a:t>   В выражении  200 + (20 –10 : 2) · 8 последним выполняется действие:</a:t>
            </a:r>
          </a:p>
          <a:p>
            <a:pPr algn="ctr">
              <a:buFontTx/>
              <a:buNone/>
            </a:pPr>
            <a:endParaRPr lang="ru-RU" dirty="0" smtClean="0"/>
          </a:p>
          <a:p>
            <a:pPr algn="ctr">
              <a:spcBef>
                <a:spcPts val="600"/>
              </a:spcBef>
              <a:buFontTx/>
              <a:buNone/>
            </a:pPr>
            <a:r>
              <a:rPr lang="ru-RU" sz="2800" b="1" dirty="0" smtClean="0"/>
              <a:t>       умножение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ru-RU" sz="2800" b="1" dirty="0" smtClean="0"/>
              <a:t>   деление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ru-RU" sz="2800" b="1" dirty="0" smtClean="0"/>
              <a:t>       вычитание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ru-RU" sz="2800" b="1" dirty="0" smtClean="0"/>
              <a:t>    сложени</a:t>
            </a:r>
            <a:r>
              <a:rPr lang="ru-RU" dirty="0" smtClean="0"/>
              <a:t>е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357554" y="3429000"/>
            <a:ext cx="648072" cy="432048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357554" y="3857628"/>
            <a:ext cx="648072" cy="432048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357554" y="4357694"/>
            <a:ext cx="648072" cy="432048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357554" y="4857760"/>
            <a:ext cx="648072" cy="432048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</a:rPr>
              <a:t>D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4 Answers,B,60,9,5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Прямоугольник 198"/>
          <p:cNvSpPr/>
          <p:nvPr/>
        </p:nvSpPr>
        <p:spPr>
          <a:xfrm>
            <a:off x="1475657" y="1412776"/>
            <a:ext cx="7128594" cy="2160687"/>
          </a:xfrm>
          <a:prstGeom prst="rect">
            <a:avLst/>
          </a:prstGeom>
          <a:solidFill>
            <a:srgbClr val="B8E6C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6149" name="Group 35" descr="Stack of books"/>
          <p:cNvGrpSpPr>
            <a:grpSpLocks noChangeAspect="1"/>
          </p:cNvGrpSpPr>
          <p:nvPr/>
        </p:nvGrpSpPr>
        <p:grpSpPr bwMode="auto">
          <a:xfrm>
            <a:off x="0" y="2133600"/>
            <a:ext cx="1196975" cy="4525963"/>
            <a:chOff x="96" y="1248"/>
            <a:chExt cx="754" cy="2851"/>
          </a:xfrm>
        </p:grpSpPr>
        <p:sp>
          <p:nvSpPr>
            <p:cNvPr id="6164" name="AutoShape 36"/>
            <p:cNvSpPr>
              <a:spLocks noChangeAspect="1" noChangeArrowheads="1" noTextEdit="1"/>
            </p:cNvSpPr>
            <p:nvPr/>
          </p:nvSpPr>
          <p:spPr bwMode="auto">
            <a:xfrm>
              <a:off x="96" y="1248"/>
              <a:ext cx="754" cy="2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Freeform 37"/>
            <p:cNvSpPr>
              <a:spLocks/>
            </p:cNvSpPr>
            <p:nvPr/>
          </p:nvSpPr>
          <p:spPr bwMode="auto">
            <a:xfrm>
              <a:off x="450" y="3902"/>
              <a:ext cx="347" cy="158"/>
            </a:xfrm>
            <a:custGeom>
              <a:avLst/>
              <a:gdLst>
                <a:gd name="T0" fmla="*/ 10 w 693"/>
                <a:gd name="T1" fmla="*/ 39 h 318"/>
                <a:gd name="T2" fmla="*/ 1 w 693"/>
                <a:gd name="T3" fmla="*/ 49 h 318"/>
                <a:gd name="T4" fmla="*/ 0 w 693"/>
                <a:gd name="T5" fmla="*/ 64 h 318"/>
                <a:gd name="T6" fmla="*/ 2 w 693"/>
                <a:gd name="T7" fmla="*/ 73 h 318"/>
                <a:gd name="T8" fmla="*/ 2 w 693"/>
                <a:gd name="T9" fmla="*/ 79 h 318"/>
                <a:gd name="T10" fmla="*/ 173 w 693"/>
                <a:gd name="T11" fmla="*/ 35 h 318"/>
                <a:gd name="T12" fmla="*/ 174 w 693"/>
                <a:gd name="T13" fmla="*/ 0 h 318"/>
                <a:gd name="T14" fmla="*/ 10 w 693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3"/>
                <a:gd name="T25" fmla="*/ 0 h 318"/>
                <a:gd name="T26" fmla="*/ 693 w 693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3" h="318">
                  <a:moveTo>
                    <a:pt x="39" y="159"/>
                  </a:moveTo>
                  <a:lnTo>
                    <a:pt x="4" y="199"/>
                  </a:lnTo>
                  <a:lnTo>
                    <a:pt x="0" y="257"/>
                  </a:lnTo>
                  <a:lnTo>
                    <a:pt x="5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3" y="0"/>
                  </a:lnTo>
                  <a:lnTo>
                    <a:pt x="39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Freeform 38"/>
            <p:cNvSpPr>
              <a:spLocks/>
            </p:cNvSpPr>
            <p:nvPr/>
          </p:nvSpPr>
          <p:spPr bwMode="auto">
            <a:xfrm>
              <a:off x="454" y="3974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7" name="Freeform 39"/>
            <p:cNvSpPr>
              <a:spLocks/>
            </p:cNvSpPr>
            <p:nvPr/>
          </p:nvSpPr>
          <p:spPr bwMode="auto">
            <a:xfrm>
              <a:off x="148" y="3753"/>
              <a:ext cx="689" cy="346"/>
            </a:xfrm>
            <a:custGeom>
              <a:avLst/>
              <a:gdLst>
                <a:gd name="T0" fmla="*/ 164 w 1378"/>
                <a:gd name="T1" fmla="*/ 116 h 693"/>
                <a:gd name="T2" fmla="*/ 345 w 1378"/>
                <a:gd name="T3" fmla="*/ 71 h 693"/>
                <a:gd name="T4" fmla="*/ 189 w 1378"/>
                <a:gd name="T5" fmla="*/ 0 h 693"/>
                <a:gd name="T6" fmla="*/ 6 w 1378"/>
                <a:gd name="T7" fmla="*/ 21 h 693"/>
                <a:gd name="T8" fmla="*/ 6 w 1378"/>
                <a:gd name="T9" fmla="*/ 22 h 693"/>
                <a:gd name="T10" fmla="*/ 5 w 1378"/>
                <a:gd name="T11" fmla="*/ 26 h 693"/>
                <a:gd name="T12" fmla="*/ 3 w 1378"/>
                <a:gd name="T13" fmla="*/ 30 h 693"/>
                <a:gd name="T14" fmla="*/ 1 w 1378"/>
                <a:gd name="T15" fmla="*/ 37 h 693"/>
                <a:gd name="T16" fmla="*/ 0 w 1378"/>
                <a:gd name="T17" fmla="*/ 45 h 693"/>
                <a:gd name="T18" fmla="*/ 1 w 1378"/>
                <a:gd name="T19" fmla="*/ 54 h 693"/>
                <a:gd name="T20" fmla="*/ 5 w 1378"/>
                <a:gd name="T21" fmla="*/ 63 h 693"/>
                <a:gd name="T22" fmla="*/ 11 w 1378"/>
                <a:gd name="T23" fmla="*/ 73 h 693"/>
                <a:gd name="T24" fmla="*/ 11 w 1378"/>
                <a:gd name="T25" fmla="*/ 74 h 693"/>
                <a:gd name="T26" fmla="*/ 11 w 1378"/>
                <a:gd name="T27" fmla="*/ 74 h 693"/>
                <a:gd name="T28" fmla="*/ 11 w 1378"/>
                <a:gd name="T29" fmla="*/ 74 h 693"/>
                <a:gd name="T30" fmla="*/ 162 w 1378"/>
                <a:gd name="T31" fmla="*/ 173 h 693"/>
                <a:gd name="T32" fmla="*/ 162 w 1378"/>
                <a:gd name="T33" fmla="*/ 171 h 693"/>
                <a:gd name="T34" fmla="*/ 160 w 1378"/>
                <a:gd name="T35" fmla="*/ 165 h 693"/>
                <a:gd name="T36" fmla="*/ 160 w 1378"/>
                <a:gd name="T37" fmla="*/ 165 h 693"/>
                <a:gd name="T38" fmla="*/ 160 w 1378"/>
                <a:gd name="T39" fmla="*/ 165 h 693"/>
                <a:gd name="T40" fmla="*/ 159 w 1378"/>
                <a:gd name="T41" fmla="*/ 163 h 693"/>
                <a:gd name="T42" fmla="*/ 158 w 1378"/>
                <a:gd name="T43" fmla="*/ 159 h 693"/>
                <a:gd name="T44" fmla="*/ 156 w 1378"/>
                <a:gd name="T45" fmla="*/ 153 h 693"/>
                <a:gd name="T46" fmla="*/ 154 w 1378"/>
                <a:gd name="T47" fmla="*/ 146 h 693"/>
                <a:gd name="T48" fmla="*/ 154 w 1378"/>
                <a:gd name="T49" fmla="*/ 137 h 693"/>
                <a:gd name="T50" fmla="*/ 154 w 1378"/>
                <a:gd name="T51" fmla="*/ 129 h 693"/>
                <a:gd name="T52" fmla="*/ 158 w 1378"/>
                <a:gd name="T53" fmla="*/ 122 h 693"/>
                <a:gd name="T54" fmla="*/ 164 w 1378"/>
                <a:gd name="T55" fmla="*/ 116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8"/>
                <a:gd name="T85" fmla="*/ 0 h 693"/>
                <a:gd name="T86" fmla="*/ 1378 w 1378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8" h="693">
                  <a:moveTo>
                    <a:pt x="653" y="467"/>
                  </a:moveTo>
                  <a:lnTo>
                    <a:pt x="1378" y="287"/>
                  </a:lnTo>
                  <a:lnTo>
                    <a:pt x="759" y="0"/>
                  </a:lnTo>
                  <a:lnTo>
                    <a:pt x="27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3"/>
                  </a:lnTo>
                  <a:lnTo>
                    <a:pt x="42" y="295"/>
                  </a:lnTo>
                  <a:lnTo>
                    <a:pt x="43" y="296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7" y="684"/>
                  </a:lnTo>
                  <a:lnTo>
                    <a:pt x="639" y="663"/>
                  </a:lnTo>
                  <a:lnTo>
                    <a:pt x="639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2" y="614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1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8" name="Freeform 40"/>
            <p:cNvSpPr>
              <a:spLocks/>
            </p:cNvSpPr>
            <p:nvPr/>
          </p:nvSpPr>
          <p:spPr bwMode="auto">
            <a:xfrm>
              <a:off x="186" y="3765"/>
              <a:ext cx="615" cy="209"/>
            </a:xfrm>
            <a:custGeom>
              <a:avLst/>
              <a:gdLst>
                <a:gd name="T0" fmla="*/ 308 w 1228"/>
                <a:gd name="T1" fmla="*/ 64 h 416"/>
                <a:gd name="T2" fmla="*/ 145 w 1228"/>
                <a:gd name="T3" fmla="*/ 105 h 416"/>
                <a:gd name="T4" fmla="*/ 0 w 1228"/>
                <a:gd name="T5" fmla="*/ 20 h 416"/>
                <a:gd name="T6" fmla="*/ 170 w 1228"/>
                <a:gd name="T7" fmla="*/ 0 h 416"/>
                <a:gd name="T8" fmla="*/ 308 w 1228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6"/>
                <a:gd name="T17" fmla="*/ 1228 w 1228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6">
                  <a:moveTo>
                    <a:pt x="1228" y="254"/>
                  </a:moveTo>
                  <a:lnTo>
                    <a:pt x="579" y="416"/>
                  </a:lnTo>
                  <a:lnTo>
                    <a:pt x="0" y="80"/>
                  </a:lnTo>
                  <a:lnTo>
                    <a:pt x="679" y="0"/>
                  </a:lnTo>
                  <a:lnTo>
                    <a:pt x="1228" y="25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9" name="Freeform 41"/>
            <p:cNvSpPr>
              <a:spLocks/>
            </p:cNvSpPr>
            <p:nvPr/>
          </p:nvSpPr>
          <p:spPr bwMode="auto">
            <a:xfrm>
              <a:off x="159" y="3809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10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1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3 w 607"/>
                <a:gd name="T31" fmla="*/ 115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9" y="136"/>
                  </a:lnTo>
                  <a:lnTo>
                    <a:pt x="6" y="108"/>
                  </a:lnTo>
                  <a:lnTo>
                    <a:pt x="1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1" y="406"/>
                  </a:lnTo>
                  <a:lnTo>
                    <a:pt x="568" y="432"/>
                  </a:lnTo>
                  <a:lnTo>
                    <a:pt x="569" y="457"/>
                  </a:lnTo>
                  <a:lnTo>
                    <a:pt x="571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0" name="Freeform 42"/>
            <p:cNvSpPr>
              <a:spLocks/>
            </p:cNvSpPr>
            <p:nvPr/>
          </p:nvSpPr>
          <p:spPr bwMode="auto">
            <a:xfrm>
              <a:off x="454" y="3902"/>
              <a:ext cx="376" cy="197"/>
            </a:xfrm>
            <a:custGeom>
              <a:avLst/>
              <a:gdLst>
                <a:gd name="T0" fmla="*/ 167 w 754"/>
                <a:gd name="T1" fmla="*/ 34 h 395"/>
                <a:gd name="T2" fmla="*/ 0 w 754"/>
                <a:gd name="T3" fmla="*/ 77 h 395"/>
                <a:gd name="T4" fmla="*/ 1 w 754"/>
                <a:gd name="T5" fmla="*/ 83 h 395"/>
                <a:gd name="T6" fmla="*/ 169 w 754"/>
                <a:gd name="T7" fmla="*/ 39 h 395"/>
                <a:gd name="T8" fmla="*/ 178 w 754"/>
                <a:gd name="T9" fmla="*/ 48 h 395"/>
                <a:gd name="T10" fmla="*/ 7 w 754"/>
                <a:gd name="T11" fmla="*/ 93 h 395"/>
                <a:gd name="T12" fmla="*/ 8 w 754"/>
                <a:gd name="T13" fmla="*/ 98 h 395"/>
                <a:gd name="T14" fmla="*/ 188 w 754"/>
                <a:gd name="T15" fmla="*/ 51 h 395"/>
                <a:gd name="T16" fmla="*/ 172 w 754"/>
                <a:gd name="T17" fmla="*/ 35 h 395"/>
                <a:gd name="T18" fmla="*/ 175 w 754"/>
                <a:gd name="T19" fmla="*/ 0 h 395"/>
                <a:gd name="T20" fmla="*/ 170 w 754"/>
                <a:gd name="T21" fmla="*/ 0 h 395"/>
                <a:gd name="T22" fmla="*/ 169 w 754"/>
                <a:gd name="T23" fmla="*/ 11 h 395"/>
                <a:gd name="T24" fmla="*/ 167 w 754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5"/>
                <a:gd name="T41" fmla="*/ 754 w 754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5">
                  <a:moveTo>
                    <a:pt x="671" y="137"/>
                  </a:moveTo>
                  <a:lnTo>
                    <a:pt x="0" y="311"/>
                  </a:lnTo>
                  <a:lnTo>
                    <a:pt x="5" y="332"/>
                  </a:lnTo>
                  <a:lnTo>
                    <a:pt x="678" y="157"/>
                  </a:lnTo>
                  <a:lnTo>
                    <a:pt x="714" y="194"/>
                  </a:lnTo>
                  <a:lnTo>
                    <a:pt x="29" y="375"/>
                  </a:lnTo>
                  <a:lnTo>
                    <a:pt x="35" y="395"/>
                  </a:lnTo>
                  <a:lnTo>
                    <a:pt x="754" y="205"/>
                  </a:lnTo>
                  <a:lnTo>
                    <a:pt x="691" y="141"/>
                  </a:lnTo>
                  <a:lnTo>
                    <a:pt x="701" y="3"/>
                  </a:lnTo>
                  <a:lnTo>
                    <a:pt x="681" y="0"/>
                  </a:lnTo>
                  <a:lnTo>
                    <a:pt x="678" y="44"/>
                  </a:lnTo>
                  <a:lnTo>
                    <a:pt x="671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1" name="Freeform 43"/>
            <p:cNvSpPr>
              <a:spLocks/>
            </p:cNvSpPr>
            <p:nvPr/>
          </p:nvSpPr>
          <p:spPr bwMode="auto">
            <a:xfrm>
              <a:off x="469" y="3700"/>
              <a:ext cx="334" cy="209"/>
            </a:xfrm>
            <a:custGeom>
              <a:avLst/>
              <a:gdLst>
                <a:gd name="T0" fmla="*/ 7 w 670"/>
                <a:gd name="T1" fmla="*/ 59 h 417"/>
                <a:gd name="T2" fmla="*/ 0 w 670"/>
                <a:gd name="T3" fmla="*/ 72 h 417"/>
                <a:gd name="T4" fmla="*/ 0 w 670"/>
                <a:gd name="T5" fmla="*/ 87 h 417"/>
                <a:gd name="T6" fmla="*/ 3 w 670"/>
                <a:gd name="T7" fmla="*/ 98 h 417"/>
                <a:gd name="T8" fmla="*/ 4 w 670"/>
                <a:gd name="T9" fmla="*/ 105 h 417"/>
                <a:gd name="T10" fmla="*/ 167 w 670"/>
                <a:gd name="T11" fmla="*/ 39 h 417"/>
                <a:gd name="T12" fmla="*/ 165 w 670"/>
                <a:gd name="T13" fmla="*/ 0 h 417"/>
                <a:gd name="T14" fmla="*/ 7 w 670"/>
                <a:gd name="T15" fmla="*/ 59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1" y="235"/>
                  </a:moveTo>
                  <a:lnTo>
                    <a:pt x="0" y="285"/>
                  </a:lnTo>
                  <a:lnTo>
                    <a:pt x="2" y="348"/>
                  </a:lnTo>
                  <a:lnTo>
                    <a:pt x="12" y="391"/>
                  </a:lnTo>
                  <a:lnTo>
                    <a:pt x="16" y="417"/>
                  </a:lnTo>
                  <a:lnTo>
                    <a:pt x="670" y="154"/>
                  </a:lnTo>
                  <a:lnTo>
                    <a:pt x="662" y="0"/>
                  </a:lnTo>
                  <a:lnTo>
                    <a:pt x="31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Freeform 44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3" name="Freeform 45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Freeform 46"/>
            <p:cNvSpPr>
              <a:spLocks/>
            </p:cNvSpPr>
            <p:nvPr/>
          </p:nvSpPr>
          <p:spPr bwMode="auto">
            <a:xfrm>
              <a:off x="151" y="3557"/>
              <a:ext cx="687" cy="393"/>
            </a:xfrm>
            <a:custGeom>
              <a:avLst/>
              <a:gdLst>
                <a:gd name="T0" fmla="*/ 169 w 1376"/>
                <a:gd name="T1" fmla="*/ 133 h 786"/>
                <a:gd name="T2" fmla="*/ 343 w 1376"/>
                <a:gd name="T3" fmla="*/ 67 h 786"/>
                <a:gd name="T4" fmla="*/ 183 w 1376"/>
                <a:gd name="T5" fmla="*/ 0 h 786"/>
                <a:gd name="T6" fmla="*/ 4 w 1376"/>
                <a:gd name="T7" fmla="*/ 40 h 786"/>
                <a:gd name="T8" fmla="*/ 3 w 1376"/>
                <a:gd name="T9" fmla="*/ 42 h 786"/>
                <a:gd name="T10" fmla="*/ 2 w 1376"/>
                <a:gd name="T11" fmla="*/ 46 h 786"/>
                <a:gd name="T12" fmla="*/ 1 w 1376"/>
                <a:gd name="T13" fmla="*/ 51 h 786"/>
                <a:gd name="T14" fmla="*/ 0 w 1376"/>
                <a:gd name="T15" fmla="*/ 58 h 786"/>
                <a:gd name="T16" fmla="*/ 0 w 1376"/>
                <a:gd name="T17" fmla="*/ 68 h 786"/>
                <a:gd name="T18" fmla="*/ 2 w 1376"/>
                <a:gd name="T19" fmla="*/ 78 h 786"/>
                <a:gd name="T20" fmla="*/ 7 w 1376"/>
                <a:gd name="T21" fmla="*/ 89 h 786"/>
                <a:gd name="T22" fmla="*/ 14 w 1376"/>
                <a:gd name="T23" fmla="*/ 99 h 786"/>
                <a:gd name="T24" fmla="*/ 14 w 1376"/>
                <a:gd name="T25" fmla="*/ 99 h 786"/>
                <a:gd name="T26" fmla="*/ 14 w 1376"/>
                <a:gd name="T27" fmla="*/ 99 h 786"/>
                <a:gd name="T28" fmla="*/ 15 w 1376"/>
                <a:gd name="T29" fmla="*/ 100 h 786"/>
                <a:gd name="T30" fmla="*/ 173 w 1376"/>
                <a:gd name="T31" fmla="*/ 197 h 786"/>
                <a:gd name="T32" fmla="*/ 173 w 1376"/>
                <a:gd name="T33" fmla="*/ 194 h 786"/>
                <a:gd name="T34" fmla="*/ 171 w 1376"/>
                <a:gd name="T35" fmla="*/ 188 h 786"/>
                <a:gd name="T36" fmla="*/ 171 w 1376"/>
                <a:gd name="T37" fmla="*/ 188 h 786"/>
                <a:gd name="T38" fmla="*/ 171 w 1376"/>
                <a:gd name="T39" fmla="*/ 188 h 786"/>
                <a:gd name="T40" fmla="*/ 170 w 1376"/>
                <a:gd name="T41" fmla="*/ 187 h 786"/>
                <a:gd name="T42" fmla="*/ 168 w 1376"/>
                <a:gd name="T43" fmla="*/ 182 h 786"/>
                <a:gd name="T44" fmla="*/ 165 w 1376"/>
                <a:gd name="T45" fmla="*/ 175 h 786"/>
                <a:gd name="T46" fmla="*/ 163 w 1376"/>
                <a:gd name="T47" fmla="*/ 167 h 786"/>
                <a:gd name="T48" fmla="*/ 161 w 1376"/>
                <a:gd name="T49" fmla="*/ 158 h 786"/>
                <a:gd name="T50" fmla="*/ 161 w 1376"/>
                <a:gd name="T51" fmla="*/ 149 h 786"/>
                <a:gd name="T52" fmla="*/ 164 w 1376"/>
                <a:gd name="T53" fmla="*/ 141 h 786"/>
                <a:gd name="T54" fmla="*/ 169 w 1376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6"/>
                <a:gd name="T85" fmla="*/ 0 h 786"/>
                <a:gd name="T86" fmla="*/ 1376 w 1376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6" h="786">
                  <a:moveTo>
                    <a:pt x="678" y="532"/>
                  </a:moveTo>
                  <a:lnTo>
                    <a:pt x="1376" y="266"/>
                  </a:lnTo>
                  <a:lnTo>
                    <a:pt x="734" y="0"/>
                  </a:lnTo>
                  <a:lnTo>
                    <a:pt x="18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4" y="204"/>
                  </a:lnTo>
                  <a:lnTo>
                    <a:pt x="0" y="234"/>
                  </a:lnTo>
                  <a:lnTo>
                    <a:pt x="1" y="271"/>
                  </a:lnTo>
                  <a:lnTo>
                    <a:pt x="9" y="310"/>
                  </a:lnTo>
                  <a:lnTo>
                    <a:pt x="28" y="353"/>
                  </a:lnTo>
                  <a:lnTo>
                    <a:pt x="58" y="398"/>
                  </a:lnTo>
                  <a:lnTo>
                    <a:pt x="59" y="399"/>
                  </a:lnTo>
                  <a:lnTo>
                    <a:pt x="60" y="401"/>
                  </a:lnTo>
                  <a:lnTo>
                    <a:pt x="694" y="786"/>
                  </a:lnTo>
                  <a:lnTo>
                    <a:pt x="694" y="775"/>
                  </a:lnTo>
                  <a:lnTo>
                    <a:pt x="685" y="751"/>
                  </a:lnTo>
                  <a:lnTo>
                    <a:pt x="681" y="745"/>
                  </a:lnTo>
                  <a:lnTo>
                    <a:pt x="673" y="726"/>
                  </a:lnTo>
                  <a:lnTo>
                    <a:pt x="663" y="699"/>
                  </a:lnTo>
                  <a:lnTo>
                    <a:pt x="652" y="666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7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5" name="Freeform 47"/>
            <p:cNvSpPr>
              <a:spLocks/>
            </p:cNvSpPr>
            <p:nvPr/>
          </p:nvSpPr>
          <p:spPr bwMode="auto">
            <a:xfrm>
              <a:off x="184" y="3571"/>
              <a:ext cx="618" cy="238"/>
            </a:xfrm>
            <a:custGeom>
              <a:avLst/>
              <a:gdLst>
                <a:gd name="T0" fmla="*/ 309 w 1235"/>
                <a:gd name="T1" fmla="*/ 59 h 475"/>
                <a:gd name="T2" fmla="*/ 153 w 1235"/>
                <a:gd name="T3" fmla="*/ 119 h 475"/>
                <a:gd name="T4" fmla="*/ 0 w 1235"/>
                <a:gd name="T5" fmla="*/ 38 h 475"/>
                <a:gd name="T6" fmla="*/ 167 w 1235"/>
                <a:gd name="T7" fmla="*/ 0 h 475"/>
                <a:gd name="T8" fmla="*/ 309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6" name="Freeform 48"/>
            <p:cNvSpPr>
              <a:spLocks/>
            </p:cNvSpPr>
            <p:nvPr/>
          </p:nvSpPr>
          <p:spPr bwMode="auto">
            <a:xfrm>
              <a:off x="162" y="3652"/>
              <a:ext cx="315" cy="272"/>
            </a:xfrm>
            <a:custGeom>
              <a:avLst/>
              <a:gdLst>
                <a:gd name="T0" fmla="*/ 157 w 630"/>
                <a:gd name="T1" fmla="*/ 136 h 543"/>
                <a:gd name="T2" fmla="*/ 12 w 630"/>
                <a:gd name="T3" fmla="*/ 47 h 543"/>
                <a:gd name="T4" fmla="*/ 7 w 630"/>
                <a:gd name="T5" fmla="*/ 39 h 543"/>
                <a:gd name="T6" fmla="*/ 3 w 630"/>
                <a:gd name="T7" fmla="*/ 31 h 543"/>
                <a:gd name="T8" fmla="*/ 1 w 630"/>
                <a:gd name="T9" fmla="*/ 24 h 543"/>
                <a:gd name="T10" fmla="*/ 1 w 630"/>
                <a:gd name="T11" fmla="*/ 18 h 543"/>
                <a:gd name="T12" fmla="*/ 0 w 630"/>
                <a:gd name="T13" fmla="*/ 12 h 543"/>
                <a:gd name="T14" fmla="*/ 1 w 630"/>
                <a:gd name="T15" fmla="*/ 7 h 543"/>
                <a:gd name="T16" fmla="*/ 1 w 630"/>
                <a:gd name="T17" fmla="*/ 3 h 543"/>
                <a:gd name="T18" fmla="*/ 2 w 630"/>
                <a:gd name="T19" fmla="*/ 0 h 543"/>
                <a:gd name="T20" fmla="*/ 158 w 630"/>
                <a:gd name="T21" fmla="*/ 83 h 543"/>
                <a:gd name="T22" fmla="*/ 154 w 630"/>
                <a:gd name="T23" fmla="*/ 89 h 543"/>
                <a:gd name="T24" fmla="*/ 152 w 630"/>
                <a:gd name="T25" fmla="*/ 95 h 543"/>
                <a:gd name="T26" fmla="*/ 151 w 630"/>
                <a:gd name="T27" fmla="*/ 102 h 543"/>
                <a:gd name="T28" fmla="*/ 151 w 630"/>
                <a:gd name="T29" fmla="*/ 109 h 543"/>
                <a:gd name="T30" fmla="*/ 152 w 630"/>
                <a:gd name="T31" fmla="*/ 116 h 543"/>
                <a:gd name="T32" fmla="*/ 153 w 630"/>
                <a:gd name="T33" fmla="*/ 123 h 543"/>
                <a:gd name="T34" fmla="*/ 155 w 630"/>
                <a:gd name="T35" fmla="*/ 130 h 543"/>
                <a:gd name="T36" fmla="*/ 157 w 630"/>
                <a:gd name="T37" fmla="*/ 136 h 5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0"/>
                <a:gd name="T58" fmla="*/ 0 h 543"/>
                <a:gd name="T59" fmla="*/ 630 w 630"/>
                <a:gd name="T60" fmla="*/ 543 h 5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0" h="543">
                  <a:moveTo>
                    <a:pt x="628" y="543"/>
                  </a:moveTo>
                  <a:lnTo>
                    <a:pt x="50" y="186"/>
                  </a:lnTo>
                  <a:lnTo>
                    <a:pt x="28" y="154"/>
                  </a:lnTo>
                  <a:lnTo>
                    <a:pt x="13" y="124"/>
                  </a:lnTo>
                  <a:lnTo>
                    <a:pt x="5" y="96"/>
                  </a:lnTo>
                  <a:lnTo>
                    <a:pt x="1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0" y="0"/>
                  </a:lnTo>
                  <a:lnTo>
                    <a:pt x="630" y="330"/>
                  </a:lnTo>
                  <a:lnTo>
                    <a:pt x="616" y="353"/>
                  </a:lnTo>
                  <a:lnTo>
                    <a:pt x="606" y="379"/>
                  </a:lnTo>
                  <a:lnTo>
                    <a:pt x="603" y="406"/>
                  </a:lnTo>
                  <a:lnTo>
                    <a:pt x="602" y="434"/>
                  </a:lnTo>
                  <a:lnTo>
                    <a:pt x="605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7" name="Freeform 49"/>
            <p:cNvSpPr>
              <a:spLocks/>
            </p:cNvSpPr>
            <p:nvPr/>
          </p:nvSpPr>
          <p:spPr bwMode="auto">
            <a:xfrm>
              <a:off x="476" y="3700"/>
              <a:ext cx="365" cy="250"/>
            </a:xfrm>
            <a:custGeom>
              <a:avLst/>
              <a:gdLst>
                <a:gd name="T0" fmla="*/ 160 w 731"/>
                <a:gd name="T1" fmla="*/ 38 h 500"/>
                <a:gd name="T2" fmla="*/ 0 w 731"/>
                <a:gd name="T3" fmla="*/ 103 h 500"/>
                <a:gd name="T4" fmla="*/ 1 w 731"/>
                <a:gd name="T5" fmla="*/ 108 h 500"/>
                <a:gd name="T6" fmla="*/ 162 w 731"/>
                <a:gd name="T7" fmla="*/ 43 h 500"/>
                <a:gd name="T8" fmla="*/ 172 w 731"/>
                <a:gd name="T9" fmla="*/ 52 h 500"/>
                <a:gd name="T10" fmla="*/ 8 w 731"/>
                <a:gd name="T11" fmla="*/ 120 h 500"/>
                <a:gd name="T12" fmla="*/ 10 w 731"/>
                <a:gd name="T13" fmla="*/ 125 h 500"/>
                <a:gd name="T14" fmla="*/ 182 w 731"/>
                <a:gd name="T15" fmla="*/ 54 h 500"/>
                <a:gd name="T16" fmla="*/ 165 w 731"/>
                <a:gd name="T17" fmla="*/ 39 h 500"/>
                <a:gd name="T18" fmla="*/ 165 w 731"/>
                <a:gd name="T19" fmla="*/ 1 h 500"/>
                <a:gd name="T20" fmla="*/ 160 w 731"/>
                <a:gd name="T21" fmla="*/ 0 h 500"/>
                <a:gd name="T22" fmla="*/ 160 w 731"/>
                <a:gd name="T23" fmla="*/ 12 h 500"/>
                <a:gd name="T24" fmla="*/ 160 w 731"/>
                <a:gd name="T25" fmla="*/ 38 h 5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1"/>
                <a:gd name="T40" fmla="*/ 0 h 500"/>
                <a:gd name="T41" fmla="*/ 731 w 731"/>
                <a:gd name="T42" fmla="*/ 500 h 5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1" h="500">
                  <a:moveTo>
                    <a:pt x="643" y="149"/>
                  </a:moveTo>
                  <a:lnTo>
                    <a:pt x="0" y="409"/>
                  </a:lnTo>
                  <a:lnTo>
                    <a:pt x="6" y="432"/>
                  </a:lnTo>
                  <a:lnTo>
                    <a:pt x="651" y="171"/>
                  </a:lnTo>
                  <a:lnTo>
                    <a:pt x="690" y="208"/>
                  </a:lnTo>
                  <a:lnTo>
                    <a:pt x="35" y="477"/>
                  </a:lnTo>
                  <a:lnTo>
                    <a:pt x="43" y="500"/>
                  </a:lnTo>
                  <a:lnTo>
                    <a:pt x="731" y="216"/>
                  </a:lnTo>
                  <a:lnTo>
                    <a:pt x="663" y="153"/>
                  </a:lnTo>
                  <a:lnTo>
                    <a:pt x="661" y="1"/>
                  </a:lnTo>
                  <a:lnTo>
                    <a:pt x="641" y="0"/>
                  </a:lnTo>
                  <a:lnTo>
                    <a:pt x="642" y="47"/>
                  </a:lnTo>
                  <a:lnTo>
                    <a:pt x="643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8" name="Freeform 50"/>
            <p:cNvSpPr>
              <a:spLocks/>
            </p:cNvSpPr>
            <p:nvPr/>
          </p:nvSpPr>
          <p:spPr bwMode="auto">
            <a:xfrm>
              <a:off x="427" y="3550"/>
              <a:ext cx="347" cy="158"/>
            </a:xfrm>
            <a:custGeom>
              <a:avLst/>
              <a:gdLst>
                <a:gd name="T0" fmla="*/ 10 w 695"/>
                <a:gd name="T1" fmla="*/ 39 h 318"/>
                <a:gd name="T2" fmla="*/ 1 w 695"/>
                <a:gd name="T3" fmla="*/ 49 h 318"/>
                <a:gd name="T4" fmla="*/ 0 w 695"/>
                <a:gd name="T5" fmla="*/ 63 h 318"/>
                <a:gd name="T6" fmla="*/ 1 w 695"/>
                <a:gd name="T7" fmla="*/ 73 h 318"/>
                <a:gd name="T8" fmla="*/ 2 w 695"/>
                <a:gd name="T9" fmla="*/ 79 h 318"/>
                <a:gd name="T10" fmla="*/ 172 w 695"/>
                <a:gd name="T11" fmla="*/ 35 h 318"/>
                <a:gd name="T12" fmla="*/ 173 w 695"/>
                <a:gd name="T13" fmla="*/ 0 h 318"/>
                <a:gd name="T14" fmla="*/ 10 w 695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1" y="159"/>
                  </a:moveTo>
                  <a:lnTo>
                    <a:pt x="5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1" y="141"/>
                  </a:lnTo>
                  <a:lnTo>
                    <a:pt x="695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9" name="Freeform 51"/>
            <p:cNvSpPr>
              <a:spLocks/>
            </p:cNvSpPr>
            <p:nvPr/>
          </p:nvSpPr>
          <p:spPr bwMode="auto">
            <a:xfrm>
              <a:off x="431" y="3622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0" name="Freeform 52"/>
            <p:cNvSpPr>
              <a:spLocks/>
            </p:cNvSpPr>
            <p:nvPr/>
          </p:nvSpPr>
          <p:spPr bwMode="auto">
            <a:xfrm>
              <a:off x="125" y="3400"/>
              <a:ext cx="689" cy="347"/>
            </a:xfrm>
            <a:custGeom>
              <a:avLst/>
              <a:gdLst>
                <a:gd name="T0" fmla="*/ 163 w 1377"/>
                <a:gd name="T1" fmla="*/ 116 h 694"/>
                <a:gd name="T2" fmla="*/ 345 w 1377"/>
                <a:gd name="T3" fmla="*/ 72 h 694"/>
                <a:gd name="T4" fmla="*/ 190 w 1377"/>
                <a:gd name="T5" fmla="*/ 0 h 694"/>
                <a:gd name="T6" fmla="*/ 7 w 1377"/>
                <a:gd name="T7" fmla="*/ 22 h 694"/>
                <a:gd name="T8" fmla="*/ 6 w 1377"/>
                <a:gd name="T9" fmla="*/ 22 h 694"/>
                <a:gd name="T10" fmla="*/ 5 w 1377"/>
                <a:gd name="T11" fmla="*/ 26 h 694"/>
                <a:gd name="T12" fmla="*/ 3 w 1377"/>
                <a:gd name="T13" fmla="*/ 30 h 694"/>
                <a:gd name="T14" fmla="*/ 1 w 1377"/>
                <a:gd name="T15" fmla="*/ 38 h 694"/>
                <a:gd name="T16" fmla="*/ 0 w 1377"/>
                <a:gd name="T17" fmla="*/ 45 h 694"/>
                <a:gd name="T18" fmla="*/ 1 w 1377"/>
                <a:gd name="T19" fmla="*/ 53 h 694"/>
                <a:gd name="T20" fmla="*/ 5 w 1377"/>
                <a:gd name="T21" fmla="*/ 63 h 694"/>
                <a:gd name="T22" fmla="*/ 11 w 1377"/>
                <a:gd name="T23" fmla="*/ 74 h 694"/>
                <a:gd name="T24" fmla="*/ 11 w 1377"/>
                <a:gd name="T25" fmla="*/ 74 h 694"/>
                <a:gd name="T26" fmla="*/ 11 w 1377"/>
                <a:gd name="T27" fmla="*/ 74 h 694"/>
                <a:gd name="T28" fmla="*/ 11 w 1377"/>
                <a:gd name="T29" fmla="*/ 75 h 694"/>
                <a:gd name="T30" fmla="*/ 11 w 1377"/>
                <a:gd name="T31" fmla="*/ 75 h 694"/>
                <a:gd name="T32" fmla="*/ 11 w 1377"/>
                <a:gd name="T33" fmla="*/ 75 h 694"/>
                <a:gd name="T34" fmla="*/ 12 w 1377"/>
                <a:gd name="T35" fmla="*/ 75 h 694"/>
                <a:gd name="T36" fmla="*/ 161 w 1377"/>
                <a:gd name="T37" fmla="*/ 174 h 694"/>
                <a:gd name="T38" fmla="*/ 162 w 1377"/>
                <a:gd name="T39" fmla="*/ 172 h 694"/>
                <a:gd name="T40" fmla="*/ 160 w 1377"/>
                <a:gd name="T41" fmla="*/ 166 h 694"/>
                <a:gd name="T42" fmla="*/ 160 w 1377"/>
                <a:gd name="T43" fmla="*/ 166 h 694"/>
                <a:gd name="T44" fmla="*/ 160 w 1377"/>
                <a:gd name="T45" fmla="*/ 166 h 694"/>
                <a:gd name="T46" fmla="*/ 159 w 1377"/>
                <a:gd name="T47" fmla="*/ 164 h 694"/>
                <a:gd name="T48" fmla="*/ 158 w 1377"/>
                <a:gd name="T49" fmla="*/ 160 h 694"/>
                <a:gd name="T50" fmla="*/ 156 w 1377"/>
                <a:gd name="T51" fmla="*/ 154 h 694"/>
                <a:gd name="T52" fmla="*/ 154 w 1377"/>
                <a:gd name="T53" fmla="*/ 146 h 694"/>
                <a:gd name="T54" fmla="*/ 153 w 1377"/>
                <a:gd name="T55" fmla="*/ 138 h 694"/>
                <a:gd name="T56" fmla="*/ 154 w 1377"/>
                <a:gd name="T57" fmla="*/ 130 h 694"/>
                <a:gd name="T58" fmla="*/ 157 w 1377"/>
                <a:gd name="T59" fmla="*/ 122 h 694"/>
                <a:gd name="T60" fmla="*/ 163 w 1377"/>
                <a:gd name="T61" fmla="*/ 11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4"/>
                <a:gd name="T95" fmla="*/ 1377 w 1377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4">
                  <a:moveTo>
                    <a:pt x="652" y="467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7" y="86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6"/>
                  </a:lnTo>
                  <a:lnTo>
                    <a:pt x="43" y="296"/>
                  </a:lnTo>
                  <a:lnTo>
                    <a:pt x="43" y="297"/>
                  </a:lnTo>
                  <a:lnTo>
                    <a:pt x="45" y="298"/>
                  </a:lnTo>
                  <a:lnTo>
                    <a:pt x="644" y="694"/>
                  </a:lnTo>
                  <a:lnTo>
                    <a:pt x="646" y="685"/>
                  </a:lnTo>
                  <a:lnTo>
                    <a:pt x="638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1" y="614"/>
                  </a:lnTo>
                  <a:lnTo>
                    <a:pt x="614" y="583"/>
                  </a:lnTo>
                  <a:lnTo>
                    <a:pt x="612" y="551"/>
                  </a:lnTo>
                  <a:lnTo>
                    <a:pt x="615" y="519"/>
                  </a:lnTo>
                  <a:lnTo>
                    <a:pt x="628" y="490"/>
                  </a:lnTo>
                  <a:lnTo>
                    <a:pt x="652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1" name="Freeform 53"/>
            <p:cNvSpPr>
              <a:spLocks/>
            </p:cNvSpPr>
            <p:nvPr/>
          </p:nvSpPr>
          <p:spPr bwMode="auto">
            <a:xfrm>
              <a:off x="163" y="3413"/>
              <a:ext cx="614" cy="209"/>
            </a:xfrm>
            <a:custGeom>
              <a:avLst/>
              <a:gdLst>
                <a:gd name="T0" fmla="*/ 307 w 1229"/>
                <a:gd name="T1" fmla="*/ 64 h 418"/>
                <a:gd name="T2" fmla="*/ 145 w 1229"/>
                <a:gd name="T3" fmla="*/ 105 h 418"/>
                <a:gd name="T4" fmla="*/ 0 w 1229"/>
                <a:gd name="T5" fmla="*/ 21 h 418"/>
                <a:gd name="T6" fmla="*/ 170 w 1229"/>
                <a:gd name="T7" fmla="*/ 0 h 418"/>
                <a:gd name="T8" fmla="*/ 307 w 1229"/>
                <a:gd name="T9" fmla="*/ 64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8"/>
                <a:gd name="T17" fmla="*/ 1229 w 1229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8">
                  <a:moveTo>
                    <a:pt x="1229" y="256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29" y="25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2" name="Freeform 54"/>
            <p:cNvSpPr>
              <a:spLocks/>
            </p:cNvSpPr>
            <p:nvPr/>
          </p:nvSpPr>
          <p:spPr bwMode="auto">
            <a:xfrm>
              <a:off x="136" y="3457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9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0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2 w 607"/>
                <a:gd name="T31" fmla="*/ 114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5" y="108"/>
                  </a:lnTo>
                  <a:lnTo>
                    <a:pt x="0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6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0" y="405"/>
                  </a:lnTo>
                  <a:lnTo>
                    <a:pt x="568" y="430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3" name="Freeform 55"/>
            <p:cNvSpPr>
              <a:spLocks/>
            </p:cNvSpPr>
            <p:nvPr/>
          </p:nvSpPr>
          <p:spPr bwMode="auto">
            <a:xfrm>
              <a:off x="431" y="3550"/>
              <a:ext cx="376" cy="197"/>
            </a:xfrm>
            <a:custGeom>
              <a:avLst/>
              <a:gdLst>
                <a:gd name="T0" fmla="*/ 167 w 753"/>
                <a:gd name="T1" fmla="*/ 34 h 395"/>
                <a:gd name="T2" fmla="*/ 0 w 753"/>
                <a:gd name="T3" fmla="*/ 77 h 395"/>
                <a:gd name="T4" fmla="*/ 1 w 753"/>
                <a:gd name="T5" fmla="*/ 83 h 395"/>
                <a:gd name="T6" fmla="*/ 169 w 753"/>
                <a:gd name="T7" fmla="*/ 39 h 395"/>
                <a:gd name="T8" fmla="*/ 178 w 753"/>
                <a:gd name="T9" fmla="*/ 48 h 395"/>
                <a:gd name="T10" fmla="*/ 7 w 753"/>
                <a:gd name="T11" fmla="*/ 93 h 395"/>
                <a:gd name="T12" fmla="*/ 8 w 753"/>
                <a:gd name="T13" fmla="*/ 98 h 395"/>
                <a:gd name="T14" fmla="*/ 188 w 753"/>
                <a:gd name="T15" fmla="*/ 51 h 395"/>
                <a:gd name="T16" fmla="*/ 172 w 753"/>
                <a:gd name="T17" fmla="*/ 35 h 395"/>
                <a:gd name="T18" fmla="*/ 175 w 753"/>
                <a:gd name="T19" fmla="*/ 0 h 395"/>
                <a:gd name="T20" fmla="*/ 170 w 753"/>
                <a:gd name="T21" fmla="*/ 0 h 395"/>
                <a:gd name="T22" fmla="*/ 169 w 753"/>
                <a:gd name="T23" fmla="*/ 10 h 395"/>
                <a:gd name="T24" fmla="*/ 167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4"/>
                  </a:lnTo>
                  <a:lnTo>
                    <a:pt x="689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4" name="Freeform 56"/>
            <p:cNvSpPr>
              <a:spLocks/>
            </p:cNvSpPr>
            <p:nvPr/>
          </p:nvSpPr>
          <p:spPr bwMode="auto">
            <a:xfrm>
              <a:off x="459" y="3382"/>
              <a:ext cx="347" cy="159"/>
            </a:xfrm>
            <a:custGeom>
              <a:avLst/>
              <a:gdLst>
                <a:gd name="T0" fmla="*/ 10 w 695"/>
                <a:gd name="T1" fmla="*/ 40 h 318"/>
                <a:gd name="T2" fmla="*/ 1 w 695"/>
                <a:gd name="T3" fmla="*/ 49 h 318"/>
                <a:gd name="T4" fmla="*/ 0 w 695"/>
                <a:gd name="T5" fmla="*/ 64 h 318"/>
                <a:gd name="T6" fmla="*/ 1 w 695"/>
                <a:gd name="T7" fmla="*/ 74 h 318"/>
                <a:gd name="T8" fmla="*/ 2 w 695"/>
                <a:gd name="T9" fmla="*/ 80 h 318"/>
                <a:gd name="T10" fmla="*/ 172 w 695"/>
                <a:gd name="T11" fmla="*/ 36 h 318"/>
                <a:gd name="T12" fmla="*/ 173 w 695"/>
                <a:gd name="T13" fmla="*/ 0 h 318"/>
                <a:gd name="T14" fmla="*/ 10 w 695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0" y="159"/>
                  </a:moveTo>
                  <a:lnTo>
                    <a:pt x="4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5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5" name="Freeform 57"/>
            <p:cNvSpPr>
              <a:spLocks/>
            </p:cNvSpPr>
            <p:nvPr/>
          </p:nvSpPr>
          <p:spPr bwMode="auto">
            <a:xfrm>
              <a:off x="462" y="3455"/>
              <a:ext cx="368" cy="118"/>
            </a:xfrm>
            <a:custGeom>
              <a:avLst/>
              <a:gdLst>
                <a:gd name="T0" fmla="*/ 0 w 736"/>
                <a:gd name="T1" fmla="*/ 45 h 237"/>
                <a:gd name="T2" fmla="*/ 7 w 736"/>
                <a:gd name="T3" fmla="*/ 59 h 237"/>
                <a:gd name="T4" fmla="*/ 184 w 736"/>
                <a:gd name="T5" fmla="*/ 13 h 237"/>
                <a:gd name="T6" fmla="*/ 170 w 736"/>
                <a:gd name="T7" fmla="*/ 0 h 237"/>
                <a:gd name="T8" fmla="*/ 0 w 736"/>
                <a:gd name="T9" fmla="*/ 45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6"/>
                <a:gd name="T16" fmla="*/ 0 h 237"/>
                <a:gd name="T17" fmla="*/ 736 w 736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6" h="237">
                  <a:moveTo>
                    <a:pt x="0" y="181"/>
                  </a:moveTo>
                  <a:lnTo>
                    <a:pt x="30" y="237"/>
                  </a:lnTo>
                  <a:lnTo>
                    <a:pt x="736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6" name="Freeform 58"/>
            <p:cNvSpPr>
              <a:spLocks/>
            </p:cNvSpPr>
            <p:nvPr/>
          </p:nvSpPr>
          <p:spPr bwMode="auto">
            <a:xfrm>
              <a:off x="158" y="3233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1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1 w 1377"/>
                <a:gd name="T25" fmla="*/ 74 h 693"/>
                <a:gd name="T26" fmla="*/ 11 w 1377"/>
                <a:gd name="T27" fmla="*/ 75 h 693"/>
                <a:gd name="T28" fmla="*/ 11 w 1377"/>
                <a:gd name="T29" fmla="*/ 75 h 693"/>
                <a:gd name="T30" fmla="*/ 161 w 1377"/>
                <a:gd name="T31" fmla="*/ 174 h 693"/>
                <a:gd name="T32" fmla="*/ 161 w 1377"/>
                <a:gd name="T33" fmla="*/ 171 h 693"/>
                <a:gd name="T34" fmla="*/ 159 w 1377"/>
                <a:gd name="T35" fmla="*/ 166 h 693"/>
                <a:gd name="T36" fmla="*/ 159 w 1377"/>
                <a:gd name="T37" fmla="*/ 166 h 693"/>
                <a:gd name="T38" fmla="*/ 159 w 1377"/>
                <a:gd name="T39" fmla="*/ 166 h 693"/>
                <a:gd name="T40" fmla="*/ 159 w 1377"/>
                <a:gd name="T41" fmla="*/ 164 h 693"/>
                <a:gd name="T42" fmla="*/ 157 w 1377"/>
                <a:gd name="T43" fmla="*/ 160 h 693"/>
                <a:gd name="T44" fmla="*/ 155 w 1377"/>
                <a:gd name="T45" fmla="*/ 154 h 693"/>
                <a:gd name="T46" fmla="*/ 153 w 1377"/>
                <a:gd name="T47" fmla="*/ 146 h 693"/>
                <a:gd name="T48" fmla="*/ 153 w 1377"/>
                <a:gd name="T49" fmla="*/ 138 h 693"/>
                <a:gd name="T50" fmla="*/ 153 w 1377"/>
                <a:gd name="T51" fmla="*/ 130 h 693"/>
                <a:gd name="T52" fmla="*/ 157 w 1377"/>
                <a:gd name="T53" fmla="*/ 123 h 693"/>
                <a:gd name="T54" fmla="*/ 163 w 1377"/>
                <a:gd name="T55" fmla="*/ 117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7"/>
                <a:gd name="T85" fmla="*/ 0 h 693"/>
                <a:gd name="T86" fmla="*/ 1377 w 1377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7" h="693">
                  <a:moveTo>
                    <a:pt x="652" y="466"/>
                  </a:moveTo>
                  <a:lnTo>
                    <a:pt x="1377" y="287"/>
                  </a:lnTo>
                  <a:lnTo>
                    <a:pt x="758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3"/>
                  </a:lnTo>
                  <a:lnTo>
                    <a:pt x="9" y="122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4" y="214"/>
                  </a:lnTo>
                  <a:lnTo>
                    <a:pt x="17" y="254"/>
                  </a:lnTo>
                  <a:lnTo>
                    <a:pt x="43" y="295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644" y="693"/>
                  </a:lnTo>
                  <a:lnTo>
                    <a:pt x="647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89"/>
                  </a:lnTo>
                  <a:lnTo>
                    <a:pt x="652" y="4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7" name="Freeform 59"/>
            <p:cNvSpPr>
              <a:spLocks/>
            </p:cNvSpPr>
            <p:nvPr/>
          </p:nvSpPr>
          <p:spPr bwMode="auto">
            <a:xfrm>
              <a:off x="195" y="3245"/>
              <a:ext cx="614" cy="209"/>
            </a:xfrm>
            <a:custGeom>
              <a:avLst/>
              <a:gdLst>
                <a:gd name="T0" fmla="*/ 307 w 1228"/>
                <a:gd name="T1" fmla="*/ 64 h 417"/>
                <a:gd name="T2" fmla="*/ 146 w 1228"/>
                <a:gd name="T3" fmla="*/ 105 h 417"/>
                <a:gd name="T4" fmla="*/ 0 w 1228"/>
                <a:gd name="T5" fmla="*/ 21 h 417"/>
                <a:gd name="T6" fmla="*/ 170 w 1228"/>
                <a:gd name="T7" fmla="*/ 0 h 417"/>
                <a:gd name="T8" fmla="*/ 307 w 1228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7"/>
                <a:gd name="T17" fmla="*/ 1228 w 1228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7">
                  <a:moveTo>
                    <a:pt x="1228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0" y="0"/>
                  </a:lnTo>
                  <a:lnTo>
                    <a:pt x="1228" y="25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8" name="Freeform 60"/>
            <p:cNvSpPr>
              <a:spLocks/>
            </p:cNvSpPr>
            <p:nvPr/>
          </p:nvSpPr>
          <p:spPr bwMode="auto">
            <a:xfrm>
              <a:off x="168" y="3290"/>
              <a:ext cx="304" cy="264"/>
            </a:xfrm>
            <a:custGeom>
              <a:avLst/>
              <a:gdLst>
                <a:gd name="T0" fmla="*/ 146 w 607"/>
                <a:gd name="T1" fmla="*/ 132 h 529"/>
                <a:gd name="T2" fmla="*/ 10 w 607"/>
                <a:gd name="T3" fmla="*/ 41 h 529"/>
                <a:gd name="T4" fmla="*/ 5 w 607"/>
                <a:gd name="T5" fmla="*/ 33 h 529"/>
                <a:gd name="T6" fmla="*/ 2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5 h 529"/>
                <a:gd name="T16" fmla="*/ 3 w 607"/>
                <a:gd name="T17" fmla="*/ 2 h 529"/>
                <a:gd name="T18" fmla="*/ 5 w 607"/>
                <a:gd name="T19" fmla="*/ 0 h 529"/>
                <a:gd name="T20" fmla="*/ 152 w 607"/>
                <a:gd name="T21" fmla="*/ 85 h 529"/>
                <a:gd name="T22" fmla="*/ 148 w 607"/>
                <a:gd name="T23" fmla="*/ 90 h 529"/>
                <a:gd name="T24" fmla="*/ 145 w 607"/>
                <a:gd name="T25" fmla="*/ 95 h 529"/>
                <a:gd name="T26" fmla="*/ 143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3 w 607"/>
                <a:gd name="T33" fmla="*/ 120 h 529"/>
                <a:gd name="T34" fmla="*/ 145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6" y="108"/>
                  </a:lnTo>
                  <a:lnTo>
                    <a:pt x="0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9" y="382"/>
                  </a:lnTo>
                  <a:lnTo>
                    <a:pt x="570" y="406"/>
                  </a:lnTo>
                  <a:lnTo>
                    <a:pt x="568" y="431"/>
                  </a:lnTo>
                  <a:lnTo>
                    <a:pt x="568" y="457"/>
                  </a:lnTo>
                  <a:lnTo>
                    <a:pt x="572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9" name="Freeform 61"/>
            <p:cNvSpPr>
              <a:spLocks/>
            </p:cNvSpPr>
            <p:nvPr/>
          </p:nvSpPr>
          <p:spPr bwMode="auto">
            <a:xfrm>
              <a:off x="462" y="3382"/>
              <a:ext cx="377" cy="198"/>
            </a:xfrm>
            <a:custGeom>
              <a:avLst/>
              <a:gdLst>
                <a:gd name="T0" fmla="*/ 168 w 753"/>
                <a:gd name="T1" fmla="*/ 34 h 395"/>
                <a:gd name="T2" fmla="*/ 0 w 753"/>
                <a:gd name="T3" fmla="*/ 78 h 395"/>
                <a:gd name="T4" fmla="*/ 1 w 753"/>
                <a:gd name="T5" fmla="*/ 83 h 395"/>
                <a:gd name="T6" fmla="*/ 170 w 753"/>
                <a:gd name="T7" fmla="*/ 40 h 395"/>
                <a:gd name="T8" fmla="*/ 179 w 753"/>
                <a:gd name="T9" fmla="*/ 49 h 395"/>
                <a:gd name="T10" fmla="*/ 7 w 753"/>
                <a:gd name="T11" fmla="*/ 94 h 395"/>
                <a:gd name="T12" fmla="*/ 9 w 753"/>
                <a:gd name="T13" fmla="*/ 99 h 395"/>
                <a:gd name="T14" fmla="*/ 189 w 753"/>
                <a:gd name="T15" fmla="*/ 52 h 395"/>
                <a:gd name="T16" fmla="*/ 173 w 753"/>
                <a:gd name="T17" fmla="*/ 36 h 395"/>
                <a:gd name="T18" fmla="*/ 175 w 753"/>
                <a:gd name="T19" fmla="*/ 1 h 395"/>
                <a:gd name="T20" fmla="*/ 171 w 753"/>
                <a:gd name="T21" fmla="*/ 0 h 395"/>
                <a:gd name="T22" fmla="*/ 170 w 753"/>
                <a:gd name="T23" fmla="*/ 11 h 395"/>
                <a:gd name="T24" fmla="*/ 168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5"/>
                  </a:lnTo>
                  <a:lnTo>
                    <a:pt x="690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0" name="Freeform 62"/>
            <p:cNvSpPr>
              <a:spLocks/>
            </p:cNvSpPr>
            <p:nvPr/>
          </p:nvSpPr>
          <p:spPr bwMode="auto">
            <a:xfrm>
              <a:off x="478" y="3180"/>
              <a:ext cx="334" cy="209"/>
            </a:xfrm>
            <a:custGeom>
              <a:avLst/>
              <a:gdLst>
                <a:gd name="T0" fmla="*/ 7 w 668"/>
                <a:gd name="T1" fmla="*/ 59 h 416"/>
                <a:gd name="T2" fmla="*/ 0 w 668"/>
                <a:gd name="T3" fmla="*/ 72 h 416"/>
                <a:gd name="T4" fmla="*/ 1 w 668"/>
                <a:gd name="T5" fmla="*/ 88 h 416"/>
                <a:gd name="T6" fmla="*/ 3 w 668"/>
                <a:gd name="T7" fmla="*/ 98 h 416"/>
                <a:gd name="T8" fmla="*/ 3 w 668"/>
                <a:gd name="T9" fmla="*/ 105 h 416"/>
                <a:gd name="T10" fmla="*/ 167 w 668"/>
                <a:gd name="T11" fmla="*/ 39 h 416"/>
                <a:gd name="T12" fmla="*/ 165 w 668"/>
                <a:gd name="T13" fmla="*/ 0 h 416"/>
                <a:gd name="T14" fmla="*/ 7 w 668"/>
                <a:gd name="T15" fmla="*/ 59 h 4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8"/>
                <a:gd name="T25" fmla="*/ 0 h 416"/>
                <a:gd name="T26" fmla="*/ 668 w 668"/>
                <a:gd name="T27" fmla="*/ 416 h 4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8" h="416">
                  <a:moveTo>
                    <a:pt x="30" y="235"/>
                  </a:moveTo>
                  <a:lnTo>
                    <a:pt x="0" y="285"/>
                  </a:lnTo>
                  <a:lnTo>
                    <a:pt x="1" y="348"/>
                  </a:lnTo>
                  <a:lnTo>
                    <a:pt x="11" y="391"/>
                  </a:lnTo>
                  <a:lnTo>
                    <a:pt x="15" y="416"/>
                  </a:lnTo>
                  <a:lnTo>
                    <a:pt x="668" y="154"/>
                  </a:lnTo>
                  <a:lnTo>
                    <a:pt x="660" y="0"/>
                  </a:lnTo>
                  <a:lnTo>
                    <a:pt x="30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1" name="Freeform 63"/>
            <p:cNvSpPr>
              <a:spLocks/>
            </p:cNvSpPr>
            <p:nvPr/>
          </p:nvSpPr>
          <p:spPr bwMode="auto">
            <a:xfrm>
              <a:off x="485" y="3260"/>
              <a:ext cx="356" cy="163"/>
            </a:xfrm>
            <a:custGeom>
              <a:avLst/>
              <a:gdLst>
                <a:gd name="T0" fmla="*/ 0 w 712"/>
                <a:gd name="T1" fmla="*/ 66 h 327"/>
                <a:gd name="T2" fmla="*/ 9 w 712"/>
                <a:gd name="T3" fmla="*/ 81 h 327"/>
                <a:gd name="T4" fmla="*/ 178 w 712"/>
                <a:gd name="T5" fmla="*/ 13 h 327"/>
                <a:gd name="T6" fmla="*/ 163 w 712"/>
                <a:gd name="T7" fmla="*/ 0 h 327"/>
                <a:gd name="T8" fmla="*/ 0 w 712"/>
                <a:gd name="T9" fmla="*/ 66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7"/>
                <a:gd name="T17" fmla="*/ 712 w 712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7">
                  <a:moveTo>
                    <a:pt x="0" y="267"/>
                  </a:moveTo>
                  <a:lnTo>
                    <a:pt x="35" y="327"/>
                  </a:lnTo>
                  <a:lnTo>
                    <a:pt x="712" y="53"/>
                  </a:lnTo>
                  <a:lnTo>
                    <a:pt x="650" y="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2" name="Freeform 64"/>
            <p:cNvSpPr>
              <a:spLocks/>
            </p:cNvSpPr>
            <p:nvPr/>
          </p:nvSpPr>
          <p:spPr bwMode="auto">
            <a:xfrm>
              <a:off x="160" y="3038"/>
              <a:ext cx="687" cy="392"/>
            </a:xfrm>
            <a:custGeom>
              <a:avLst/>
              <a:gdLst>
                <a:gd name="T0" fmla="*/ 169 w 1374"/>
                <a:gd name="T1" fmla="*/ 133 h 784"/>
                <a:gd name="T2" fmla="*/ 344 w 1374"/>
                <a:gd name="T3" fmla="*/ 67 h 784"/>
                <a:gd name="T4" fmla="*/ 183 w 1374"/>
                <a:gd name="T5" fmla="*/ 0 h 784"/>
                <a:gd name="T6" fmla="*/ 5 w 1374"/>
                <a:gd name="T7" fmla="*/ 40 h 784"/>
                <a:gd name="T8" fmla="*/ 3 w 1374"/>
                <a:gd name="T9" fmla="*/ 42 h 784"/>
                <a:gd name="T10" fmla="*/ 3 w 1374"/>
                <a:gd name="T11" fmla="*/ 46 h 784"/>
                <a:gd name="T12" fmla="*/ 1 w 1374"/>
                <a:gd name="T13" fmla="*/ 51 h 784"/>
                <a:gd name="T14" fmla="*/ 0 w 1374"/>
                <a:gd name="T15" fmla="*/ 58 h 784"/>
                <a:gd name="T16" fmla="*/ 1 w 1374"/>
                <a:gd name="T17" fmla="*/ 68 h 784"/>
                <a:gd name="T18" fmla="*/ 3 w 1374"/>
                <a:gd name="T19" fmla="*/ 78 h 784"/>
                <a:gd name="T20" fmla="*/ 6 w 1374"/>
                <a:gd name="T21" fmla="*/ 88 h 784"/>
                <a:gd name="T22" fmla="*/ 14 w 1374"/>
                <a:gd name="T23" fmla="*/ 99 h 784"/>
                <a:gd name="T24" fmla="*/ 14 w 1374"/>
                <a:gd name="T25" fmla="*/ 99 h 784"/>
                <a:gd name="T26" fmla="*/ 14 w 1374"/>
                <a:gd name="T27" fmla="*/ 99 h 784"/>
                <a:gd name="T28" fmla="*/ 14 w 1374"/>
                <a:gd name="T29" fmla="*/ 99 h 784"/>
                <a:gd name="T30" fmla="*/ 173 w 1374"/>
                <a:gd name="T31" fmla="*/ 196 h 784"/>
                <a:gd name="T32" fmla="*/ 173 w 1374"/>
                <a:gd name="T33" fmla="*/ 194 h 784"/>
                <a:gd name="T34" fmla="*/ 171 w 1374"/>
                <a:gd name="T35" fmla="*/ 188 h 784"/>
                <a:gd name="T36" fmla="*/ 171 w 1374"/>
                <a:gd name="T37" fmla="*/ 188 h 784"/>
                <a:gd name="T38" fmla="*/ 171 w 1374"/>
                <a:gd name="T39" fmla="*/ 188 h 784"/>
                <a:gd name="T40" fmla="*/ 170 w 1374"/>
                <a:gd name="T41" fmla="*/ 186 h 784"/>
                <a:gd name="T42" fmla="*/ 168 w 1374"/>
                <a:gd name="T43" fmla="*/ 181 h 784"/>
                <a:gd name="T44" fmla="*/ 166 w 1374"/>
                <a:gd name="T45" fmla="*/ 175 h 784"/>
                <a:gd name="T46" fmla="*/ 163 w 1374"/>
                <a:gd name="T47" fmla="*/ 166 h 784"/>
                <a:gd name="T48" fmla="*/ 162 w 1374"/>
                <a:gd name="T49" fmla="*/ 158 h 784"/>
                <a:gd name="T50" fmla="*/ 162 w 1374"/>
                <a:gd name="T51" fmla="*/ 149 h 784"/>
                <a:gd name="T52" fmla="*/ 164 w 1374"/>
                <a:gd name="T53" fmla="*/ 140 h 784"/>
                <a:gd name="T54" fmla="*/ 169 w 1374"/>
                <a:gd name="T55" fmla="*/ 133 h 7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4"/>
                <a:gd name="T85" fmla="*/ 0 h 784"/>
                <a:gd name="T86" fmla="*/ 1374 w 1374"/>
                <a:gd name="T87" fmla="*/ 784 h 7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4" h="784">
                  <a:moveTo>
                    <a:pt x="676" y="531"/>
                  </a:moveTo>
                  <a:lnTo>
                    <a:pt x="1374" y="266"/>
                  </a:lnTo>
                  <a:lnTo>
                    <a:pt x="732" y="0"/>
                  </a:lnTo>
                  <a:lnTo>
                    <a:pt x="17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3" y="204"/>
                  </a:lnTo>
                  <a:lnTo>
                    <a:pt x="0" y="234"/>
                  </a:lnTo>
                  <a:lnTo>
                    <a:pt x="1" y="270"/>
                  </a:lnTo>
                  <a:lnTo>
                    <a:pt x="9" y="309"/>
                  </a:lnTo>
                  <a:lnTo>
                    <a:pt x="26" y="351"/>
                  </a:lnTo>
                  <a:lnTo>
                    <a:pt x="56" y="396"/>
                  </a:lnTo>
                  <a:lnTo>
                    <a:pt x="57" y="399"/>
                  </a:lnTo>
                  <a:lnTo>
                    <a:pt x="58" y="399"/>
                  </a:lnTo>
                  <a:lnTo>
                    <a:pt x="692" y="784"/>
                  </a:lnTo>
                  <a:lnTo>
                    <a:pt x="693" y="774"/>
                  </a:lnTo>
                  <a:lnTo>
                    <a:pt x="683" y="751"/>
                  </a:lnTo>
                  <a:lnTo>
                    <a:pt x="679" y="744"/>
                  </a:lnTo>
                  <a:lnTo>
                    <a:pt x="671" y="724"/>
                  </a:lnTo>
                  <a:lnTo>
                    <a:pt x="661" y="698"/>
                  </a:lnTo>
                  <a:lnTo>
                    <a:pt x="651" y="664"/>
                  </a:lnTo>
                  <a:lnTo>
                    <a:pt x="645" y="629"/>
                  </a:lnTo>
                  <a:lnTo>
                    <a:pt x="645" y="593"/>
                  </a:lnTo>
                  <a:lnTo>
                    <a:pt x="655" y="560"/>
                  </a:lnTo>
                  <a:lnTo>
                    <a:pt x="676" y="5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3" name="Freeform 65"/>
            <p:cNvSpPr>
              <a:spLocks/>
            </p:cNvSpPr>
            <p:nvPr/>
          </p:nvSpPr>
          <p:spPr bwMode="auto">
            <a:xfrm>
              <a:off x="193" y="3052"/>
              <a:ext cx="618" cy="238"/>
            </a:xfrm>
            <a:custGeom>
              <a:avLst/>
              <a:gdLst>
                <a:gd name="T0" fmla="*/ 309 w 1236"/>
                <a:gd name="T1" fmla="*/ 59 h 475"/>
                <a:gd name="T2" fmla="*/ 153 w 1236"/>
                <a:gd name="T3" fmla="*/ 119 h 475"/>
                <a:gd name="T4" fmla="*/ 0 w 1236"/>
                <a:gd name="T5" fmla="*/ 38 h 475"/>
                <a:gd name="T6" fmla="*/ 166 w 1236"/>
                <a:gd name="T7" fmla="*/ 0 h 475"/>
                <a:gd name="T8" fmla="*/ 309 w 1236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6"/>
                <a:gd name="T16" fmla="*/ 0 h 475"/>
                <a:gd name="T17" fmla="*/ 1236 w 1236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6" h="475">
                  <a:moveTo>
                    <a:pt x="1236" y="236"/>
                  </a:moveTo>
                  <a:lnTo>
                    <a:pt x="610" y="475"/>
                  </a:lnTo>
                  <a:lnTo>
                    <a:pt x="0" y="151"/>
                  </a:lnTo>
                  <a:lnTo>
                    <a:pt x="665" y="0"/>
                  </a:lnTo>
                  <a:lnTo>
                    <a:pt x="1236" y="236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4" name="Freeform 66"/>
            <p:cNvSpPr>
              <a:spLocks/>
            </p:cNvSpPr>
            <p:nvPr/>
          </p:nvSpPr>
          <p:spPr bwMode="auto">
            <a:xfrm>
              <a:off x="170" y="3133"/>
              <a:ext cx="316" cy="271"/>
            </a:xfrm>
            <a:custGeom>
              <a:avLst/>
              <a:gdLst>
                <a:gd name="T0" fmla="*/ 157 w 632"/>
                <a:gd name="T1" fmla="*/ 136 h 541"/>
                <a:gd name="T2" fmla="*/ 12 w 632"/>
                <a:gd name="T3" fmla="*/ 47 h 541"/>
                <a:gd name="T4" fmla="*/ 7 w 632"/>
                <a:gd name="T5" fmla="*/ 39 h 541"/>
                <a:gd name="T6" fmla="*/ 3 w 632"/>
                <a:gd name="T7" fmla="*/ 32 h 541"/>
                <a:gd name="T8" fmla="*/ 1 w 632"/>
                <a:gd name="T9" fmla="*/ 24 h 541"/>
                <a:gd name="T10" fmla="*/ 1 w 632"/>
                <a:gd name="T11" fmla="*/ 18 h 541"/>
                <a:gd name="T12" fmla="*/ 0 w 632"/>
                <a:gd name="T13" fmla="*/ 12 h 541"/>
                <a:gd name="T14" fmla="*/ 1 w 632"/>
                <a:gd name="T15" fmla="*/ 7 h 541"/>
                <a:gd name="T16" fmla="*/ 1 w 632"/>
                <a:gd name="T17" fmla="*/ 3 h 541"/>
                <a:gd name="T18" fmla="*/ 2 w 632"/>
                <a:gd name="T19" fmla="*/ 0 h 541"/>
                <a:gd name="T20" fmla="*/ 158 w 632"/>
                <a:gd name="T21" fmla="*/ 83 h 541"/>
                <a:gd name="T22" fmla="*/ 155 w 632"/>
                <a:gd name="T23" fmla="*/ 88 h 541"/>
                <a:gd name="T24" fmla="*/ 152 w 632"/>
                <a:gd name="T25" fmla="*/ 95 h 541"/>
                <a:gd name="T26" fmla="*/ 151 w 632"/>
                <a:gd name="T27" fmla="*/ 102 h 541"/>
                <a:gd name="T28" fmla="*/ 151 w 632"/>
                <a:gd name="T29" fmla="*/ 109 h 541"/>
                <a:gd name="T30" fmla="*/ 152 w 632"/>
                <a:gd name="T31" fmla="*/ 116 h 541"/>
                <a:gd name="T32" fmla="*/ 153 w 632"/>
                <a:gd name="T33" fmla="*/ 123 h 541"/>
                <a:gd name="T34" fmla="*/ 155 w 632"/>
                <a:gd name="T35" fmla="*/ 130 h 541"/>
                <a:gd name="T36" fmla="*/ 157 w 632"/>
                <a:gd name="T37" fmla="*/ 136 h 5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2"/>
                <a:gd name="T58" fmla="*/ 0 h 541"/>
                <a:gd name="T59" fmla="*/ 632 w 632"/>
                <a:gd name="T60" fmla="*/ 541 h 5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2" h="541">
                  <a:moveTo>
                    <a:pt x="628" y="541"/>
                  </a:moveTo>
                  <a:lnTo>
                    <a:pt x="50" y="187"/>
                  </a:lnTo>
                  <a:lnTo>
                    <a:pt x="28" y="154"/>
                  </a:lnTo>
                  <a:lnTo>
                    <a:pt x="13" y="125"/>
                  </a:lnTo>
                  <a:lnTo>
                    <a:pt x="5" y="96"/>
                  </a:lnTo>
                  <a:lnTo>
                    <a:pt x="2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1" y="0"/>
                  </a:lnTo>
                  <a:lnTo>
                    <a:pt x="632" y="329"/>
                  </a:lnTo>
                  <a:lnTo>
                    <a:pt x="617" y="352"/>
                  </a:lnTo>
                  <a:lnTo>
                    <a:pt x="608" y="378"/>
                  </a:lnTo>
                  <a:lnTo>
                    <a:pt x="603" y="405"/>
                  </a:lnTo>
                  <a:lnTo>
                    <a:pt x="603" y="433"/>
                  </a:lnTo>
                  <a:lnTo>
                    <a:pt x="605" y="462"/>
                  </a:lnTo>
                  <a:lnTo>
                    <a:pt x="611" y="489"/>
                  </a:lnTo>
                  <a:lnTo>
                    <a:pt x="619" y="517"/>
                  </a:lnTo>
                  <a:lnTo>
                    <a:pt x="628" y="541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5" name="Freeform 67"/>
            <p:cNvSpPr>
              <a:spLocks/>
            </p:cNvSpPr>
            <p:nvPr/>
          </p:nvSpPr>
          <p:spPr bwMode="auto">
            <a:xfrm>
              <a:off x="485" y="3181"/>
              <a:ext cx="365" cy="249"/>
            </a:xfrm>
            <a:custGeom>
              <a:avLst/>
              <a:gdLst>
                <a:gd name="T0" fmla="*/ 161 w 730"/>
                <a:gd name="T1" fmla="*/ 37 h 498"/>
                <a:gd name="T2" fmla="*/ 0 w 730"/>
                <a:gd name="T3" fmla="*/ 102 h 498"/>
                <a:gd name="T4" fmla="*/ 1 w 730"/>
                <a:gd name="T5" fmla="*/ 108 h 498"/>
                <a:gd name="T6" fmla="*/ 163 w 730"/>
                <a:gd name="T7" fmla="*/ 43 h 498"/>
                <a:gd name="T8" fmla="*/ 173 w 730"/>
                <a:gd name="T9" fmla="*/ 52 h 498"/>
                <a:gd name="T10" fmla="*/ 9 w 730"/>
                <a:gd name="T11" fmla="*/ 119 h 498"/>
                <a:gd name="T12" fmla="*/ 11 w 730"/>
                <a:gd name="T13" fmla="*/ 125 h 498"/>
                <a:gd name="T14" fmla="*/ 183 w 730"/>
                <a:gd name="T15" fmla="*/ 54 h 498"/>
                <a:gd name="T16" fmla="*/ 166 w 730"/>
                <a:gd name="T17" fmla="*/ 38 h 498"/>
                <a:gd name="T18" fmla="*/ 165 w 730"/>
                <a:gd name="T19" fmla="*/ 0 h 498"/>
                <a:gd name="T20" fmla="*/ 160 w 730"/>
                <a:gd name="T21" fmla="*/ 0 h 498"/>
                <a:gd name="T22" fmla="*/ 161 w 730"/>
                <a:gd name="T23" fmla="*/ 12 h 498"/>
                <a:gd name="T24" fmla="*/ 161 w 730"/>
                <a:gd name="T25" fmla="*/ 37 h 4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498"/>
                <a:gd name="T41" fmla="*/ 730 w 730"/>
                <a:gd name="T42" fmla="*/ 498 h 4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498">
                  <a:moveTo>
                    <a:pt x="643" y="148"/>
                  </a:moveTo>
                  <a:lnTo>
                    <a:pt x="0" y="408"/>
                  </a:lnTo>
                  <a:lnTo>
                    <a:pt x="6" y="430"/>
                  </a:lnTo>
                  <a:lnTo>
                    <a:pt x="651" y="170"/>
                  </a:lnTo>
                  <a:lnTo>
                    <a:pt x="691" y="207"/>
                  </a:lnTo>
                  <a:lnTo>
                    <a:pt x="34" y="476"/>
                  </a:lnTo>
                  <a:lnTo>
                    <a:pt x="42" y="498"/>
                  </a:lnTo>
                  <a:lnTo>
                    <a:pt x="730" y="215"/>
                  </a:lnTo>
                  <a:lnTo>
                    <a:pt x="662" y="152"/>
                  </a:lnTo>
                  <a:lnTo>
                    <a:pt x="660" y="0"/>
                  </a:lnTo>
                  <a:lnTo>
                    <a:pt x="640" y="0"/>
                  </a:lnTo>
                  <a:lnTo>
                    <a:pt x="641" y="47"/>
                  </a:lnTo>
                  <a:lnTo>
                    <a:pt x="643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6" name="Freeform 68"/>
            <p:cNvSpPr>
              <a:spLocks/>
            </p:cNvSpPr>
            <p:nvPr/>
          </p:nvSpPr>
          <p:spPr bwMode="auto">
            <a:xfrm>
              <a:off x="435" y="3031"/>
              <a:ext cx="348" cy="159"/>
            </a:xfrm>
            <a:custGeom>
              <a:avLst/>
              <a:gdLst>
                <a:gd name="T0" fmla="*/ 10 w 694"/>
                <a:gd name="T1" fmla="*/ 40 h 318"/>
                <a:gd name="T2" fmla="*/ 2 w 694"/>
                <a:gd name="T3" fmla="*/ 50 h 318"/>
                <a:gd name="T4" fmla="*/ 0 w 694"/>
                <a:gd name="T5" fmla="*/ 64 h 318"/>
                <a:gd name="T6" fmla="*/ 2 w 694"/>
                <a:gd name="T7" fmla="*/ 74 h 318"/>
                <a:gd name="T8" fmla="*/ 2 w 694"/>
                <a:gd name="T9" fmla="*/ 80 h 318"/>
                <a:gd name="T10" fmla="*/ 173 w 694"/>
                <a:gd name="T11" fmla="*/ 36 h 318"/>
                <a:gd name="T12" fmla="*/ 175 w 694"/>
                <a:gd name="T13" fmla="*/ 0 h 318"/>
                <a:gd name="T14" fmla="*/ 10 w 694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0" y="159"/>
                  </a:moveTo>
                  <a:lnTo>
                    <a:pt x="5" y="200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0" y="141"/>
                  </a:lnTo>
                  <a:lnTo>
                    <a:pt x="694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7" name="Freeform 69"/>
            <p:cNvSpPr>
              <a:spLocks/>
            </p:cNvSpPr>
            <p:nvPr/>
          </p:nvSpPr>
          <p:spPr bwMode="auto">
            <a:xfrm>
              <a:off x="439" y="3103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2"/>
                  </a:moveTo>
                  <a:lnTo>
                    <a:pt x="30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8" name="Freeform 70"/>
            <p:cNvSpPr>
              <a:spLocks/>
            </p:cNvSpPr>
            <p:nvPr/>
          </p:nvSpPr>
          <p:spPr bwMode="auto">
            <a:xfrm>
              <a:off x="134" y="2881"/>
              <a:ext cx="688" cy="346"/>
            </a:xfrm>
            <a:custGeom>
              <a:avLst/>
              <a:gdLst>
                <a:gd name="T0" fmla="*/ 163 w 1377"/>
                <a:gd name="T1" fmla="*/ 116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0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3 h 693"/>
                <a:gd name="T20" fmla="*/ 4 w 1377"/>
                <a:gd name="T21" fmla="*/ 63 h 693"/>
                <a:gd name="T22" fmla="*/ 10 w 1377"/>
                <a:gd name="T23" fmla="*/ 74 h 693"/>
                <a:gd name="T24" fmla="*/ 10 w 1377"/>
                <a:gd name="T25" fmla="*/ 74 h 693"/>
                <a:gd name="T26" fmla="*/ 11 w 1377"/>
                <a:gd name="T27" fmla="*/ 74 h 693"/>
                <a:gd name="T28" fmla="*/ 11 w 1377"/>
                <a:gd name="T29" fmla="*/ 74 h 693"/>
                <a:gd name="T30" fmla="*/ 11 w 1377"/>
                <a:gd name="T31" fmla="*/ 74 h 693"/>
                <a:gd name="T32" fmla="*/ 11 w 1377"/>
                <a:gd name="T33" fmla="*/ 74 h 693"/>
                <a:gd name="T34" fmla="*/ 11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9 w 1377"/>
                <a:gd name="T47" fmla="*/ 164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7 h 693"/>
                <a:gd name="T56" fmla="*/ 154 w 1377"/>
                <a:gd name="T57" fmla="*/ 129 h 693"/>
                <a:gd name="T58" fmla="*/ 157 w 1377"/>
                <a:gd name="T59" fmla="*/ 122 h 693"/>
                <a:gd name="T60" fmla="*/ 163 w 1377"/>
                <a:gd name="T61" fmla="*/ 116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8"/>
                  </a:lnTo>
                  <a:lnTo>
                    <a:pt x="759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5"/>
                  </a:lnTo>
                  <a:lnTo>
                    <a:pt x="42" y="296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6" y="685"/>
                  </a:lnTo>
                  <a:lnTo>
                    <a:pt x="639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2" y="615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9" name="Freeform 71"/>
            <p:cNvSpPr>
              <a:spLocks/>
            </p:cNvSpPr>
            <p:nvPr/>
          </p:nvSpPr>
          <p:spPr bwMode="auto">
            <a:xfrm>
              <a:off x="171" y="2894"/>
              <a:ext cx="615" cy="209"/>
            </a:xfrm>
            <a:custGeom>
              <a:avLst/>
              <a:gdLst>
                <a:gd name="T0" fmla="*/ 308 w 1229"/>
                <a:gd name="T1" fmla="*/ 64 h 417"/>
                <a:gd name="T2" fmla="*/ 146 w 1229"/>
                <a:gd name="T3" fmla="*/ 105 h 417"/>
                <a:gd name="T4" fmla="*/ 0 w 1229"/>
                <a:gd name="T5" fmla="*/ 21 h 417"/>
                <a:gd name="T6" fmla="*/ 171 w 1229"/>
                <a:gd name="T7" fmla="*/ 0 h 417"/>
                <a:gd name="T8" fmla="*/ 308 w 1229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7"/>
                <a:gd name="T17" fmla="*/ 1229 w 1229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7">
                  <a:moveTo>
                    <a:pt x="1229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1" y="0"/>
                  </a:lnTo>
                  <a:lnTo>
                    <a:pt x="1229" y="2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0" name="Freeform 72"/>
            <p:cNvSpPr>
              <a:spLocks/>
            </p:cNvSpPr>
            <p:nvPr/>
          </p:nvSpPr>
          <p:spPr bwMode="auto">
            <a:xfrm>
              <a:off x="145" y="2938"/>
              <a:ext cx="304" cy="264"/>
            </a:xfrm>
            <a:custGeom>
              <a:avLst/>
              <a:gdLst>
                <a:gd name="T0" fmla="*/ 146 w 607"/>
                <a:gd name="T1" fmla="*/ 132 h 528"/>
                <a:gd name="T2" fmla="*/ 10 w 607"/>
                <a:gd name="T3" fmla="*/ 41 h 528"/>
                <a:gd name="T4" fmla="*/ 5 w 607"/>
                <a:gd name="T5" fmla="*/ 33 h 528"/>
                <a:gd name="T6" fmla="*/ 2 w 607"/>
                <a:gd name="T7" fmla="*/ 27 h 528"/>
                <a:gd name="T8" fmla="*/ 1 w 607"/>
                <a:gd name="T9" fmla="*/ 20 h 528"/>
                <a:gd name="T10" fmla="*/ 0 w 607"/>
                <a:gd name="T11" fmla="*/ 15 h 528"/>
                <a:gd name="T12" fmla="*/ 1 w 607"/>
                <a:gd name="T13" fmla="*/ 9 h 528"/>
                <a:gd name="T14" fmla="*/ 2 w 607"/>
                <a:gd name="T15" fmla="*/ 5 h 528"/>
                <a:gd name="T16" fmla="*/ 3 w 607"/>
                <a:gd name="T17" fmla="*/ 2 h 528"/>
                <a:gd name="T18" fmla="*/ 5 w 607"/>
                <a:gd name="T19" fmla="*/ 0 h 528"/>
                <a:gd name="T20" fmla="*/ 152 w 607"/>
                <a:gd name="T21" fmla="*/ 85 h 528"/>
                <a:gd name="T22" fmla="*/ 148 w 607"/>
                <a:gd name="T23" fmla="*/ 89 h 528"/>
                <a:gd name="T24" fmla="*/ 145 w 607"/>
                <a:gd name="T25" fmla="*/ 95 h 528"/>
                <a:gd name="T26" fmla="*/ 143 w 607"/>
                <a:gd name="T27" fmla="*/ 101 h 528"/>
                <a:gd name="T28" fmla="*/ 142 w 607"/>
                <a:gd name="T29" fmla="*/ 107 h 528"/>
                <a:gd name="T30" fmla="*/ 142 w 607"/>
                <a:gd name="T31" fmla="*/ 114 h 528"/>
                <a:gd name="T32" fmla="*/ 143 w 607"/>
                <a:gd name="T33" fmla="*/ 120 h 528"/>
                <a:gd name="T34" fmla="*/ 145 w 607"/>
                <a:gd name="T35" fmla="*/ 126 h 528"/>
                <a:gd name="T36" fmla="*/ 146 w 607"/>
                <a:gd name="T37" fmla="*/ 132 h 5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8"/>
                <a:gd name="T59" fmla="*/ 607 w 607"/>
                <a:gd name="T60" fmla="*/ 528 h 5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8">
                  <a:moveTo>
                    <a:pt x="584" y="528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7" y="108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5"/>
                  </a:lnTo>
                  <a:lnTo>
                    <a:pt x="584" y="5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1" name="Freeform 73"/>
            <p:cNvSpPr>
              <a:spLocks/>
            </p:cNvSpPr>
            <p:nvPr/>
          </p:nvSpPr>
          <p:spPr bwMode="auto">
            <a:xfrm>
              <a:off x="439" y="3031"/>
              <a:ext cx="377" cy="196"/>
            </a:xfrm>
            <a:custGeom>
              <a:avLst/>
              <a:gdLst>
                <a:gd name="T0" fmla="*/ 168 w 753"/>
                <a:gd name="T1" fmla="*/ 34 h 394"/>
                <a:gd name="T2" fmla="*/ 0 w 753"/>
                <a:gd name="T3" fmla="*/ 77 h 394"/>
                <a:gd name="T4" fmla="*/ 1 w 753"/>
                <a:gd name="T5" fmla="*/ 82 h 394"/>
                <a:gd name="T6" fmla="*/ 170 w 753"/>
                <a:gd name="T7" fmla="*/ 39 h 394"/>
                <a:gd name="T8" fmla="*/ 179 w 753"/>
                <a:gd name="T9" fmla="*/ 48 h 394"/>
                <a:gd name="T10" fmla="*/ 7 w 753"/>
                <a:gd name="T11" fmla="*/ 93 h 394"/>
                <a:gd name="T12" fmla="*/ 9 w 753"/>
                <a:gd name="T13" fmla="*/ 98 h 394"/>
                <a:gd name="T14" fmla="*/ 189 w 753"/>
                <a:gd name="T15" fmla="*/ 50 h 394"/>
                <a:gd name="T16" fmla="*/ 173 w 753"/>
                <a:gd name="T17" fmla="*/ 35 h 394"/>
                <a:gd name="T18" fmla="*/ 175 w 753"/>
                <a:gd name="T19" fmla="*/ 0 h 394"/>
                <a:gd name="T20" fmla="*/ 171 w 753"/>
                <a:gd name="T21" fmla="*/ 0 h 394"/>
                <a:gd name="T22" fmla="*/ 170 w 753"/>
                <a:gd name="T23" fmla="*/ 10 h 394"/>
                <a:gd name="T24" fmla="*/ 168 w 753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4"/>
                <a:gd name="T41" fmla="*/ 753 w 753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4">
                  <a:moveTo>
                    <a:pt x="670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6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3" y="204"/>
                  </a:lnTo>
                  <a:lnTo>
                    <a:pt x="690" y="141"/>
                  </a:lnTo>
                  <a:lnTo>
                    <a:pt x="700" y="2"/>
                  </a:lnTo>
                  <a:lnTo>
                    <a:pt x="681" y="0"/>
                  </a:lnTo>
                  <a:lnTo>
                    <a:pt x="677" y="43"/>
                  </a:lnTo>
                  <a:lnTo>
                    <a:pt x="670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2" name="Freeform 74"/>
            <p:cNvSpPr>
              <a:spLocks/>
            </p:cNvSpPr>
            <p:nvPr/>
          </p:nvSpPr>
          <p:spPr bwMode="auto">
            <a:xfrm>
              <a:off x="442" y="2844"/>
              <a:ext cx="348" cy="159"/>
            </a:xfrm>
            <a:custGeom>
              <a:avLst/>
              <a:gdLst>
                <a:gd name="T0" fmla="*/ 11 w 695"/>
                <a:gd name="T1" fmla="*/ 40 h 317"/>
                <a:gd name="T2" fmla="*/ 2 w 695"/>
                <a:gd name="T3" fmla="*/ 50 h 317"/>
                <a:gd name="T4" fmla="*/ 0 w 695"/>
                <a:gd name="T5" fmla="*/ 64 h 317"/>
                <a:gd name="T6" fmla="*/ 2 w 695"/>
                <a:gd name="T7" fmla="*/ 74 h 317"/>
                <a:gd name="T8" fmla="*/ 3 w 695"/>
                <a:gd name="T9" fmla="*/ 80 h 317"/>
                <a:gd name="T10" fmla="*/ 173 w 695"/>
                <a:gd name="T11" fmla="*/ 35 h 317"/>
                <a:gd name="T12" fmla="*/ 174 w 695"/>
                <a:gd name="T13" fmla="*/ 0 h 317"/>
                <a:gd name="T14" fmla="*/ 11 w 695"/>
                <a:gd name="T15" fmla="*/ 40 h 3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7"/>
                <a:gd name="T26" fmla="*/ 695 w 695"/>
                <a:gd name="T27" fmla="*/ 317 h 3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7">
                  <a:moveTo>
                    <a:pt x="41" y="158"/>
                  </a:moveTo>
                  <a:lnTo>
                    <a:pt x="5" y="199"/>
                  </a:lnTo>
                  <a:lnTo>
                    <a:pt x="0" y="255"/>
                  </a:lnTo>
                  <a:lnTo>
                    <a:pt x="7" y="294"/>
                  </a:lnTo>
                  <a:lnTo>
                    <a:pt x="9" y="317"/>
                  </a:lnTo>
                  <a:lnTo>
                    <a:pt x="691" y="140"/>
                  </a:lnTo>
                  <a:lnTo>
                    <a:pt x="695" y="0"/>
                  </a:lnTo>
                  <a:lnTo>
                    <a:pt x="41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3" name="Freeform 75"/>
            <p:cNvSpPr>
              <a:spLocks/>
            </p:cNvSpPr>
            <p:nvPr/>
          </p:nvSpPr>
          <p:spPr bwMode="auto">
            <a:xfrm>
              <a:off x="446" y="2916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1"/>
                  </a:moveTo>
                  <a:lnTo>
                    <a:pt x="29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4" name="Freeform 76"/>
            <p:cNvSpPr>
              <a:spLocks/>
            </p:cNvSpPr>
            <p:nvPr/>
          </p:nvSpPr>
          <p:spPr bwMode="auto">
            <a:xfrm>
              <a:off x="141" y="2695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0 w 1377"/>
                <a:gd name="T25" fmla="*/ 74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1 w 1377"/>
                <a:gd name="T35" fmla="*/ 75 h 693"/>
                <a:gd name="T36" fmla="*/ 161 w 1377"/>
                <a:gd name="T37" fmla="*/ 174 h 693"/>
                <a:gd name="T38" fmla="*/ 161 w 1377"/>
                <a:gd name="T39" fmla="*/ 171 h 693"/>
                <a:gd name="T40" fmla="*/ 159 w 1377"/>
                <a:gd name="T41" fmla="*/ 166 h 693"/>
                <a:gd name="T42" fmla="*/ 159 w 1377"/>
                <a:gd name="T43" fmla="*/ 166 h 693"/>
                <a:gd name="T44" fmla="*/ 159 w 1377"/>
                <a:gd name="T45" fmla="*/ 166 h 693"/>
                <a:gd name="T46" fmla="*/ 159 w 1377"/>
                <a:gd name="T47" fmla="*/ 164 h 693"/>
                <a:gd name="T48" fmla="*/ 157 w 1377"/>
                <a:gd name="T49" fmla="*/ 160 h 693"/>
                <a:gd name="T50" fmla="*/ 155 w 1377"/>
                <a:gd name="T51" fmla="*/ 154 h 693"/>
                <a:gd name="T52" fmla="*/ 153 w 1377"/>
                <a:gd name="T53" fmla="*/ 146 h 693"/>
                <a:gd name="T54" fmla="*/ 153 w 1377"/>
                <a:gd name="T55" fmla="*/ 138 h 693"/>
                <a:gd name="T56" fmla="*/ 154 w 1377"/>
                <a:gd name="T57" fmla="*/ 130 h 693"/>
                <a:gd name="T58" fmla="*/ 157 w 1377"/>
                <a:gd name="T59" fmla="*/ 123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7"/>
                  </a:lnTo>
                  <a:lnTo>
                    <a:pt x="759" y="0"/>
                  </a:lnTo>
                  <a:lnTo>
                    <a:pt x="27" y="86"/>
                  </a:lnTo>
                  <a:lnTo>
                    <a:pt x="24" y="90"/>
                  </a:lnTo>
                  <a:lnTo>
                    <a:pt x="17" y="103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3" y="295"/>
                  </a:lnTo>
                  <a:lnTo>
                    <a:pt x="43" y="296"/>
                  </a:lnTo>
                  <a:lnTo>
                    <a:pt x="45" y="298"/>
                  </a:lnTo>
                  <a:lnTo>
                    <a:pt x="645" y="693"/>
                  </a:lnTo>
                  <a:lnTo>
                    <a:pt x="646" y="684"/>
                  </a:lnTo>
                  <a:lnTo>
                    <a:pt x="639" y="662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5" y="583"/>
                  </a:lnTo>
                  <a:lnTo>
                    <a:pt x="612" y="551"/>
                  </a:lnTo>
                  <a:lnTo>
                    <a:pt x="616" y="518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5" name="Freeform 77"/>
            <p:cNvSpPr>
              <a:spLocks/>
            </p:cNvSpPr>
            <p:nvPr/>
          </p:nvSpPr>
          <p:spPr bwMode="auto">
            <a:xfrm>
              <a:off x="178" y="2707"/>
              <a:ext cx="615" cy="209"/>
            </a:xfrm>
            <a:custGeom>
              <a:avLst/>
              <a:gdLst>
                <a:gd name="T0" fmla="*/ 308 w 1230"/>
                <a:gd name="T1" fmla="*/ 63 h 418"/>
                <a:gd name="T2" fmla="*/ 146 w 1230"/>
                <a:gd name="T3" fmla="*/ 105 h 418"/>
                <a:gd name="T4" fmla="*/ 0 w 1230"/>
                <a:gd name="T5" fmla="*/ 21 h 418"/>
                <a:gd name="T6" fmla="*/ 170 w 1230"/>
                <a:gd name="T7" fmla="*/ 0 h 418"/>
                <a:gd name="T8" fmla="*/ 308 w 1230"/>
                <a:gd name="T9" fmla="*/ 63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0"/>
                <a:gd name="T16" fmla="*/ 0 h 418"/>
                <a:gd name="T17" fmla="*/ 1230 w 1230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0" h="418">
                  <a:moveTo>
                    <a:pt x="1230" y="255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30" y="25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6" name="Freeform 78"/>
            <p:cNvSpPr>
              <a:spLocks/>
            </p:cNvSpPr>
            <p:nvPr/>
          </p:nvSpPr>
          <p:spPr bwMode="auto">
            <a:xfrm>
              <a:off x="152" y="2752"/>
              <a:ext cx="303" cy="264"/>
            </a:xfrm>
            <a:custGeom>
              <a:avLst/>
              <a:gdLst>
                <a:gd name="T0" fmla="*/ 146 w 607"/>
                <a:gd name="T1" fmla="*/ 132 h 529"/>
                <a:gd name="T2" fmla="*/ 9 w 607"/>
                <a:gd name="T3" fmla="*/ 41 h 529"/>
                <a:gd name="T4" fmla="*/ 4 w 607"/>
                <a:gd name="T5" fmla="*/ 33 h 529"/>
                <a:gd name="T6" fmla="*/ 1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0 w 607"/>
                <a:gd name="T13" fmla="*/ 10 h 529"/>
                <a:gd name="T14" fmla="*/ 1 w 607"/>
                <a:gd name="T15" fmla="*/ 5 h 529"/>
                <a:gd name="T16" fmla="*/ 2 w 607"/>
                <a:gd name="T17" fmla="*/ 2 h 529"/>
                <a:gd name="T18" fmla="*/ 4 w 607"/>
                <a:gd name="T19" fmla="*/ 0 h 529"/>
                <a:gd name="T20" fmla="*/ 151 w 607"/>
                <a:gd name="T21" fmla="*/ 85 h 529"/>
                <a:gd name="T22" fmla="*/ 147 w 607"/>
                <a:gd name="T23" fmla="*/ 89 h 529"/>
                <a:gd name="T24" fmla="*/ 144 w 607"/>
                <a:gd name="T25" fmla="*/ 95 h 529"/>
                <a:gd name="T26" fmla="*/ 142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2 w 607"/>
                <a:gd name="T33" fmla="*/ 120 h 529"/>
                <a:gd name="T34" fmla="*/ 144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6" y="109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1" y="10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7" name="Freeform 79"/>
            <p:cNvSpPr>
              <a:spLocks/>
            </p:cNvSpPr>
            <p:nvPr/>
          </p:nvSpPr>
          <p:spPr bwMode="auto">
            <a:xfrm>
              <a:off x="446" y="2844"/>
              <a:ext cx="376" cy="198"/>
            </a:xfrm>
            <a:custGeom>
              <a:avLst/>
              <a:gdLst>
                <a:gd name="T0" fmla="*/ 168 w 752"/>
                <a:gd name="T1" fmla="*/ 34 h 394"/>
                <a:gd name="T2" fmla="*/ 0 w 752"/>
                <a:gd name="T3" fmla="*/ 78 h 394"/>
                <a:gd name="T4" fmla="*/ 1 w 752"/>
                <a:gd name="T5" fmla="*/ 83 h 394"/>
                <a:gd name="T6" fmla="*/ 169 w 752"/>
                <a:gd name="T7" fmla="*/ 39 h 394"/>
                <a:gd name="T8" fmla="*/ 179 w 752"/>
                <a:gd name="T9" fmla="*/ 49 h 394"/>
                <a:gd name="T10" fmla="*/ 7 w 752"/>
                <a:gd name="T11" fmla="*/ 94 h 394"/>
                <a:gd name="T12" fmla="*/ 9 w 752"/>
                <a:gd name="T13" fmla="*/ 100 h 394"/>
                <a:gd name="T14" fmla="*/ 188 w 752"/>
                <a:gd name="T15" fmla="*/ 51 h 394"/>
                <a:gd name="T16" fmla="*/ 173 w 752"/>
                <a:gd name="T17" fmla="*/ 35 h 394"/>
                <a:gd name="T18" fmla="*/ 175 w 752"/>
                <a:gd name="T19" fmla="*/ 1 h 394"/>
                <a:gd name="T20" fmla="*/ 170 w 752"/>
                <a:gd name="T21" fmla="*/ 0 h 394"/>
                <a:gd name="T22" fmla="*/ 170 w 752"/>
                <a:gd name="T23" fmla="*/ 10 h 394"/>
                <a:gd name="T24" fmla="*/ 168 w 752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2"/>
                <a:gd name="T40" fmla="*/ 0 h 394"/>
                <a:gd name="T41" fmla="*/ 752 w 752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2" h="394">
                  <a:moveTo>
                    <a:pt x="670" y="135"/>
                  </a:moveTo>
                  <a:lnTo>
                    <a:pt x="0" y="310"/>
                  </a:lnTo>
                  <a:lnTo>
                    <a:pt x="4" y="331"/>
                  </a:lnTo>
                  <a:lnTo>
                    <a:pt x="676" y="155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2" y="203"/>
                  </a:lnTo>
                  <a:lnTo>
                    <a:pt x="690" y="140"/>
                  </a:lnTo>
                  <a:lnTo>
                    <a:pt x="699" y="1"/>
                  </a:lnTo>
                  <a:lnTo>
                    <a:pt x="680" y="0"/>
                  </a:lnTo>
                  <a:lnTo>
                    <a:pt x="677" y="39"/>
                  </a:lnTo>
                  <a:lnTo>
                    <a:pt x="670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8" name="Freeform 80"/>
            <p:cNvSpPr>
              <a:spLocks/>
            </p:cNvSpPr>
            <p:nvPr/>
          </p:nvSpPr>
          <p:spPr bwMode="auto">
            <a:xfrm>
              <a:off x="461" y="2642"/>
              <a:ext cx="335" cy="209"/>
            </a:xfrm>
            <a:custGeom>
              <a:avLst/>
              <a:gdLst>
                <a:gd name="T0" fmla="*/ 7 w 670"/>
                <a:gd name="T1" fmla="*/ 60 h 417"/>
                <a:gd name="T2" fmla="*/ 0 w 670"/>
                <a:gd name="T3" fmla="*/ 72 h 417"/>
                <a:gd name="T4" fmla="*/ 1 w 670"/>
                <a:gd name="T5" fmla="*/ 88 h 417"/>
                <a:gd name="T6" fmla="*/ 3 w 670"/>
                <a:gd name="T7" fmla="*/ 98 h 417"/>
                <a:gd name="T8" fmla="*/ 3 w 670"/>
                <a:gd name="T9" fmla="*/ 105 h 417"/>
                <a:gd name="T10" fmla="*/ 168 w 670"/>
                <a:gd name="T11" fmla="*/ 39 h 417"/>
                <a:gd name="T12" fmla="*/ 166 w 670"/>
                <a:gd name="T13" fmla="*/ 0 h 417"/>
                <a:gd name="T14" fmla="*/ 7 w 670"/>
                <a:gd name="T15" fmla="*/ 6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0" y="237"/>
                  </a:moveTo>
                  <a:lnTo>
                    <a:pt x="0" y="285"/>
                  </a:lnTo>
                  <a:lnTo>
                    <a:pt x="2" y="349"/>
                  </a:lnTo>
                  <a:lnTo>
                    <a:pt x="12" y="392"/>
                  </a:lnTo>
                  <a:lnTo>
                    <a:pt x="15" y="417"/>
                  </a:lnTo>
                  <a:lnTo>
                    <a:pt x="670" y="155"/>
                  </a:lnTo>
                  <a:lnTo>
                    <a:pt x="662" y="0"/>
                  </a:lnTo>
                  <a:lnTo>
                    <a:pt x="30" y="2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9" name="Freeform 81"/>
            <p:cNvSpPr>
              <a:spLocks/>
            </p:cNvSpPr>
            <p:nvPr/>
          </p:nvSpPr>
          <p:spPr bwMode="auto">
            <a:xfrm>
              <a:off x="469" y="2721"/>
              <a:ext cx="356" cy="164"/>
            </a:xfrm>
            <a:custGeom>
              <a:avLst/>
              <a:gdLst>
                <a:gd name="T0" fmla="*/ 0 w 710"/>
                <a:gd name="T1" fmla="*/ 68 h 328"/>
                <a:gd name="T2" fmla="*/ 9 w 710"/>
                <a:gd name="T3" fmla="*/ 82 h 328"/>
                <a:gd name="T4" fmla="*/ 179 w 710"/>
                <a:gd name="T5" fmla="*/ 13 h 328"/>
                <a:gd name="T6" fmla="*/ 163 w 710"/>
                <a:gd name="T7" fmla="*/ 0 h 328"/>
                <a:gd name="T8" fmla="*/ 0 w 710"/>
                <a:gd name="T9" fmla="*/ 68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0"/>
                <a:gd name="T16" fmla="*/ 0 h 328"/>
                <a:gd name="T17" fmla="*/ 710 w 710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0" h="328">
                  <a:moveTo>
                    <a:pt x="0" y="269"/>
                  </a:moveTo>
                  <a:lnTo>
                    <a:pt x="34" y="328"/>
                  </a:lnTo>
                  <a:lnTo>
                    <a:pt x="710" y="55"/>
                  </a:lnTo>
                  <a:lnTo>
                    <a:pt x="648" y="0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0" name="Freeform 82"/>
            <p:cNvSpPr>
              <a:spLocks/>
            </p:cNvSpPr>
            <p:nvPr/>
          </p:nvSpPr>
          <p:spPr bwMode="auto">
            <a:xfrm>
              <a:off x="143" y="2499"/>
              <a:ext cx="687" cy="393"/>
            </a:xfrm>
            <a:custGeom>
              <a:avLst/>
              <a:gdLst>
                <a:gd name="T0" fmla="*/ 169 w 1375"/>
                <a:gd name="T1" fmla="*/ 133 h 786"/>
                <a:gd name="T2" fmla="*/ 343 w 1375"/>
                <a:gd name="T3" fmla="*/ 67 h 786"/>
                <a:gd name="T4" fmla="*/ 183 w 1375"/>
                <a:gd name="T5" fmla="*/ 0 h 786"/>
                <a:gd name="T6" fmla="*/ 4 w 1375"/>
                <a:gd name="T7" fmla="*/ 41 h 786"/>
                <a:gd name="T8" fmla="*/ 3 w 1375"/>
                <a:gd name="T9" fmla="*/ 42 h 786"/>
                <a:gd name="T10" fmla="*/ 2 w 1375"/>
                <a:gd name="T11" fmla="*/ 46 h 786"/>
                <a:gd name="T12" fmla="*/ 1 w 1375"/>
                <a:gd name="T13" fmla="*/ 51 h 786"/>
                <a:gd name="T14" fmla="*/ 0 w 1375"/>
                <a:gd name="T15" fmla="*/ 58 h 786"/>
                <a:gd name="T16" fmla="*/ 0 w 1375"/>
                <a:gd name="T17" fmla="*/ 68 h 786"/>
                <a:gd name="T18" fmla="*/ 2 w 1375"/>
                <a:gd name="T19" fmla="*/ 78 h 786"/>
                <a:gd name="T20" fmla="*/ 7 w 1375"/>
                <a:gd name="T21" fmla="*/ 89 h 786"/>
                <a:gd name="T22" fmla="*/ 14 w 1375"/>
                <a:gd name="T23" fmla="*/ 99 h 786"/>
                <a:gd name="T24" fmla="*/ 14 w 1375"/>
                <a:gd name="T25" fmla="*/ 100 h 786"/>
                <a:gd name="T26" fmla="*/ 14 w 1375"/>
                <a:gd name="T27" fmla="*/ 100 h 786"/>
                <a:gd name="T28" fmla="*/ 14 w 1375"/>
                <a:gd name="T29" fmla="*/ 100 h 786"/>
                <a:gd name="T30" fmla="*/ 173 w 1375"/>
                <a:gd name="T31" fmla="*/ 197 h 786"/>
                <a:gd name="T32" fmla="*/ 173 w 1375"/>
                <a:gd name="T33" fmla="*/ 194 h 786"/>
                <a:gd name="T34" fmla="*/ 171 w 1375"/>
                <a:gd name="T35" fmla="*/ 189 h 786"/>
                <a:gd name="T36" fmla="*/ 171 w 1375"/>
                <a:gd name="T37" fmla="*/ 189 h 786"/>
                <a:gd name="T38" fmla="*/ 171 w 1375"/>
                <a:gd name="T39" fmla="*/ 188 h 786"/>
                <a:gd name="T40" fmla="*/ 170 w 1375"/>
                <a:gd name="T41" fmla="*/ 187 h 786"/>
                <a:gd name="T42" fmla="*/ 168 w 1375"/>
                <a:gd name="T43" fmla="*/ 182 h 786"/>
                <a:gd name="T44" fmla="*/ 165 w 1375"/>
                <a:gd name="T45" fmla="*/ 175 h 786"/>
                <a:gd name="T46" fmla="*/ 163 w 1375"/>
                <a:gd name="T47" fmla="*/ 167 h 786"/>
                <a:gd name="T48" fmla="*/ 161 w 1375"/>
                <a:gd name="T49" fmla="*/ 158 h 786"/>
                <a:gd name="T50" fmla="*/ 161 w 1375"/>
                <a:gd name="T51" fmla="*/ 149 h 786"/>
                <a:gd name="T52" fmla="*/ 164 w 1375"/>
                <a:gd name="T53" fmla="*/ 141 h 786"/>
                <a:gd name="T54" fmla="*/ 169 w 1375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5"/>
                <a:gd name="T85" fmla="*/ 0 h 786"/>
                <a:gd name="T86" fmla="*/ 1375 w 1375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5" h="786">
                  <a:moveTo>
                    <a:pt x="678" y="532"/>
                  </a:moveTo>
                  <a:lnTo>
                    <a:pt x="1375" y="266"/>
                  </a:lnTo>
                  <a:lnTo>
                    <a:pt x="733" y="0"/>
                  </a:lnTo>
                  <a:lnTo>
                    <a:pt x="18" y="161"/>
                  </a:lnTo>
                  <a:lnTo>
                    <a:pt x="15" y="167"/>
                  </a:lnTo>
                  <a:lnTo>
                    <a:pt x="10" y="182"/>
                  </a:lnTo>
                  <a:lnTo>
                    <a:pt x="4" y="205"/>
                  </a:lnTo>
                  <a:lnTo>
                    <a:pt x="0" y="235"/>
                  </a:lnTo>
                  <a:lnTo>
                    <a:pt x="1" y="271"/>
                  </a:lnTo>
                  <a:lnTo>
                    <a:pt x="10" y="311"/>
                  </a:lnTo>
                  <a:lnTo>
                    <a:pt x="28" y="354"/>
                  </a:lnTo>
                  <a:lnTo>
                    <a:pt x="58" y="398"/>
                  </a:lnTo>
                  <a:lnTo>
                    <a:pt x="59" y="400"/>
                  </a:lnTo>
                  <a:lnTo>
                    <a:pt x="59" y="401"/>
                  </a:lnTo>
                  <a:lnTo>
                    <a:pt x="693" y="786"/>
                  </a:lnTo>
                  <a:lnTo>
                    <a:pt x="694" y="776"/>
                  </a:lnTo>
                  <a:lnTo>
                    <a:pt x="685" y="753"/>
                  </a:lnTo>
                  <a:lnTo>
                    <a:pt x="684" y="752"/>
                  </a:lnTo>
                  <a:lnTo>
                    <a:pt x="680" y="745"/>
                  </a:lnTo>
                  <a:lnTo>
                    <a:pt x="672" y="726"/>
                  </a:lnTo>
                  <a:lnTo>
                    <a:pt x="662" y="699"/>
                  </a:lnTo>
                  <a:lnTo>
                    <a:pt x="653" y="667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6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1" name="Freeform 83"/>
            <p:cNvSpPr>
              <a:spLocks/>
            </p:cNvSpPr>
            <p:nvPr/>
          </p:nvSpPr>
          <p:spPr bwMode="auto">
            <a:xfrm>
              <a:off x="177" y="2514"/>
              <a:ext cx="617" cy="237"/>
            </a:xfrm>
            <a:custGeom>
              <a:avLst/>
              <a:gdLst>
                <a:gd name="T0" fmla="*/ 308 w 1235"/>
                <a:gd name="T1" fmla="*/ 59 h 475"/>
                <a:gd name="T2" fmla="*/ 152 w 1235"/>
                <a:gd name="T3" fmla="*/ 118 h 475"/>
                <a:gd name="T4" fmla="*/ 0 w 1235"/>
                <a:gd name="T5" fmla="*/ 37 h 475"/>
                <a:gd name="T6" fmla="*/ 166 w 1235"/>
                <a:gd name="T7" fmla="*/ 0 h 475"/>
                <a:gd name="T8" fmla="*/ 308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2" name="Freeform 84"/>
            <p:cNvSpPr>
              <a:spLocks/>
            </p:cNvSpPr>
            <p:nvPr/>
          </p:nvSpPr>
          <p:spPr bwMode="auto">
            <a:xfrm>
              <a:off x="154" y="2595"/>
              <a:ext cx="315" cy="271"/>
            </a:xfrm>
            <a:custGeom>
              <a:avLst/>
              <a:gdLst>
                <a:gd name="T0" fmla="*/ 157 w 631"/>
                <a:gd name="T1" fmla="*/ 136 h 542"/>
                <a:gd name="T2" fmla="*/ 12 w 631"/>
                <a:gd name="T3" fmla="*/ 46 h 542"/>
                <a:gd name="T4" fmla="*/ 7 w 631"/>
                <a:gd name="T5" fmla="*/ 38 h 542"/>
                <a:gd name="T6" fmla="*/ 3 w 631"/>
                <a:gd name="T7" fmla="*/ 31 h 542"/>
                <a:gd name="T8" fmla="*/ 1 w 631"/>
                <a:gd name="T9" fmla="*/ 24 h 542"/>
                <a:gd name="T10" fmla="*/ 0 w 631"/>
                <a:gd name="T11" fmla="*/ 17 h 542"/>
                <a:gd name="T12" fmla="*/ 0 w 631"/>
                <a:gd name="T13" fmla="*/ 12 h 542"/>
                <a:gd name="T14" fmla="*/ 0 w 631"/>
                <a:gd name="T15" fmla="*/ 7 h 542"/>
                <a:gd name="T16" fmla="*/ 1 w 631"/>
                <a:gd name="T17" fmla="*/ 3 h 542"/>
                <a:gd name="T18" fmla="*/ 2 w 631"/>
                <a:gd name="T19" fmla="*/ 0 h 542"/>
                <a:gd name="T20" fmla="*/ 157 w 631"/>
                <a:gd name="T21" fmla="*/ 82 h 542"/>
                <a:gd name="T22" fmla="*/ 154 w 631"/>
                <a:gd name="T23" fmla="*/ 88 h 542"/>
                <a:gd name="T24" fmla="*/ 151 w 631"/>
                <a:gd name="T25" fmla="*/ 94 h 542"/>
                <a:gd name="T26" fmla="*/ 150 w 631"/>
                <a:gd name="T27" fmla="*/ 101 h 542"/>
                <a:gd name="T28" fmla="*/ 150 w 631"/>
                <a:gd name="T29" fmla="*/ 108 h 542"/>
                <a:gd name="T30" fmla="*/ 151 w 631"/>
                <a:gd name="T31" fmla="*/ 115 h 542"/>
                <a:gd name="T32" fmla="*/ 152 w 631"/>
                <a:gd name="T33" fmla="*/ 122 h 542"/>
                <a:gd name="T34" fmla="*/ 154 w 631"/>
                <a:gd name="T35" fmla="*/ 130 h 542"/>
                <a:gd name="T36" fmla="*/ 157 w 631"/>
                <a:gd name="T37" fmla="*/ 136 h 5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1"/>
                <a:gd name="T58" fmla="*/ 0 h 542"/>
                <a:gd name="T59" fmla="*/ 631 w 631"/>
                <a:gd name="T60" fmla="*/ 542 h 5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1" h="542">
                  <a:moveTo>
                    <a:pt x="628" y="542"/>
                  </a:moveTo>
                  <a:lnTo>
                    <a:pt x="50" y="187"/>
                  </a:lnTo>
                  <a:lnTo>
                    <a:pt x="28" y="155"/>
                  </a:lnTo>
                  <a:lnTo>
                    <a:pt x="13" y="125"/>
                  </a:lnTo>
                  <a:lnTo>
                    <a:pt x="4" y="96"/>
                  </a:lnTo>
                  <a:lnTo>
                    <a:pt x="0" y="71"/>
                  </a:lnTo>
                  <a:lnTo>
                    <a:pt x="0" y="48"/>
                  </a:lnTo>
                  <a:lnTo>
                    <a:pt x="2" y="28"/>
                  </a:lnTo>
                  <a:lnTo>
                    <a:pt x="6" y="12"/>
                  </a:lnTo>
                  <a:lnTo>
                    <a:pt x="11" y="0"/>
                  </a:lnTo>
                  <a:lnTo>
                    <a:pt x="631" y="331"/>
                  </a:lnTo>
                  <a:lnTo>
                    <a:pt x="616" y="354"/>
                  </a:lnTo>
                  <a:lnTo>
                    <a:pt x="606" y="379"/>
                  </a:lnTo>
                  <a:lnTo>
                    <a:pt x="602" y="407"/>
                  </a:lnTo>
                  <a:lnTo>
                    <a:pt x="602" y="434"/>
                  </a:lnTo>
                  <a:lnTo>
                    <a:pt x="604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3" name="Freeform 85"/>
            <p:cNvSpPr>
              <a:spLocks/>
            </p:cNvSpPr>
            <p:nvPr/>
          </p:nvSpPr>
          <p:spPr bwMode="auto">
            <a:xfrm>
              <a:off x="468" y="2642"/>
              <a:ext cx="366" cy="250"/>
            </a:xfrm>
            <a:custGeom>
              <a:avLst/>
              <a:gdLst>
                <a:gd name="T0" fmla="*/ 161 w 732"/>
                <a:gd name="T1" fmla="*/ 38 h 499"/>
                <a:gd name="T2" fmla="*/ 0 w 732"/>
                <a:gd name="T3" fmla="*/ 103 h 499"/>
                <a:gd name="T4" fmla="*/ 1 w 732"/>
                <a:gd name="T5" fmla="*/ 108 h 499"/>
                <a:gd name="T6" fmla="*/ 163 w 732"/>
                <a:gd name="T7" fmla="*/ 43 h 499"/>
                <a:gd name="T8" fmla="*/ 173 w 732"/>
                <a:gd name="T9" fmla="*/ 52 h 499"/>
                <a:gd name="T10" fmla="*/ 9 w 732"/>
                <a:gd name="T11" fmla="*/ 120 h 499"/>
                <a:gd name="T12" fmla="*/ 11 w 732"/>
                <a:gd name="T13" fmla="*/ 125 h 499"/>
                <a:gd name="T14" fmla="*/ 183 w 732"/>
                <a:gd name="T15" fmla="*/ 54 h 499"/>
                <a:gd name="T16" fmla="*/ 166 w 732"/>
                <a:gd name="T17" fmla="*/ 38 h 499"/>
                <a:gd name="T18" fmla="*/ 165 w 732"/>
                <a:gd name="T19" fmla="*/ 0 h 499"/>
                <a:gd name="T20" fmla="*/ 161 w 732"/>
                <a:gd name="T21" fmla="*/ 0 h 499"/>
                <a:gd name="T22" fmla="*/ 161 w 732"/>
                <a:gd name="T23" fmla="*/ 12 h 499"/>
                <a:gd name="T24" fmla="*/ 161 w 732"/>
                <a:gd name="T25" fmla="*/ 38 h 4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2"/>
                <a:gd name="T40" fmla="*/ 0 h 499"/>
                <a:gd name="T41" fmla="*/ 732 w 732"/>
                <a:gd name="T42" fmla="*/ 499 h 4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2" h="499">
                  <a:moveTo>
                    <a:pt x="644" y="149"/>
                  </a:moveTo>
                  <a:lnTo>
                    <a:pt x="0" y="409"/>
                  </a:lnTo>
                  <a:lnTo>
                    <a:pt x="7" y="431"/>
                  </a:lnTo>
                  <a:lnTo>
                    <a:pt x="652" y="170"/>
                  </a:lnTo>
                  <a:lnTo>
                    <a:pt x="692" y="208"/>
                  </a:lnTo>
                  <a:lnTo>
                    <a:pt x="36" y="477"/>
                  </a:lnTo>
                  <a:lnTo>
                    <a:pt x="43" y="499"/>
                  </a:lnTo>
                  <a:lnTo>
                    <a:pt x="732" y="216"/>
                  </a:lnTo>
                  <a:lnTo>
                    <a:pt x="663" y="152"/>
                  </a:lnTo>
                  <a:lnTo>
                    <a:pt x="660" y="0"/>
                  </a:lnTo>
                  <a:lnTo>
                    <a:pt x="642" y="0"/>
                  </a:lnTo>
                  <a:lnTo>
                    <a:pt x="642" y="47"/>
                  </a:lnTo>
                  <a:lnTo>
                    <a:pt x="644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4" name="Freeform 86"/>
            <p:cNvSpPr>
              <a:spLocks/>
            </p:cNvSpPr>
            <p:nvPr/>
          </p:nvSpPr>
          <p:spPr bwMode="auto">
            <a:xfrm>
              <a:off x="419" y="2492"/>
              <a:ext cx="347" cy="158"/>
            </a:xfrm>
            <a:custGeom>
              <a:avLst/>
              <a:gdLst>
                <a:gd name="T0" fmla="*/ 11 w 694"/>
                <a:gd name="T1" fmla="*/ 39 h 318"/>
                <a:gd name="T2" fmla="*/ 1 w 694"/>
                <a:gd name="T3" fmla="*/ 50 h 318"/>
                <a:gd name="T4" fmla="*/ 0 w 694"/>
                <a:gd name="T5" fmla="*/ 64 h 318"/>
                <a:gd name="T6" fmla="*/ 1 w 694"/>
                <a:gd name="T7" fmla="*/ 73 h 318"/>
                <a:gd name="T8" fmla="*/ 3 w 694"/>
                <a:gd name="T9" fmla="*/ 79 h 318"/>
                <a:gd name="T10" fmla="*/ 173 w 694"/>
                <a:gd name="T11" fmla="*/ 35 h 318"/>
                <a:gd name="T12" fmla="*/ 174 w 694"/>
                <a:gd name="T13" fmla="*/ 0 h 318"/>
                <a:gd name="T14" fmla="*/ 11 w 694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1" y="159"/>
                  </a:moveTo>
                  <a:lnTo>
                    <a:pt x="5" y="201"/>
                  </a:lnTo>
                  <a:lnTo>
                    <a:pt x="0" y="257"/>
                  </a:lnTo>
                  <a:lnTo>
                    <a:pt x="6" y="295"/>
                  </a:lnTo>
                  <a:lnTo>
                    <a:pt x="9" y="318"/>
                  </a:lnTo>
                  <a:lnTo>
                    <a:pt x="689" y="142"/>
                  </a:lnTo>
                  <a:lnTo>
                    <a:pt x="694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5" name="Freeform 87"/>
            <p:cNvSpPr>
              <a:spLocks/>
            </p:cNvSpPr>
            <p:nvPr/>
          </p:nvSpPr>
          <p:spPr bwMode="auto">
            <a:xfrm>
              <a:off x="423" y="2564"/>
              <a:ext cx="368" cy="119"/>
            </a:xfrm>
            <a:custGeom>
              <a:avLst/>
              <a:gdLst>
                <a:gd name="T0" fmla="*/ 0 w 737"/>
                <a:gd name="T1" fmla="*/ 46 h 237"/>
                <a:gd name="T2" fmla="*/ 7 w 737"/>
                <a:gd name="T3" fmla="*/ 60 h 237"/>
                <a:gd name="T4" fmla="*/ 184 w 737"/>
                <a:gd name="T5" fmla="*/ 14 h 237"/>
                <a:gd name="T6" fmla="*/ 169 w 737"/>
                <a:gd name="T7" fmla="*/ 0 h 237"/>
                <a:gd name="T8" fmla="*/ 0 w 737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237"/>
                <a:gd name="T17" fmla="*/ 737 w 737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237">
                  <a:moveTo>
                    <a:pt x="0" y="181"/>
                  </a:moveTo>
                  <a:lnTo>
                    <a:pt x="30" y="237"/>
                  </a:lnTo>
                  <a:lnTo>
                    <a:pt x="737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6" name="Freeform 88"/>
            <p:cNvSpPr>
              <a:spLocks/>
            </p:cNvSpPr>
            <p:nvPr/>
          </p:nvSpPr>
          <p:spPr bwMode="auto">
            <a:xfrm>
              <a:off x="118" y="2343"/>
              <a:ext cx="688" cy="346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3 h 693"/>
                <a:gd name="T22" fmla="*/ 10 w 1377"/>
                <a:gd name="T23" fmla="*/ 73 h 693"/>
                <a:gd name="T24" fmla="*/ 10 w 1377"/>
                <a:gd name="T25" fmla="*/ 73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0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8 w 1377"/>
                <a:gd name="T47" fmla="*/ 163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8 h 693"/>
                <a:gd name="T56" fmla="*/ 153 w 1377"/>
                <a:gd name="T57" fmla="*/ 129 h 693"/>
                <a:gd name="T58" fmla="*/ 157 w 1377"/>
                <a:gd name="T59" fmla="*/ 122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2" y="468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6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4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2" y="296"/>
                  </a:lnTo>
                  <a:lnTo>
                    <a:pt x="42" y="297"/>
                  </a:lnTo>
                  <a:lnTo>
                    <a:pt x="43" y="297"/>
                  </a:lnTo>
                  <a:lnTo>
                    <a:pt x="644" y="693"/>
                  </a:lnTo>
                  <a:lnTo>
                    <a:pt x="646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5" y="655"/>
                  </a:lnTo>
                  <a:lnTo>
                    <a:pt x="628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91"/>
                  </a:lnTo>
                  <a:lnTo>
                    <a:pt x="652" y="4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7" name="Freeform 89"/>
            <p:cNvSpPr>
              <a:spLocks/>
            </p:cNvSpPr>
            <p:nvPr/>
          </p:nvSpPr>
          <p:spPr bwMode="auto">
            <a:xfrm>
              <a:off x="155" y="2355"/>
              <a:ext cx="614" cy="209"/>
            </a:xfrm>
            <a:custGeom>
              <a:avLst/>
              <a:gdLst>
                <a:gd name="T0" fmla="*/ 307 w 1229"/>
                <a:gd name="T1" fmla="*/ 64 h 416"/>
                <a:gd name="T2" fmla="*/ 145 w 1229"/>
                <a:gd name="T3" fmla="*/ 105 h 416"/>
                <a:gd name="T4" fmla="*/ 0 w 1229"/>
                <a:gd name="T5" fmla="*/ 20 h 416"/>
                <a:gd name="T6" fmla="*/ 170 w 1229"/>
                <a:gd name="T7" fmla="*/ 0 h 416"/>
                <a:gd name="T8" fmla="*/ 307 w 1229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6"/>
                <a:gd name="T17" fmla="*/ 1229 w 1229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6">
                  <a:moveTo>
                    <a:pt x="1229" y="254"/>
                  </a:moveTo>
                  <a:lnTo>
                    <a:pt x="581" y="416"/>
                  </a:lnTo>
                  <a:lnTo>
                    <a:pt x="0" y="80"/>
                  </a:lnTo>
                  <a:lnTo>
                    <a:pt x="680" y="0"/>
                  </a:lnTo>
                  <a:lnTo>
                    <a:pt x="1229" y="254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8" name="Freeform 90"/>
            <p:cNvSpPr>
              <a:spLocks/>
            </p:cNvSpPr>
            <p:nvPr/>
          </p:nvSpPr>
          <p:spPr bwMode="auto">
            <a:xfrm>
              <a:off x="128" y="2399"/>
              <a:ext cx="304" cy="265"/>
            </a:xfrm>
            <a:custGeom>
              <a:avLst/>
              <a:gdLst>
                <a:gd name="T0" fmla="*/ 147 w 608"/>
                <a:gd name="T1" fmla="*/ 133 h 529"/>
                <a:gd name="T2" fmla="*/ 10 w 608"/>
                <a:gd name="T3" fmla="*/ 42 h 529"/>
                <a:gd name="T4" fmla="*/ 5 w 608"/>
                <a:gd name="T5" fmla="*/ 34 h 529"/>
                <a:gd name="T6" fmla="*/ 1 w 608"/>
                <a:gd name="T7" fmla="*/ 27 h 529"/>
                <a:gd name="T8" fmla="*/ 1 w 608"/>
                <a:gd name="T9" fmla="*/ 21 h 529"/>
                <a:gd name="T10" fmla="*/ 0 w 608"/>
                <a:gd name="T11" fmla="*/ 15 h 529"/>
                <a:gd name="T12" fmla="*/ 1 w 608"/>
                <a:gd name="T13" fmla="*/ 10 h 529"/>
                <a:gd name="T14" fmla="*/ 1 w 608"/>
                <a:gd name="T15" fmla="*/ 6 h 529"/>
                <a:gd name="T16" fmla="*/ 3 w 608"/>
                <a:gd name="T17" fmla="*/ 3 h 529"/>
                <a:gd name="T18" fmla="*/ 5 w 608"/>
                <a:gd name="T19" fmla="*/ 0 h 529"/>
                <a:gd name="T20" fmla="*/ 152 w 608"/>
                <a:gd name="T21" fmla="*/ 86 h 529"/>
                <a:gd name="T22" fmla="*/ 148 w 608"/>
                <a:gd name="T23" fmla="*/ 90 h 529"/>
                <a:gd name="T24" fmla="*/ 145 w 608"/>
                <a:gd name="T25" fmla="*/ 96 h 529"/>
                <a:gd name="T26" fmla="*/ 143 w 608"/>
                <a:gd name="T27" fmla="*/ 102 h 529"/>
                <a:gd name="T28" fmla="*/ 143 w 608"/>
                <a:gd name="T29" fmla="*/ 108 h 529"/>
                <a:gd name="T30" fmla="*/ 143 w 608"/>
                <a:gd name="T31" fmla="*/ 115 h 529"/>
                <a:gd name="T32" fmla="*/ 143 w 608"/>
                <a:gd name="T33" fmla="*/ 121 h 529"/>
                <a:gd name="T34" fmla="*/ 145 w 608"/>
                <a:gd name="T35" fmla="*/ 127 h 529"/>
                <a:gd name="T36" fmla="*/ 147 w 608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8"/>
                <a:gd name="T58" fmla="*/ 0 h 529"/>
                <a:gd name="T59" fmla="*/ 608 w 608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8" h="529">
                  <a:moveTo>
                    <a:pt x="585" y="529"/>
                  </a:moveTo>
                  <a:lnTo>
                    <a:pt x="38" y="165"/>
                  </a:lnTo>
                  <a:lnTo>
                    <a:pt x="20" y="136"/>
                  </a:lnTo>
                  <a:lnTo>
                    <a:pt x="7" y="108"/>
                  </a:lnTo>
                  <a:lnTo>
                    <a:pt x="2" y="83"/>
                  </a:lnTo>
                  <a:lnTo>
                    <a:pt x="0" y="60"/>
                  </a:lnTo>
                  <a:lnTo>
                    <a:pt x="3" y="40"/>
                  </a:lnTo>
                  <a:lnTo>
                    <a:pt x="7" y="23"/>
                  </a:lnTo>
                  <a:lnTo>
                    <a:pt x="13" y="9"/>
                  </a:lnTo>
                  <a:lnTo>
                    <a:pt x="18" y="0"/>
                  </a:lnTo>
                  <a:lnTo>
                    <a:pt x="608" y="342"/>
                  </a:lnTo>
                  <a:lnTo>
                    <a:pt x="591" y="360"/>
                  </a:lnTo>
                  <a:lnTo>
                    <a:pt x="579" y="382"/>
                  </a:lnTo>
                  <a:lnTo>
                    <a:pt x="572" y="406"/>
                  </a:lnTo>
                  <a:lnTo>
                    <a:pt x="569" y="432"/>
                  </a:lnTo>
                  <a:lnTo>
                    <a:pt x="570" y="457"/>
                  </a:lnTo>
                  <a:lnTo>
                    <a:pt x="572" y="482"/>
                  </a:lnTo>
                  <a:lnTo>
                    <a:pt x="578" y="506"/>
                  </a:lnTo>
                  <a:lnTo>
                    <a:pt x="585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9" name="Freeform 91"/>
            <p:cNvSpPr>
              <a:spLocks/>
            </p:cNvSpPr>
            <p:nvPr/>
          </p:nvSpPr>
          <p:spPr bwMode="auto">
            <a:xfrm>
              <a:off x="423" y="2492"/>
              <a:ext cx="376" cy="197"/>
            </a:xfrm>
            <a:custGeom>
              <a:avLst/>
              <a:gdLst>
                <a:gd name="T0" fmla="*/ 167 w 754"/>
                <a:gd name="T1" fmla="*/ 34 h 393"/>
                <a:gd name="T2" fmla="*/ 0 w 754"/>
                <a:gd name="T3" fmla="*/ 78 h 393"/>
                <a:gd name="T4" fmla="*/ 1 w 754"/>
                <a:gd name="T5" fmla="*/ 83 h 393"/>
                <a:gd name="T6" fmla="*/ 169 w 754"/>
                <a:gd name="T7" fmla="*/ 39 h 393"/>
                <a:gd name="T8" fmla="*/ 178 w 754"/>
                <a:gd name="T9" fmla="*/ 48 h 393"/>
                <a:gd name="T10" fmla="*/ 7 w 754"/>
                <a:gd name="T11" fmla="*/ 94 h 393"/>
                <a:gd name="T12" fmla="*/ 8 w 754"/>
                <a:gd name="T13" fmla="*/ 99 h 393"/>
                <a:gd name="T14" fmla="*/ 188 w 754"/>
                <a:gd name="T15" fmla="*/ 51 h 393"/>
                <a:gd name="T16" fmla="*/ 172 w 754"/>
                <a:gd name="T17" fmla="*/ 35 h 393"/>
                <a:gd name="T18" fmla="*/ 175 w 754"/>
                <a:gd name="T19" fmla="*/ 1 h 393"/>
                <a:gd name="T20" fmla="*/ 170 w 754"/>
                <a:gd name="T21" fmla="*/ 0 h 393"/>
                <a:gd name="T22" fmla="*/ 169 w 754"/>
                <a:gd name="T23" fmla="*/ 11 h 393"/>
                <a:gd name="T24" fmla="*/ 167 w 754"/>
                <a:gd name="T25" fmla="*/ 34 h 3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3"/>
                <a:gd name="T41" fmla="*/ 754 w 754"/>
                <a:gd name="T42" fmla="*/ 393 h 3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3">
                  <a:moveTo>
                    <a:pt x="671" y="135"/>
                  </a:moveTo>
                  <a:lnTo>
                    <a:pt x="0" y="309"/>
                  </a:lnTo>
                  <a:lnTo>
                    <a:pt x="5" y="330"/>
                  </a:lnTo>
                  <a:lnTo>
                    <a:pt x="678" y="155"/>
                  </a:lnTo>
                  <a:lnTo>
                    <a:pt x="715" y="192"/>
                  </a:lnTo>
                  <a:lnTo>
                    <a:pt x="29" y="374"/>
                  </a:lnTo>
                  <a:lnTo>
                    <a:pt x="35" y="393"/>
                  </a:lnTo>
                  <a:lnTo>
                    <a:pt x="754" y="203"/>
                  </a:lnTo>
                  <a:lnTo>
                    <a:pt x="691" y="139"/>
                  </a:lnTo>
                  <a:lnTo>
                    <a:pt x="701" y="1"/>
                  </a:lnTo>
                  <a:lnTo>
                    <a:pt x="681" y="0"/>
                  </a:lnTo>
                  <a:lnTo>
                    <a:pt x="679" y="42"/>
                  </a:lnTo>
                  <a:lnTo>
                    <a:pt x="671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0" name="Freeform 92"/>
            <p:cNvSpPr>
              <a:spLocks/>
            </p:cNvSpPr>
            <p:nvPr/>
          </p:nvSpPr>
          <p:spPr bwMode="auto">
            <a:xfrm>
              <a:off x="452" y="2325"/>
              <a:ext cx="340" cy="156"/>
            </a:xfrm>
            <a:custGeom>
              <a:avLst/>
              <a:gdLst>
                <a:gd name="T0" fmla="*/ 9 w 681"/>
                <a:gd name="T1" fmla="*/ 39 h 312"/>
                <a:gd name="T2" fmla="*/ 1 w 681"/>
                <a:gd name="T3" fmla="*/ 48 h 312"/>
                <a:gd name="T4" fmla="*/ 0 w 681"/>
                <a:gd name="T5" fmla="*/ 62 h 312"/>
                <a:gd name="T6" fmla="*/ 1 w 681"/>
                <a:gd name="T7" fmla="*/ 73 h 312"/>
                <a:gd name="T8" fmla="*/ 2 w 681"/>
                <a:gd name="T9" fmla="*/ 78 h 312"/>
                <a:gd name="T10" fmla="*/ 169 w 681"/>
                <a:gd name="T11" fmla="*/ 35 h 312"/>
                <a:gd name="T12" fmla="*/ 170 w 681"/>
                <a:gd name="T13" fmla="*/ 0 h 312"/>
                <a:gd name="T14" fmla="*/ 9 w 681"/>
                <a:gd name="T15" fmla="*/ 39 h 3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1"/>
                <a:gd name="T25" fmla="*/ 0 h 312"/>
                <a:gd name="T26" fmla="*/ 681 w 681"/>
                <a:gd name="T27" fmla="*/ 312 h 3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1" h="312">
                  <a:moveTo>
                    <a:pt x="39" y="155"/>
                  </a:moveTo>
                  <a:lnTo>
                    <a:pt x="5" y="195"/>
                  </a:lnTo>
                  <a:lnTo>
                    <a:pt x="0" y="251"/>
                  </a:lnTo>
                  <a:lnTo>
                    <a:pt x="7" y="289"/>
                  </a:lnTo>
                  <a:lnTo>
                    <a:pt x="8" y="312"/>
                  </a:lnTo>
                  <a:lnTo>
                    <a:pt x="676" y="138"/>
                  </a:lnTo>
                  <a:lnTo>
                    <a:pt x="681" y="0"/>
                  </a:lnTo>
                  <a:lnTo>
                    <a:pt x="39" y="1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1" name="Freeform 93"/>
            <p:cNvSpPr>
              <a:spLocks/>
            </p:cNvSpPr>
            <p:nvPr/>
          </p:nvSpPr>
          <p:spPr bwMode="auto">
            <a:xfrm>
              <a:off x="456" y="2396"/>
              <a:ext cx="360" cy="116"/>
            </a:xfrm>
            <a:custGeom>
              <a:avLst/>
              <a:gdLst>
                <a:gd name="T0" fmla="*/ 0 w 720"/>
                <a:gd name="T1" fmla="*/ 44 h 234"/>
                <a:gd name="T2" fmla="*/ 7 w 720"/>
                <a:gd name="T3" fmla="*/ 58 h 234"/>
                <a:gd name="T4" fmla="*/ 180 w 720"/>
                <a:gd name="T5" fmla="*/ 13 h 234"/>
                <a:gd name="T6" fmla="*/ 166 w 720"/>
                <a:gd name="T7" fmla="*/ 0 h 234"/>
                <a:gd name="T8" fmla="*/ 0 w 720"/>
                <a:gd name="T9" fmla="*/ 44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234"/>
                <a:gd name="T17" fmla="*/ 720 w 720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234">
                  <a:moveTo>
                    <a:pt x="0" y="179"/>
                  </a:moveTo>
                  <a:lnTo>
                    <a:pt x="29" y="234"/>
                  </a:lnTo>
                  <a:lnTo>
                    <a:pt x="720" y="54"/>
                  </a:lnTo>
                  <a:lnTo>
                    <a:pt x="664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2" name="Freeform 94"/>
            <p:cNvSpPr>
              <a:spLocks/>
            </p:cNvSpPr>
            <p:nvPr/>
          </p:nvSpPr>
          <p:spPr bwMode="auto">
            <a:xfrm>
              <a:off x="156" y="2179"/>
              <a:ext cx="676" cy="340"/>
            </a:xfrm>
            <a:custGeom>
              <a:avLst/>
              <a:gdLst>
                <a:gd name="T0" fmla="*/ 160 w 1350"/>
                <a:gd name="T1" fmla="*/ 114 h 680"/>
                <a:gd name="T2" fmla="*/ 339 w 1350"/>
                <a:gd name="T3" fmla="*/ 71 h 680"/>
                <a:gd name="T4" fmla="*/ 187 w 1350"/>
                <a:gd name="T5" fmla="*/ 0 h 680"/>
                <a:gd name="T6" fmla="*/ 7 w 1350"/>
                <a:gd name="T7" fmla="*/ 21 h 680"/>
                <a:gd name="T8" fmla="*/ 6 w 1350"/>
                <a:gd name="T9" fmla="*/ 22 h 680"/>
                <a:gd name="T10" fmla="*/ 5 w 1350"/>
                <a:gd name="T11" fmla="*/ 25 h 680"/>
                <a:gd name="T12" fmla="*/ 3 w 1350"/>
                <a:gd name="T13" fmla="*/ 30 h 680"/>
                <a:gd name="T14" fmla="*/ 1 w 1350"/>
                <a:gd name="T15" fmla="*/ 37 h 680"/>
                <a:gd name="T16" fmla="*/ 0 w 1350"/>
                <a:gd name="T17" fmla="*/ 44 h 680"/>
                <a:gd name="T18" fmla="*/ 1 w 1350"/>
                <a:gd name="T19" fmla="*/ 52 h 680"/>
                <a:gd name="T20" fmla="*/ 5 w 1350"/>
                <a:gd name="T21" fmla="*/ 62 h 680"/>
                <a:gd name="T22" fmla="*/ 11 w 1350"/>
                <a:gd name="T23" fmla="*/ 72 h 680"/>
                <a:gd name="T24" fmla="*/ 11 w 1350"/>
                <a:gd name="T25" fmla="*/ 73 h 680"/>
                <a:gd name="T26" fmla="*/ 11 w 1350"/>
                <a:gd name="T27" fmla="*/ 73 h 680"/>
                <a:gd name="T28" fmla="*/ 11 w 1350"/>
                <a:gd name="T29" fmla="*/ 73 h 680"/>
                <a:gd name="T30" fmla="*/ 158 w 1350"/>
                <a:gd name="T31" fmla="*/ 170 h 680"/>
                <a:gd name="T32" fmla="*/ 159 w 1350"/>
                <a:gd name="T33" fmla="*/ 168 h 680"/>
                <a:gd name="T34" fmla="*/ 157 w 1350"/>
                <a:gd name="T35" fmla="*/ 163 h 680"/>
                <a:gd name="T36" fmla="*/ 157 w 1350"/>
                <a:gd name="T37" fmla="*/ 162 h 680"/>
                <a:gd name="T38" fmla="*/ 157 w 1350"/>
                <a:gd name="T39" fmla="*/ 162 h 680"/>
                <a:gd name="T40" fmla="*/ 156 w 1350"/>
                <a:gd name="T41" fmla="*/ 161 h 680"/>
                <a:gd name="T42" fmla="*/ 155 w 1350"/>
                <a:gd name="T43" fmla="*/ 157 h 680"/>
                <a:gd name="T44" fmla="*/ 153 w 1350"/>
                <a:gd name="T45" fmla="*/ 151 h 680"/>
                <a:gd name="T46" fmla="*/ 151 w 1350"/>
                <a:gd name="T47" fmla="*/ 143 h 680"/>
                <a:gd name="T48" fmla="*/ 150 w 1350"/>
                <a:gd name="T49" fmla="*/ 135 h 680"/>
                <a:gd name="T50" fmla="*/ 151 w 1350"/>
                <a:gd name="T51" fmla="*/ 127 h 680"/>
                <a:gd name="T52" fmla="*/ 154 w 1350"/>
                <a:gd name="T53" fmla="*/ 120 h 680"/>
                <a:gd name="T54" fmla="*/ 160 w 1350"/>
                <a:gd name="T55" fmla="*/ 114 h 6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50"/>
                <a:gd name="T85" fmla="*/ 0 h 680"/>
                <a:gd name="T86" fmla="*/ 1350 w 1350"/>
                <a:gd name="T87" fmla="*/ 680 h 68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50" h="680">
                  <a:moveTo>
                    <a:pt x="640" y="457"/>
                  </a:moveTo>
                  <a:lnTo>
                    <a:pt x="1350" y="281"/>
                  </a:lnTo>
                  <a:lnTo>
                    <a:pt x="744" y="0"/>
                  </a:lnTo>
                  <a:lnTo>
                    <a:pt x="27" y="85"/>
                  </a:lnTo>
                  <a:lnTo>
                    <a:pt x="24" y="89"/>
                  </a:lnTo>
                  <a:lnTo>
                    <a:pt x="17" y="101"/>
                  </a:lnTo>
                  <a:lnTo>
                    <a:pt x="9" y="120"/>
                  </a:lnTo>
                  <a:lnTo>
                    <a:pt x="2" y="145"/>
                  </a:lnTo>
                  <a:lnTo>
                    <a:pt x="0" y="176"/>
                  </a:lnTo>
                  <a:lnTo>
                    <a:pt x="4" y="210"/>
                  </a:lnTo>
                  <a:lnTo>
                    <a:pt x="17" y="248"/>
                  </a:lnTo>
                  <a:lnTo>
                    <a:pt x="42" y="288"/>
                  </a:lnTo>
                  <a:lnTo>
                    <a:pt x="43" y="291"/>
                  </a:lnTo>
                  <a:lnTo>
                    <a:pt x="632" y="680"/>
                  </a:lnTo>
                  <a:lnTo>
                    <a:pt x="634" y="670"/>
                  </a:lnTo>
                  <a:lnTo>
                    <a:pt x="627" y="650"/>
                  </a:lnTo>
                  <a:lnTo>
                    <a:pt x="627" y="648"/>
                  </a:lnTo>
                  <a:lnTo>
                    <a:pt x="623" y="642"/>
                  </a:lnTo>
                  <a:lnTo>
                    <a:pt x="617" y="625"/>
                  </a:lnTo>
                  <a:lnTo>
                    <a:pt x="609" y="601"/>
                  </a:lnTo>
                  <a:lnTo>
                    <a:pt x="603" y="571"/>
                  </a:lnTo>
                  <a:lnTo>
                    <a:pt x="600" y="540"/>
                  </a:lnTo>
                  <a:lnTo>
                    <a:pt x="604" y="508"/>
                  </a:lnTo>
                  <a:lnTo>
                    <a:pt x="616" y="480"/>
                  </a:lnTo>
                  <a:lnTo>
                    <a:pt x="640" y="4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3" name="Freeform 95"/>
            <p:cNvSpPr>
              <a:spLocks/>
            </p:cNvSpPr>
            <p:nvPr/>
          </p:nvSpPr>
          <p:spPr bwMode="auto">
            <a:xfrm>
              <a:off x="193" y="2191"/>
              <a:ext cx="602" cy="205"/>
            </a:xfrm>
            <a:custGeom>
              <a:avLst/>
              <a:gdLst>
                <a:gd name="T0" fmla="*/ 301 w 1205"/>
                <a:gd name="T1" fmla="*/ 63 h 408"/>
                <a:gd name="T2" fmla="*/ 142 w 1205"/>
                <a:gd name="T3" fmla="*/ 103 h 408"/>
                <a:gd name="T4" fmla="*/ 0 w 1205"/>
                <a:gd name="T5" fmla="*/ 20 h 408"/>
                <a:gd name="T6" fmla="*/ 167 w 1205"/>
                <a:gd name="T7" fmla="*/ 0 h 408"/>
                <a:gd name="T8" fmla="*/ 301 w 1205"/>
                <a:gd name="T9" fmla="*/ 63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5"/>
                <a:gd name="T16" fmla="*/ 0 h 408"/>
                <a:gd name="T17" fmla="*/ 1205 w 1205"/>
                <a:gd name="T18" fmla="*/ 408 h 4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5" h="408">
                  <a:moveTo>
                    <a:pt x="1205" y="250"/>
                  </a:moveTo>
                  <a:lnTo>
                    <a:pt x="570" y="408"/>
                  </a:lnTo>
                  <a:lnTo>
                    <a:pt x="0" y="79"/>
                  </a:lnTo>
                  <a:lnTo>
                    <a:pt x="668" y="0"/>
                  </a:lnTo>
                  <a:lnTo>
                    <a:pt x="1205" y="250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4" name="Freeform 96"/>
            <p:cNvSpPr>
              <a:spLocks/>
            </p:cNvSpPr>
            <p:nvPr/>
          </p:nvSpPr>
          <p:spPr bwMode="auto">
            <a:xfrm>
              <a:off x="167" y="2234"/>
              <a:ext cx="298" cy="259"/>
            </a:xfrm>
            <a:custGeom>
              <a:avLst/>
              <a:gdLst>
                <a:gd name="T0" fmla="*/ 144 w 594"/>
                <a:gd name="T1" fmla="*/ 129 h 519"/>
                <a:gd name="T2" fmla="*/ 9 w 594"/>
                <a:gd name="T3" fmla="*/ 40 h 519"/>
                <a:gd name="T4" fmla="*/ 5 w 594"/>
                <a:gd name="T5" fmla="*/ 33 h 519"/>
                <a:gd name="T6" fmla="*/ 2 w 594"/>
                <a:gd name="T7" fmla="*/ 26 h 519"/>
                <a:gd name="T8" fmla="*/ 1 w 594"/>
                <a:gd name="T9" fmla="*/ 20 h 519"/>
                <a:gd name="T10" fmla="*/ 0 w 594"/>
                <a:gd name="T11" fmla="*/ 14 h 519"/>
                <a:gd name="T12" fmla="*/ 1 w 594"/>
                <a:gd name="T13" fmla="*/ 9 h 519"/>
                <a:gd name="T14" fmla="*/ 2 w 594"/>
                <a:gd name="T15" fmla="*/ 5 h 519"/>
                <a:gd name="T16" fmla="*/ 3 w 594"/>
                <a:gd name="T17" fmla="*/ 2 h 519"/>
                <a:gd name="T18" fmla="*/ 5 w 594"/>
                <a:gd name="T19" fmla="*/ 0 h 519"/>
                <a:gd name="T20" fmla="*/ 150 w 594"/>
                <a:gd name="T21" fmla="*/ 83 h 519"/>
                <a:gd name="T22" fmla="*/ 145 w 594"/>
                <a:gd name="T23" fmla="*/ 88 h 519"/>
                <a:gd name="T24" fmla="*/ 142 w 594"/>
                <a:gd name="T25" fmla="*/ 93 h 519"/>
                <a:gd name="T26" fmla="*/ 141 w 594"/>
                <a:gd name="T27" fmla="*/ 99 h 519"/>
                <a:gd name="T28" fmla="*/ 140 w 594"/>
                <a:gd name="T29" fmla="*/ 105 h 519"/>
                <a:gd name="T30" fmla="*/ 140 w 594"/>
                <a:gd name="T31" fmla="*/ 112 h 519"/>
                <a:gd name="T32" fmla="*/ 141 w 594"/>
                <a:gd name="T33" fmla="*/ 118 h 519"/>
                <a:gd name="T34" fmla="*/ 142 w 594"/>
                <a:gd name="T35" fmla="*/ 124 h 519"/>
                <a:gd name="T36" fmla="*/ 144 w 594"/>
                <a:gd name="T37" fmla="*/ 129 h 5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4"/>
                <a:gd name="T58" fmla="*/ 0 h 519"/>
                <a:gd name="T59" fmla="*/ 594 w 594"/>
                <a:gd name="T60" fmla="*/ 519 h 5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4" h="519">
                  <a:moveTo>
                    <a:pt x="572" y="519"/>
                  </a:moveTo>
                  <a:lnTo>
                    <a:pt x="36" y="162"/>
                  </a:lnTo>
                  <a:lnTo>
                    <a:pt x="18" y="133"/>
                  </a:lnTo>
                  <a:lnTo>
                    <a:pt x="7" y="106"/>
                  </a:lnTo>
                  <a:lnTo>
                    <a:pt x="1" y="82"/>
                  </a:lnTo>
                  <a:lnTo>
                    <a:pt x="0" y="59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594" y="335"/>
                  </a:lnTo>
                  <a:lnTo>
                    <a:pt x="578" y="353"/>
                  </a:lnTo>
                  <a:lnTo>
                    <a:pt x="567" y="375"/>
                  </a:lnTo>
                  <a:lnTo>
                    <a:pt x="560" y="398"/>
                  </a:lnTo>
                  <a:lnTo>
                    <a:pt x="556" y="422"/>
                  </a:lnTo>
                  <a:lnTo>
                    <a:pt x="558" y="448"/>
                  </a:lnTo>
                  <a:lnTo>
                    <a:pt x="560" y="473"/>
                  </a:lnTo>
                  <a:lnTo>
                    <a:pt x="566" y="497"/>
                  </a:lnTo>
                  <a:lnTo>
                    <a:pt x="572" y="51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5" name="Freeform 97"/>
            <p:cNvSpPr>
              <a:spLocks/>
            </p:cNvSpPr>
            <p:nvPr/>
          </p:nvSpPr>
          <p:spPr bwMode="auto">
            <a:xfrm>
              <a:off x="455" y="2325"/>
              <a:ext cx="370" cy="194"/>
            </a:xfrm>
            <a:custGeom>
              <a:avLst/>
              <a:gdLst>
                <a:gd name="T0" fmla="*/ 165 w 738"/>
                <a:gd name="T1" fmla="*/ 33 h 387"/>
                <a:gd name="T2" fmla="*/ 0 w 738"/>
                <a:gd name="T3" fmla="*/ 76 h 387"/>
                <a:gd name="T4" fmla="*/ 2 w 738"/>
                <a:gd name="T5" fmla="*/ 81 h 387"/>
                <a:gd name="T6" fmla="*/ 167 w 738"/>
                <a:gd name="T7" fmla="*/ 38 h 387"/>
                <a:gd name="T8" fmla="*/ 175 w 738"/>
                <a:gd name="T9" fmla="*/ 48 h 387"/>
                <a:gd name="T10" fmla="*/ 8 w 738"/>
                <a:gd name="T11" fmla="*/ 92 h 387"/>
                <a:gd name="T12" fmla="*/ 9 w 738"/>
                <a:gd name="T13" fmla="*/ 97 h 387"/>
                <a:gd name="T14" fmla="*/ 186 w 738"/>
                <a:gd name="T15" fmla="*/ 50 h 387"/>
                <a:gd name="T16" fmla="*/ 170 w 738"/>
                <a:gd name="T17" fmla="*/ 35 h 387"/>
                <a:gd name="T18" fmla="*/ 172 w 738"/>
                <a:gd name="T19" fmla="*/ 1 h 387"/>
                <a:gd name="T20" fmla="*/ 168 w 738"/>
                <a:gd name="T21" fmla="*/ 0 h 387"/>
                <a:gd name="T22" fmla="*/ 167 w 738"/>
                <a:gd name="T23" fmla="*/ 9 h 387"/>
                <a:gd name="T24" fmla="*/ 165 w 738"/>
                <a:gd name="T25" fmla="*/ 33 h 38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8"/>
                <a:gd name="T40" fmla="*/ 0 h 387"/>
                <a:gd name="T41" fmla="*/ 738 w 738"/>
                <a:gd name="T42" fmla="*/ 387 h 38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8" h="387">
                  <a:moveTo>
                    <a:pt x="658" y="132"/>
                  </a:moveTo>
                  <a:lnTo>
                    <a:pt x="0" y="304"/>
                  </a:lnTo>
                  <a:lnTo>
                    <a:pt x="5" y="324"/>
                  </a:lnTo>
                  <a:lnTo>
                    <a:pt x="664" y="152"/>
                  </a:lnTo>
                  <a:lnTo>
                    <a:pt x="699" y="189"/>
                  </a:lnTo>
                  <a:lnTo>
                    <a:pt x="29" y="366"/>
                  </a:lnTo>
                  <a:lnTo>
                    <a:pt x="34" y="387"/>
                  </a:lnTo>
                  <a:lnTo>
                    <a:pt x="738" y="199"/>
                  </a:lnTo>
                  <a:lnTo>
                    <a:pt x="676" y="137"/>
                  </a:lnTo>
                  <a:lnTo>
                    <a:pt x="687" y="1"/>
                  </a:lnTo>
                  <a:lnTo>
                    <a:pt x="668" y="0"/>
                  </a:lnTo>
                  <a:lnTo>
                    <a:pt x="665" y="36"/>
                  </a:lnTo>
                  <a:lnTo>
                    <a:pt x="658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6" name="Freeform 98"/>
            <p:cNvSpPr>
              <a:spLocks/>
            </p:cNvSpPr>
            <p:nvPr/>
          </p:nvSpPr>
          <p:spPr bwMode="auto">
            <a:xfrm>
              <a:off x="471" y="2125"/>
              <a:ext cx="321" cy="200"/>
            </a:xfrm>
            <a:custGeom>
              <a:avLst/>
              <a:gdLst>
                <a:gd name="T0" fmla="*/ 7 w 643"/>
                <a:gd name="T1" fmla="*/ 56 h 401"/>
                <a:gd name="T2" fmla="*/ 0 w 643"/>
                <a:gd name="T3" fmla="*/ 68 h 401"/>
                <a:gd name="T4" fmla="*/ 0 w 643"/>
                <a:gd name="T5" fmla="*/ 83 h 401"/>
                <a:gd name="T6" fmla="*/ 2 w 643"/>
                <a:gd name="T7" fmla="*/ 94 h 401"/>
                <a:gd name="T8" fmla="*/ 3 w 643"/>
                <a:gd name="T9" fmla="*/ 100 h 401"/>
                <a:gd name="T10" fmla="*/ 160 w 643"/>
                <a:gd name="T11" fmla="*/ 37 h 401"/>
                <a:gd name="T12" fmla="*/ 158 w 643"/>
                <a:gd name="T13" fmla="*/ 0 h 401"/>
                <a:gd name="T14" fmla="*/ 7 w 643"/>
                <a:gd name="T15" fmla="*/ 56 h 4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3"/>
                <a:gd name="T25" fmla="*/ 0 h 401"/>
                <a:gd name="T26" fmla="*/ 643 w 643"/>
                <a:gd name="T27" fmla="*/ 401 h 4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3" h="401">
                  <a:moveTo>
                    <a:pt x="30" y="227"/>
                  </a:moveTo>
                  <a:lnTo>
                    <a:pt x="0" y="274"/>
                  </a:lnTo>
                  <a:lnTo>
                    <a:pt x="1" y="335"/>
                  </a:lnTo>
                  <a:lnTo>
                    <a:pt x="11" y="377"/>
                  </a:lnTo>
                  <a:lnTo>
                    <a:pt x="15" y="401"/>
                  </a:lnTo>
                  <a:lnTo>
                    <a:pt x="643" y="149"/>
                  </a:lnTo>
                  <a:lnTo>
                    <a:pt x="635" y="0"/>
                  </a:lnTo>
                  <a:lnTo>
                    <a:pt x="30" y="2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7" name="Freeform 99"/>
            <p:cNvSpPr>
              <a:spLocks/>
            </p:cNvSpPr>
            <p:nvPr/>
          </p:nvSpPr>
          <p:spPr bwMode="auto">
            <a:xfrm>
              <a:off x="478" y="2201"/>
              <a:ext cx="342" cy="157"/>
            </a:xfrm>
            <a:custGeom>
              <a:avLst/>
              <a:gdLst>
                <a:gd name="T0" fmla="*/ 0 w 683"/>
                <a:gd name="T1" fmla="*/ 64 h 316"/>
                <a:gd name="T2" fmla="*/ 9 w 683"/>
                <a:gd name="T3" fmla="*/ 78 h 316"/>
                <a:gd name="T4" fmla="*/ 171 w 683"/>
                <a:gd name="T5" fmla="*/ 13 h 316"/>
                <a:gd name="T6" fmla="*/ 156 w 683"/>
                <a:gd name="T7" fmla="*/ 0 h 316"/>
                <a:gd name="T8" fmla="*/ 0 w 683"/>
                <a:gd name="T9" fmla="*/ 64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3"/>
                <a:gd name="T16" fmla="*/ 0 h 316"/>
                <a:gd name="T17" fmla="*/ 683 w 68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3" h="316">
                  <a:moveTo>
                    <a:pt x="0" y="258"/>
                  </a:moveTo>
                  <a:lnTo>
                    <a:pt x="34" y="316"/>
                  </a:lnTo>
                  <a:lnTo>
                    <a:pt x="683" y="52"/>
                  </a:lnTo>
                  <a:lnTo>
                    <a:pt x="623" y="0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8" name="Freeform 100"/>
            <p:cNvSpPr>
              <a:spLocks/>
            </p:cNvSpPr>
            <p:nvPr/>
          </p:nvSpPr>
          <p:spPr bwMode="auto">
            <a:xfrm>
              <a:off x="166" y="1988"/>
              <a:ext cx="660" cy="377"/>
            </a:xfrm>
            <a:custGeom>
              <a:avLst/>
              <a:gdLst>
                <a:gd name="T0" fmla="*/ 162 w 1321"/>
                <a:gd name="T1" fmla="*/ 128 h 753"/>
                <a:gd name="T2" fmla="*/ 330 w 1321"/>
                <a:gd name="T3" fmla="*/ 64 h 753"/>
                <a:gd name="T4" fmla="*/ 176 w 1321"/>
                <a:gd name="T5" fmla="*/ 0 h 753"/>
                <a:gd name="T6" fmla="*/ 4 w 1321"/>
                <a:gd name="T7" fmla="*/ 39 h 753"/>
                <a:gd name="T8" fmla="*/ 3 w 1321"/>
                <a:gd name="T9" fmla="*/ 40 h 753"/>
                <a:gd name="T10" fmla="*/ 2 w 1321"/>
                <a:gd name="T11" fmla="*/ 44 h 753"/>
                <a:gd name="T12" fmla="*/ 1 w 1321"/>
                <a:gd name="T13" fmla="*/ 49 h 753"/>
                <a:gd name="T14" fmla="*/ 0 w 1321"/>
                <a:gd name="T15" fmla="*/ 56 h 753"/>
                <a:gd name="T16" fmla="*/ 0 w 1321"/>
                <a:gd name="T17" fmla="*/ 65 h 753"/>
                <a:gd name="T18" fmla="*/ 2 w 1321"/>
                <a:gd name="T19" fmla="*/ 75 h 753"/>
                <a:gd name="T20" fmla="*/ 6 w 1321"/>
                <a:gd name="T21" fmla="*/ 85 h 753"/>
                <a:gd name="T22" fmla="*/ 13 w 1321"/>
                <a:gd name="T23" fmla="*/ 96 h 753"/>
                <a:gd name="T24" fmla="*/ 13 w 1321"/>
                <a:gd name="T25" fmla="*/ 96 h 753"/>
                <a:gd name="T26" fmla="*/ 14 w 1321"/>
                <a:gd name="T27" fmla="*/ 96 h 753"/>
                <a:gd name="T28" fmla="*/ 14 w 1321"/>
                <a:gd name="T29" fmla="*/ 96 h 753"/>
                <a:gd name="T30" fmla="*/ 14 w 1321"/>
                <a:gd name="T31" fmla="*/ 96 h 753"/>
                <a:gd name="T32" fmla="*/ 14 w 1321"/>
                <a:gd name="T33" fmla="*/ 96 h 753"/>
                <a:gd name="T34" fmla="*/ 14 w 1321"/>
                <a:gd name="T35" fmla="*/ 96 h 753"/>
                <a:gd name="T36" fmla="*/ 166 w 1321"/>
                <a:gd name="T37" fmla="*/ 189 h 753"/>
                <a:gd name="T38" fmla="*/ 166 w 1321"/>
                <a:gd name="T39" fmla="*/ 186 h 753"/>
                <a:gd name="T40" fmla="*/ 164 w 1321"/>
                <a:gd name="T41" fmla="*/ 181 h 753"/>
                <a:gd name="T42" fmla="*/ 164 w 1321"/>
                <a:gd name="T43" fmla="*/ 181 h 753"/>
                <a:gd name="T44" fmla="*/ 164 w 1321"/>
                <a:gd name="T45" fmla="*/ 181 h 753"/>
                <a:gd name="T46" fmla="*/ 163 w 1321"/>
                <a:gd name="T47" fmla="*/ 179 h 753"/>
                <a:gd name="T48" fmla="*/ 161 w 1321"/>
                <a:gd name="T49" fmla="*/ 174 h 753"/>
                <a:gd name="T50" fmla="*/ 158 w 1321"/>
                <a:gd name="T51" fmla="*/ 168 h 753"/>
                <a:gd name="T52" fmla="*/ 156 w 1321"/>
                <a:gd name="T53" fmla="*/ 160 h 753"/>
                <a:gd name="T54" fmla="*/ 155 w 1321"/>
                <a:gd name="T55" fmla="*/ 151 h 753"/>
                <a:gd name="T56" fmla="*/ 155 w 1321"/>
                <a:gd name="T57" fmla="*/ 143 h 753"/>
                <a:gd name="T58" fmla="*/ 157 w 1321"/>
                <a:gd name="T59" fmla="*/ 135 h 753"/>
                <a:gd name="T60" fmla="*/ 162 w 1321"/>
                <a:gd name="T61" fmla="*/ 128 h 75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1"/>
                <a:gd name="T94" fmla="*/ 0 h 753"/>
                <a:gd name="T95" fmla="*/ 1321 w 1321"/>
                <a:gd name="T96" fmla="*/ 753 h 75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1" h="753">
                  <a:moveTo>
                    <a:pt x="650" y="509"/>
                  </a:moveTo>
                  <a:lnTo>
                    <a:pt x="1321" y="255"/>
                  </a:lnTo>
                  <a:lnTo>
                    <a:pt x="704" y="0"/>
                  </a:lnTo>
                  <a:lnTo>
                    <a:pt x="17" y="154"/>
                  </a:lnTo>
                  <a:lnTo>
                    <a:pt x="15" y="159"/>
                  </a:lnTo>
                  <a:lnTo>
                    <a:pt x="9" y="173"/>
                  </a:lnTo>
                  <a:lnTo>
                    <a:pt x="4" y="195"/>
                  </a:lnTo>
                  <a:lnTo>
                    <a:pt x="0" y="224"/>
                  </a:lnTo>
                  <a:lnTo>
                    <a:pt x="1" y="258"/>
                  </a:lnTo>
                  <a:lnTo>
                    <a:pt x="9" y="298"/>
                  </a:lnTo>
                  <a:lnTo>
                    <a:pt x="27" y="339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57" y="383"/>
                  </a:lnTo>
                  <a:lnTo>
                    <a:pt x="58" y="384"/>
                  </a:lnTo>
                  <a:lnTo>
                    <a:pt x="666" y="753"/>
                  </a:lnTo>
                  <a:lnTo>
                    <a:pt x="666" y="743"/>
                  </a:lnTo>
                  <a:lnTo>
                    <a:pt x="657" y="721"/>
                  </a:lnTo>
                  <a:lnTo>
                    <a:pt x="654" y="714"/>
                  </a:lnTo>
                  <a:lnTo>
                    <a:pt x="645" y="696"/>
                  </a:lnTo>
                  <a:lnTo>
                    <a:pt x="635" y="670"/>
                  </a:lnTo>
                  <a:lnTo>
                    <a:pt x="626" y="638"/>
                  </a:lnTo>
                  <a:lnTo>
                    <a:pt x="620" y="604"/>
                  </a:lnTo>
                  <a:lnTo>
                    <a:pt x="621" y="569"/>
                  </a:lnTo>
                  <a:lnTo>
                    <a:pt x="629" y="537"/>
                  </a:lnTo>
                  <a:lnTo>
                    <a:pt x="650" y="5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9" name="Freeform 101"/>
            <p:cNvSpPr>
              <a:spLocks/>
            </p:cNvSpPr>
            <p:nvPr/>
          </p:nvSpPr>
          <p:spPr bwMode="auto">
            <a:xfrm>
              <a:off x="198" y="2002"/>
              <a:ext cx="593" cy="227"/>
            </a:xfrm>
            <a:custGeom>
              <a:avLst/>
              <a:gdLst>
                <a:gd name="T0" fmla="*/ 297 w 1186"/>
                <a:gd name="T1" fmla="*/ 56 h 456"/>
                <a:gd name="T2" fmla="*/ 147 w 1186"/>
                <a:gd name="T3" fmla="*/ 113 h 456"/>
                <a:gd name="T4" fmla="*/ 0 w 1186"/>
                <a:gd name="T5" fmla="*/ 36 h 456"/>
                <a:gd name="T6" fmla="*/ 159 w 1186"/>
                <a:gd name="T7" fmla="*/ 0 h 456"/>
                <a:gd name="T8" fmla="*/ 297 w 1186"/>
                <a:gd name="T9" fmla="*/ 5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6"/>
                <a:gd name="T16" fmla="*/ 0 h 456"/>
                <a:gd name="T17" fmla="*/ 1186 w 1186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6" h="456">
                  <a:moveTo>
                    <a:pt x="1186" y="226"/>
                  </a:moveTo>
                  <a:lnTo>
                    <a:pt x="586" y="456"/>
                  </a:lnTo>
                  <a:lnTo>
                    <a:pt x="0" y="144"/>
                  </a:lnTo>
                  <a:lnTo>
                    <a:pt x="639" y="0"/>
                  </a:lnTo>
                  <a:lnTo>
                    <a:pt x="1186" y="2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0" name="Freeform 102"/>
            <p:cNvSpPr>
              <a:spLocks/>
            </p:cNvSpPr>
            <p:nvPr/>
          </p:nvSpPr>
          <p:spPr bwMode="auto">
            <a:xfrm>
              <a:off x="177" y="2079"/>
              <a:ext cx="302" cy="260"/>
            </a:xfrm>
            <a:custGeom>
              <a:avLst/>
              <a:gdLst>
                <a:gd name="T0" fmla="*/ 150 w 605"/>
                <a:gd name="T1" fmla="*/ 130 h 522"/>
                <a:gd name="T2" fmla="*/ 11 w 605"/>
                <a:gd name="T3" fmla="*/ 45 h 522"/>
                <a:gd name="T4" fmla="*/ 6 w 605"/>
                <a:gd name="T5" fmla="*/ 37 h 522"/>
                <a:gd name="T6" fmla="*/ 3 w 605"/>
                <a:gd name="T7" fmla="*/ 30 h 522"/>
                <a:gd name="T8" fmla="*/ 0 w 605"/>
                <a:gd name="T9" fmla="*/ 23 h 522"/>
                <a:gd name="T10" fmla="*/ 0 w 605"/>
                <a:gd name="T11" fmla="*/ 17 h 522"/>
                <a:gd name="T12" fmla="*/ 0 w 605"/>
                <a:gd name="T13" fmla="*/ 11 h 522"/>
                <a:gd name="T14" fmla="*/ 0 w 605"/>
                <a:gd name="T15" fmla="*/ 6 h 522"/>
                <a:gd name="T16" fmla="*/ 1 w 605"/>
                <a:gd name="T17" fmla="*/ 3 h 522"/>
                <a:gd name="T18" fmla="*/ 2 w 605"/>
                <a:gd name="T19" fmla="*/ 0 h 522"/>
                <a:gd name="T20" fmla="*/ 151 w 605"/>
                <a:gd name="T21" fmla="*/ 79 h 522"/>
                <a:gd name="T22" fmla="*/ 147 w 605"/>
                <a:gd name="T23" fmla="*/ 84 h 522"/>
                <a:gd name="T24" fmla="*/ 145 w 605"/>
                <a:gd name="T25" fmla="*/ 90 h 522"/>
                <a:gd name="T26" fmla="*/ 144 w 605"/>
                <a:gd name="T27" fmla="*/ 97 h 522"/>
                <a:gd name="T28" fmla="*/ 144 w 605"/>
                <a:gd name="T29" fmla="*/ 104 h 522"/>
                <a:gd name="T30" fmla="*/ 145 w 605"/>
                <a:gd name="T31" fmla="*/ 111 h 522"/>
                <a:gd name="T32" fmla="*/ 146 w 605"/>
                <a:gd name="T33" fmla="*/ 117 h 522"/>
                <a:gd name="T34" fmla="*/ 148 w 605"/>
                <a:gd name="T35" fmla="*/ 124 h 522"/>
                <a:gd name="T36" fmla="*/ 150 w 605"/>
                <a:gd name="T37" fmla="*/ 130 h 5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5"/>
                <a:gd name="T58" fmla="*/ 0 h 522"/>
                <a:gd name="T59" fmla="*/ 605 w 605"/>
                <a:gd name="T60" fmla="*/ 522 h 5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5" h="522">
                  <a:moveTo>
                    <a:pt x="602" y="522"/>
                  </a:moveTo>
                  <a:lnTo>
                    <a:pt x="47" y="180"/>
                  </a:lnTo>
                  <a:lnTo>
                    <a:pt x="26" y="149"/>
                  </a:lnTo>
                  <a:lnTo>
                    <a:pt x="12" y="120"/>
                  </a:lnTo>
                  <a:lnTo>
                    <a:pt x="3" y="94"/>
                  </a:lnTo>
                  <a:lnTo>
                    <a:pt x="0" y="68"/>
                  </a:lnTo>
                  <a:lnTo>
                    <a:pt x="0" y="46"/>
                  </a:lnTo>
                  <a:lnTo>
                    <a:pt x="2" y="27"/>
                  </a:lnTo>
                  <a:lnTo>
                    <a:pt x="6" y="12"/>
                  </a:lnTo>
                  <a:lnTo>
                    <a:pt x="9" y="0"/>
                  </a:lnTo>
                  <a:lnTo>
                    <a:pt x="605" y="318"/>
                  </a:lnTo>
                  <a:lnTo>
                    <a:pt x="591" y="340"/>
                  </a:lnTo>
                  <a:lnTo>
                    <a:pt x="582" y="364"/>
                  </a:lnTo>
                  <a:lnTo>
                    <a:pt x="577" y="390"/>
                  </a:lnTo>
                  <a:lnTo>
                    <a:pt x="577" y="418"/>
                  </a:lnTo>
                  <a:lnTo>
                    <a:pt x="580" y="446"/>
                  </a:lnTo>
                  <a:lnTo>
                    <a:pt x="586" y="472"/>
                  </a:lnTo>
                  <a:lnTo>
                    <a:pt x="592" y="497"/>
                  </a:lnTo>
                  <a:lnTo>
                    <a:pt x="602" y="5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1" name="Freeform 103"/>
            <p:cNvSpPr>
              <a:spLocks/>
            </p:cNvSpPr>
            <p:nvPr/>
          </p:nvSpPr>
          <p:spPr bwMode="auto">
            <a:xfrm>
              <a:off x="478" y="2125"/>
              <a:ext cx="351" cy="240"/>
            </a:xfrm>
            <a:custGeom>
              <a:avLst/>
              <a:gdLst>
                <a:gd name="T0" fmla="*/ 155 w 701"/>
                <a:gd name="T1" fmla="*/ 36 h 480"/>
                <a:gd name="T2" fmla="*/ 0 w 701"/>
                <a:gd name="T3" fmla="*/ 99 h 480"/>
                <a:gd name="T4" fmla="*/ 2 w 701"/>
                <a:gd name="T5" fmla="*/ 104 h 480"/>
                <a:gd name="T6" fmla="*/ 157 w 701"/>
                <a:gd name="T7" fmla="*/ 42 h 480"/>
                <a:gd name="T8" fmla="*/ 166 w 701"/>
                <a:gd name="T9" fmla="*/ 51 h 480"/>
                <a:gd name="T10" fmla="*/ 9 w 701"/>
                <a:gd name="T11" fmla="*/ 115 h 480"/>
                <a:gd name="T12" fmla="*/ 11 w 701"/>
                <a:gd name="T13" fmla="*/ 120 h 480"/>
                <a:gd name="T14" fmla="*/ 176 w 701"/>
                <a:gd name="T15" fmla="*/ 53 h 480"/>
                <a:gd name="T16" fmla="*/ 159 w 701"/>
                <a:gd name="T17" fmla="*/ 37 h 480"/>
                <a:gd name="T18" fmla="*/ 159 w 701"/>
                <a:gd name="T19" fmla="*/ 0 h 480"/>
                <a:gd name="T20" fmla="*/ 154 w 701"/>
                <a:gd name="T21" fmla="*/ 0 h 480"/>
                <a:gd name="T22" fmla="*/ 154 w 701"/>
                <a:gd name="T23" fmla="*/ 12 h 480"/>
                <a:gd name="T24" fmla="*/ 155 w 701"/>
                <a:gd name="T25" fmla="*/ 36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1"/>
                <a:gd name="T40" fmla="*/ 0 h 480"/>
                <a:gd name="T41" fmla="*/ 701 w 701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1" h="480">
                  <a:moveTo>
                    <a:pt x="617" y="144"/>
                  </a:moveTo>
                  <a:lnTo>
                    <a:pt x="0" y="394"/>
                  </a:lnTo>
                  <a:lnTo>
                    <a:pt x="6" y="416"/>
                  </a:lnTo>
                  <a:lnTo>
                    <a:pt x="626" y="165"/>
                  </a:lnTo>
                  <a:lnTo>
                    <a:pt x="663" y="201"/>
                  </a:lnTo>
                  <a:lnTo>
                    <a:pt x="33" y="459"/>
                  </a:lnTo>
                  <a:lnTo>
                    <a:pt x="41" y="480"/>
                  </a:lnTo>
                  <a:lnTo>
                    <a:pt x="701" y="209"/>
                  </a:lnTo>
                  <a:lnTo>
                    <a:pt x="636" y="148"/>
                  </a:lnTo>
                  <a:lnTo>
                    <a:pt x="634" y="0"/>
                  </a:lnTo>
                  <a:lnTo>
                    <a:pt x="615" y="0"/>
                  </a:lnTo>
                  <a:lnTo>
                    <a:pt x="616" y="46"/>
                  </a:lnTo>
                  <a:lnTo>
                    <a:pt x="617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2" name="Freeform 104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3" name="Freeform 105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4" name="Freeform 106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5" name="Freeform 107"/>
            <p:cNvSpPr>
              <a:spLocks/>
            </p:cNvSpPr>
            <p:nvPr/>
          </p:nvSpPr>
          <p:spPr bwMode="auto">
            <a:xfrm>
              <a:off x="434" y="2042"/>
              <a:ext cx="349" cy="113"/>
            </a:xfrm>
            <a:custGeom>
              <a:avLst/>
              <a:gdLst>
                <a:gd name="T0" fmla="*/ 0 w 698"/>
                <a:gd name="T1" fmla="*/ 43 h 225"/>
                <a:gd name="T2" fmla="*/ 7 w 698"/>
                <a:gd name="T3" fmla="*/ 57 h 225"/>
                <a:gd name="T4" fmla="*/ 175 w 698"/>
                <a:gd name="T5" fmla="*/ 13 h 225"/>
                <a:gd name="T6" fmla="*/ 161 w 698"/>
                <a:gd name="T7" fmla="*/ 0 h 225"/>
                <a:gd name="T8" fmla="*/ 0 w 698"/>
                <a:gd name="T9" fmla="*/ 43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8"/>
                <a:gd name="T16" fmla="*/ 0 h 225"/>
                <a:gd name="T17" fmla="*/ 698 w 698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8" h="225">
                  <a:moveTo>
                    <a:pt x="0" y="171"/>
                  </a:moveTo>
                  <a:lnTo>
                    <a:pt x="29" y="225"/>
                  </a:lnTo>
                  <a:lnTo>
                    <a:pt x="698" y="50"/>
                  </a:lnTo>
                  <a:lnTo>
                    <a:pt x="644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6" name="Freeform 108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7" name="Freeform 109"/>
            <p:cNvSpPr>
              <a:spLocks/>
            </p:cNvSpPr>
            <p:nvPr/>
          </p:nvSpPr>
          <p:spPr bwMode="auto">
            <a:xfrm>
              <a:off x="179" y="1843"/>
              <a:ext cx="584" cy="199"/>
            </a:xfrm>
            <a:custGeom>
              <a:avLst/>
              <a:gdLst>
                <a:gd name="T0" fmla="*/ 292 w 1167"/>
                <a:gd name="T1" fmla="*/ 61 h 397"/>
                <a:gd name="T2" fmla="*/ 138 w 1167"/>
                <a:gd name="T3" fmla="*/ 100 h 397"/>
                <a:gd name="T4" fmla="*/ 0 w 1167"/>
                <a:gd name="T5" fmla="*/ 20 h 397"/>
                <a:gd name="T6" fmla="*/ 162 w 1167"/>
                <a:gd name="T7" fmla="*/ 0 h 397"/>
                <a:gd name="T8" fmla="*/ 292 w 1167"/>
                <a:gd name="T9" fmla="*/ 61 h 3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7"/>
                <a:gd name="T16" fmla="*/ 0 h 397"/>
                <a:gd name="T17" fmla="*/ 1167 w 1167"/>
                <a:gd name="T18" fmla="*/ 397 h 3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7" h="397">
                  <a:moveTo>
                    <a:pt x="1167" y="243"/>
                  </a:moveTo>
                  <a:lnTo>
                    <a:pt x="551" y="397"/>
                  </a:lnTo>
                  <a:lnTo>
                    <a:pt x="0" y="78"/>
                  </a:lnTo>
                  <a:lnTo>
                    <a:pt x="646" y="0"/>
                  </a:lnTo>
                  <a:lnTo>
                    <a:pt x="1167" y="2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8" name="Freeform 110"/>
            <p:cNvSpPr>
              <a:spLocks/>
            </p:cNvSpPr>
            <p:nvPr/>
          </p:nvSpPr>
          <p:spPr bwMode="auto">
            <a:xfrm>
              <a:off x="154" y="1885"/>
              <a:ext cx="288" cy="252"/>
            </a:xfrm>
            <a:custGeom>
              <a:avLst/>
              <a:gdLst>
                <a:gd name="T0" fmla="*/ 139 w 576"/>
                <a:gd name="T1" fmla="*/ 126 h 503"/>
                <a:gd name="T2" fmla="*/ 9 w 576"/>
                <a:gd name="T3" fmla="*/ 39 h 503"/>
                <a:gd name="T4" fmla="*/ 5 w 576"/>
                <a:gd name="T5" fmla="*/ 33 h 503"/>
                <a:gd name="T6" fmla="*/ 1 w 576"/>
                <a:gd name="T7" fmla="*/ 26 h 503"/>
                <a:gd name="T8" fmla="*/ 1 w 576"/>
                <a:gd name="T9" fmla="*/ 20 h 503"/>
                <a:gd name="T10" fmla="*/ 0 w 576"/>
                <a:gd name="T11" fmla="*/ 15 h 503"/>
                <a:gd name="T12" fmla="*/ 1 w 576"/>
                <a:gd name="T13" fmla="*/ 10 h 503"/>
                <a:gd name="T14" fmla="*/ 1 w 576"/>
                <a:gd name="T15" fmla="*/ 6 h 503"/>
                <a:gd name="T16" fmla="*/ 3 w 576"/>
                <a:gd name="T17" fmla="*/ 3 h 503"/>
                <a:gd name="T18" fmla="*/ 4 w 576"/>
                <a:gd name="T19" fmla="*/ 0 h 503"/>
                <a:gd name="T20" fmla="*/ 144 w 576"/>
                <a:gd name="T21" fmla="*/ 81 h 503"/>
                <a:gd name="T22" fmla="*/ 140 w 576"/>
                <a:gd name="T23" fmla="*/ 86 h 503"/>
                <a:gd name="T24" fmla="*/ 138 w 576"/>
                <a:gd name="T25" fmla="*/ 91 h 503"/>
                <a:gd name="T26" fmla="*/ 136 w 576"/>
                <a:gd name="T27" fmla="*/ 97 h 503"/>
                <a:gd name="T28" fmla="*/ 135 w 576"/>
                <a:gd name="T29" fmla="*/ 103 h 503"/>
                <a:gd name="T30" fmla="*/ 135 w 576"/>
                <a:gd name="T31" fmla="*/ 109 h 503"/>
                <a:gd name="T32" fmla="*/ 136 w 576"/>
                <a:gd name="T33" fmla="*/ 115 h 503"/>
                <a:gd name="T34" fmla="*/ 137 w 576"/>
                <a:gd name="T35" fmla="*/ 121 h 503"/>
                <a:gd name="T36" fmla="*/ 139 w 576"/>
                <a:gd name="T37" fmla="*/ 126 h 5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76"/>
                <a:gd name="T58" fmla="*/ 0 h 503"/>
                <a:gd name="T59" fmla="*/ 576 w 576"/>
                <a:gd name="T60" fmla="*/ 503 h 5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76" h="503">
                  <a:moveTo>
                    <a:pt x="555" y="503"/>
                  </a:moveTo>
                  <a:lnTo>
                    <a:pt x="36" y="156"/>
                  </a:lnTo>
                  <a:lnTo>
                    <a:pt x="17" y="129"/>
                  </a:lnTo>
                  <a:lnTo>
                    <a:pt x="6" y="102"/>
                  </a:lnTo>
                  <a:lnTo>
                    <a:pt x="1" y="78"/>
                  </a:lnTo>
                  <a:lnTo>
                    <a:pt x="0" y="57"/>
                  </a:lnTo>
                  <a:lnTo>
                    <a:pt x="2" y="38"/>
                  </a:lnTo>
                  <a:lnTo>
                    <a:pt x="6" y="22"/>
                  </a:lnTo>
                  <a:lnTo>
                    <a:pt x="12" y="9"/>
                  </a:lnTo>
                  <a:lnTo>
                    <a:pt x="16" y="0"/>
                  </a:lnTo>
                  <a:lnTo>
                    <a:pt x="576" y="324"/>
                  </a:lnTo>
                  <a:lnTo>
                    <a:pt x="560" y="343"/>
                  </a:lnTo>
                  <a:lnTo>
                    <a:pt x="549" y="362"/>
                  </a:lnTo>
                  <a:lnTo>
                    <a:pt x="542" y="385"/>
                  </a:lnTo>
                  <a:lnTo>
                    <a:pt x="540" y="409"/>
                  </a:lnTo>
                  <a:lnTo>
                    <a:pt x="540" y="434"/>
                  </a:lnTo>
                  <a:lnTo>
                    <a:pt x="543" y="458"/>
                  </a:lnTo>
                  <a:lnTo>
                    <a:pt x="548" y="481"/>
                  </a:lnTo>
                  <a:lnTo>
                    <a:pt x="555" y="50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9" name="Freeform 111"/>
            <p:cNvSpPr>
              <a:spLocks/>
            </p:cNvSpPr>
            <p:nvPr/>
          </p:nvSpPr>
          <p:spPr bwMode="auto">
            <a:xfrm>
              <a:off x="434" y="1973"/>
              <a:ext cx="357" cy="188"/>
            </a:xfrm>
            <a:custGeom>
              <a:avLst/>
              <a:gdLst>
                <a:gd name="T0" fmla="*/ 159 w 716"/>
                <a:gd name="T1" fmla="*/ 33 h 375"/>
                <a:gd name="T2" fmla="*/ 0 w 716"/>
                <a:gd name="T3" fmla="*/ 74 h 375"/>
                <a:gd name="T4" fmla="*/ 1 w 716"/>
                <a:gd name="T5" fmla="*/ 79 h 375"/>
                <a:gd name="T6" fmla="*/ 160 w 716"/>
                <a:gd name="T7" fmla="*/ 37 h 375"/>
                <a:gd name="T8" fmla="*/ 169 w 716"/>
                <a:gd name="T9" fmla="*/ 46 h 375"/>
                <a:gd name="T10" fmla="*/ 7 w 716"/>
                <a:gd name="T11" fmla="*/ 89 h 375"/>
                <a:gd name="T12" fmla="*/ 8 w 716"/>
                <a:gd name="T13" fmla="*/ 94 h 375"/>
                <a:gd name="T14" fmla="*/ 178 w 716"/>
                <a:gd name="T15" fmla="*/ 49 h 375"/>
                <a:gd name="T16" fmla="*/ 163 w 716"/>
                <a:gd name="T17" fmla="*/ 34 h 375"/>
                <a:gd name="T18" fmla="*/ 166 w 716"/>
                <a:gd name="T19" fmla="*/ 1 h 375"/>
                <a:gd name="T20" fmla="*/ 161 w 716"/>
                <a:gd name="T21" fmla="*/ 0 h 375"/>
                <a:gd name="T22" fmla="*/ 160 w 716"/>
                <a:gd name="T23" fmla="*/ 11 h 375"/>
                <a:gd name="T24" fmla="*/ 159 w 716"/>
                <a:gd name="T25" fmla="*/ 33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6"/>
                <a:gd name="T40" fmla="*/ 0 h 375"/>
                <a:gd name="T41" fmla="*/ 716 w 716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6" h="375">
                  <a:moveTo>
                    <a:pt x="637" y="129"/>
                  </a:moveTo>
                  <a:lnTo>
                    <a:pt x="0" y="295"/>
                  </a:lnTo>
                  <a:lnTo>
                    <a:pt x="5" y="315"/>
                  </a:lnTo>
                  <a:lnTo>
                    <a:pt x="643" y="148"/>
                  </a:lnTo>
                  <a:lnTo>
                    <a:pt x="678" y="184"/>
                  </a:lnTo>
                  <a:lnTo>
                    <a:pt x="28" y="355"/>
                  </a:lnTo>
                  <a:lnTo>
                    <a:pt x="32" y="375"/>
                  </a:lnTo>
                  <a:lnTo>
                    <a:pt x="716" y="194"/>
                  </a:lnTo>
                  <a:lnTo>
                    <a:pt x="656" y="133"/>
                  </a:lnTo>
                  <a:lnTo>
                    <a:pt x="665" y="2"/>
                  </a:lnTo>
                  <a:lnTo>
                    <a:pt x="647" y="0"/>
                  </a:lnTo>
                  <a:lnTo>
                    <a:pt x="644" y="41"/>
                  </a:lnTo>
                  <a:lnTo>
                    <a:pt x="637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0" name="Freeform 112"/>
            <p:cNvSpPr>
              <a:spLocks/>
            </p:cNvSpPr>
            <p:nvPr/>
          </p:nvSpPr>
          <p:spPr bwMode="auto">
            <a:xfrm>
              <a:off x="488" y="1756"/>
              <a:ext cx="311" cy="194"/>
            </a:xfrm>
            <a:custGeom>
              <a:avLst/>
              <a:gdLst>
                <a:gd name="T0" fmla="*/ 7 w 623"/>
                <a:gd name="T1" fmla="*/ 55 h 389"/>
                <a:gd name="T2" fmla="*/ 0 w 623"/>
                <a:gd name="T3" fmla="*/ 66 h 389"/>
                <a:gd name="T4" fmla="*/ 0 w 623"/>
                <a:gd name="T5" fmla="*/ 81 h 389"/>
                <a:gd name="T6" fmla="*/ 2 w 623"/>
                <a:gd name="T7" fmla="*/ 91 h 389"/>
                <a:gd name="T8" fmla="*/ 3 w 623"/>
                <a:gd name="T9" fmla="*/ 97 h 389"/>
                <a:gd name="T10" fmla="*/ 155 w 623"/>
                <a:gd name="T11" fmla="*/ 36 h 389"/>
                <a:gd name="T12" fmla="*/ 153 w 623"/>
                <a:gd name="T13" fmla="*/ 0 h 389"/>
                <a:gd name="T14" fmla="*/ 7 w 623"/>
                <a:gd name="T15" fmla="*/ 55 h 3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3"/>
                <a:gd name="T25" fmla="*/ 0 h 389"/>
                <a:gd name="T26" fmla="*/ 623 w 623"/>
                <a:gd name="T27" fmla="*/ 389 h 3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3" h="389">
                  <a:moveTo>
                    <a:pt x="29" y="221"/>
                  </a:moveTo>
                  <a:lnTo>
                    <a:pt x="0" y="266"/>
                  </a:lnTo>
                  <a:lnTo>
                    <a:pt x="2" y="326"/>
                  </a:lnTo>
                  <a:lnTo>
                    <a:pt x="11" y="365"/>
                  </a:lnTo>
                  <a:lnTo>
                    <a:pt x="15" y="389"/>
                  </a:lnTo>
                  <a:lnTo>
                    <a:pt x="623" y="145"/>
                  </a:lnTo>
                  <a:lnTo>
                    <a:pt x="615" y="0"/>
                  </a:lnTo>
                  <a:lnTo>
                    <a:pt x="29" y="2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1" name="Freeform 113"/>
            <p:cNvSpPr>
              <a:spLocks/>
            </p:cNvSpPr>
            <p:nvPr/>
          </p:nvSpPr>
          <p:spPr bwMode="auto">
            <a:xfrm>
              <a:off x="496" y="1830"/>
              <a:ext cx="330" cy="153"/>
            </a:xfrm>
            <a:custGeom>
              <a:avLst/>
              <a:gdLst>
                <a:gd name="T0" fmla="*/ 0 w 662"/>
                <a:gd name="T1" fmla="*/ 63 h 305"/>
                <a:gd name="T2" fmla="*/ 8 w 662"/>
                <a:gd name="T3" fmla="*/ 77 h 305"/>
                <a:gd name="T4" fmla="*/ 165 w 662"/>
                <a:gd name="T5" fmla="*/ 13 h 305"/>
                <a:gd name="T6" fmla="*/ 150 w 662"/>
                <a:gd name="T7" fmla="*/ 0 h 305"/>
                <a:gd name="T8" fmla="*/ 0 w 662"/>
                <a:gd name="T9" fmla="*/ 63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2"/>
                <a:gd name="T16" fmla="*/ 0 h 305"/>
                <a:gd name="T17" fmla="*/ 662 w 662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2" h="305">
                  <a:moveTo>
                    <a:pt x="0" y="250"/>
                  </a:moveTo>
                  <a:lnTo>
                    <a:pt x="33" y="305"/>
                  </a:lnTo>
                  <a:lnTo>
                    <a:pt x="662" y="51"/>
                  </a:lnTo>
                  <a:lnTo>
                    <a:pt x="604" y="0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2" name="Freeform 114"/>
            <p:cNvSpPr>
              <a:spLocks/>
            </p:cNvSpPr>
            <p:nvPr/>
          </p:nvSpPr>
          <p:spPr bwMode="auto">
            <a:xfrm>
              <a:off x="193" y="1624"/>
              <a:ext cx="639" cy="365"/>
            </a:xfrm>
            <a:custGeom>
              <a:avLst/>
              <a:gdLst>
                <a:gd name="T0" fmla="*/ 157 w 1279"/>
                <a:gd name="T1" fmla="*/ 123 h 731"/>
                <a:gd name="T2" fmla="*/ 319 w 1279"/>
                <a:gd name="T3" fmla="*/ 62 h 731"/>
                <a:gd name="T4" fmla="*/ 170 w 1279"/>
                <a:gd name="T5" fmla="*/ 0 h 731"/>
                <a:gd name="T6" fmla="*/ 4 w 1279"/>
                <a:gd name="T7" fmla="*/ 37 h 731"/>
                <a:gd name="T8" fmla="*/ 3 w 1279"/>
                <a:gd name="T9" fmla="*/ 39 h 731"/>
                <a:gd name="T10" fmla="*/ 2 w 1279"/>
                <a:gd name="T11" fmla="*/ 42 h 731"/>
                <a:gd name="T12" fmla="*/ 1 w 1279"/>
                <a:gd name="T13" fmla="*/ 47 h 731"/>
                <a:gd name="T14" fmla="*/ 0 w 1279"/>
                <a:gd name="T15" fmla="*/ 54 h 731"/>
                <a:gd name="T16" fmla="*/ 0 w 1279"/>
                <a:gd name="T17" fmla="*/ 62 h 731"/>
                <a:gd name="T18" fmla="*/ 2 w 1279"/>
                <a:gd name="T19" fmla="*/ 72 h 731"/>
                <a:gd name="T20" fmla="*/ 6 w 1279"/>
                <a:gd name="T21" fmla="*/ 82 h 731"/>
                <a:gd name="T22" fmla="*/ 13 w 1279"/>
                <a:gd name="T23" fmla="*/ 92 h 731"/>
                <a:gd name="T24" fmla="*/ 13 w 1279"/>
                <a:gd name="T25" fmla="*/ 92 h 731"/>
                <a:gd name="T26" fmla="*/ 13 w 1279"/>
                <a:gd name="T27" fmla="*/ 92 h 731"/>
                <a:gd name="T28" fmla="*/ 13 w 1279"/>
                <a:gd name="T29" fmla="*/ 93 h 731"/>
                <a:gd name="T30" fmla="*/ 13 w 1279"/>
                <a:gd name="T31" fmla="*/ 93 h 731"/>
                <a:gd name="T32" fmla="*/ 13 w 1279"/>
                <a:gd name="T33" fmla="*/ 93 h 731"/>
                <a:gd name="T34" fmla="*/ 13 w 1279"/>
                <a:gd name="T35" fmla="*/ 93 h 731"/>
                <a:gd name="T36" fmla="*/ 161 w 1279"/>
                <a:gd name="T37" fmla="*/ 182 h 731"/>
                <a:gd name="T38" fmla="*/ 161 w 1279"/>
                <a:gd name="T39" fmla="*/ 180 h 731"/>
                <a:gd name="T40" fmla="*/ 159 w 1279"/>
                <a:gd name="T41" fmla="*/ 175 h 731"/>
                <a:gd name="T42" fmla="*/ 159 w 1279"/>
                <a:gd name="T43" fmla="*/ 175 h 731"/>
                <a:gd name="T44" fmla="*/ 159 w 1279"/>
                <a:gd name="T45" fmla="*/ 174 h 731"/>
                <a:gd name="T46" fmla="*/ 158 w 1279"/>
                <a:gd name="T47" fmla="*/ 173 h 731"/>
                <a:gd name="T48" fmla="*/ 156 w 1279"/>
                <a:gd name="T49" fmla="*/ 169 h 731"/>
                <a:gd name="T50" fmla="*/ 154 w 1279"/>
                <a:gd name="T51" fmla="*/ 162 h 731"/>
                <a:gd name="T52" fmla="*/ 151 w 1279"/>
                <a:gd name="T53" fmla="*/ 154 h 731"/>
                <a:gd name="T54" fmla="*/ 150 w 1279"/>
                <a:gd name="T55" fmla="*/ 146 h 731"/>
                <a:gd name="T56" fmla="*/ 150 w 1279"/>
                <a:gd name="T57" fmla="*/ 138 h 731"/>
                <a:gd name="T58" fmla="*/ 152 w 1279"/>
                <a:gd name="T59" fmla="*/ 130 h 731"/>
                <a:gd name="T60" fmla="*/ 157 w 1279"/>
                <a:gd name="T61" fmla="*/ 123 h 7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79"/>
                <a:gd name="T94" fmla="*/ 0 h 731"/>
                <a:gd name="T95" fmla="*/ 1279 w 1279"/>
                <a:gd name="T96" fmla="*/ 731 h 73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79" h="731">
                  <a:moveTo>
                    <a:pt x="629" y="495"/>
                  </a:moveTo>
                  <a:lnTo>
                    <a:pt x="1279" y="248"/>
                  </a:lnTo>
                  <a:lnTo>
                    <a:pt x="681" y="0"/>
                  </a:lnTo>
                  <a:lnTo>
                    <a:pt x="16" y="150"/>
                  </a:lnTo>
                  <a:lnTo>
                    <a:pt x="14" y="156"/>
                  </a:lnTo>
                  <a:lnTo>
                    <a:pt x="8" y="169"/>
                  </a:lnTo>
                  <a:lnTo>
                    <a:pt x="4" y="190"/>
                  </a:lnTo>
                  <a:lnTo>
                    <a:pt x="0" y="219"/>
                  </a:lnTo>
                  <a:lnTo>
                    <a:pt x="0" y="251"/>
                  </a:lnTo>
                  <a:lnTo>
                    <a:pt x="8" y="289"/>
                  </a:lnTo>
                  <a:lnTo>
                    <a:pt x="26" y="329"/>
                  </a:lnTo>
                  <a:lnTo>
                    <a:pt x="53" y="371"/>
                  </a:lnTo>
                  <a:lnTo>
                    <a:pt x="54" y="371"/>
                  </a:lnTo>
                  <a:lnTo>
                    <a:pt x="54" y="372"/>
                  </a:lnTo>
                  <a:lnTo>
                    <a:pt x="644" y="731"/>
                  </a:lnTo>
                  <a:lnTo>
                    <a:pt x="646" y="721"/>
                  </a:lnTo>
                  <a:lnTo>
                    <a:pt x="636" y="700"/>
                  </a:lnTo>
                  <a:lnTo>
                    <a:pt x="636" y="699"/>
                  </a:lnTo>
                  <a:lnTo>
                    <a:pt x="633" y="692"/>
                  </a:lnTo>
                  <a:lnTo>
                    <a:pt x="625" y="676"/>
                  </a:lnTo>
                  <a:lnTo>
                    <a:pt x="616" y="650"/>
                  </a:lnTo>
                  <a:lnTo>
                    <a:pt x="606" y="619"/>
                  </a:lnTo>
                  <a:lnTo>
                    <a:pt x="601" y="586"/>
                  </a:lnTo>
                  <a:lnTo>
                    <a:pt x="601" y="553"/>
                  </a:lnTo>
                  <a:lnTo>
                    <a:pt x="610" y="521"/>
                  </a:lnTo>
                  <a:lnTo>
                    <a:pt x="629" y="4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3" name="Freeform 115"/>
            <p:cNvSpPr>
              <a:spLocks/>
            </p:cNvSpPr>
            <p:nvPr/>
          </p:nvSpPr>
          <p:spPr bwMode="auto">
            <a:xfrm>
              <a:off x="224" y="1637"/>
              <a:ext cx="574" cy="221"/>
            </a:xfrm>
            <a:custGeom>
              <a:avLst/>
              <a:gdLst>
                <a:gd name="T0" fmla="*/ 287 w 1148"/>
                <a:gd name="T1" fmla="*/ 55 h 443"/>
                <a:gd name="T2" fmla="*/ 142 w 1148"/>
                <a:gd name="T3" fmla="*/ 110 h 443"/>
                <a:gd name="T4" fmla="*/ 0 w 1148"/>
                <a:gd name="T5" fmla="*/ 35 h 443"/>
                <a:gd name="T6" fmla="*/ 154 w 1148"/>
                <a:gd name="T7" fmla="*/ 0 h 443"/>
                <a:gd name="T8" fmla="*/ 287 w 1148"/>
                <a:gd name="T9" fmla="*/ 55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8"/>
                <a:gd name="T16" fmla="*/ 0 h 443"/>
                <a:gd name="T17" fmla="*/ 1148 w 1148"/>
                <a:gd name="T18" fmla="*/ 443 h 4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8" h="443">
                  <a:moveTo>
                    <a:pt x="1148" y="220"/>
                  </a:moveTo>
                  <a:lnTo>
                    <a:pt x="567" y="443"/>
                  </a:lnTo>
                  <a:lnTo>
                    <a:pt x="0" y="140"/>
                  </a:lnTo>
                  <a:lnTo>
                    <a:pt x="619" y="0"/>
                  </a:lnTo>
                  <a:lnTo>
                    <a:pt x="1148" y="22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4" name="Freeform 116"/>
            <p:cNvSpPr>
              <a:spLocks/>
            </p:cNvSpPr>
            <p:nvPr/>
          </p:nvSpPr>
          <p:spPr bwMode="auto">
            <a:xfrm>
              <a:off x="203" y="1712"/>
              <a:ext cx="293" cy="252"/>
            </a:xfrm>
            <a:custGeom>
              <a:avLst/>
              <a:gdLst>
                <a:gd name="T0" fmla="*/ 146 w 585"/>
                <a:gd name="T1" fmla="*/ 126 h 504"/>
                <a:gd name="T2" fmla="*/ 12 w 585"/>
                <a:gd name="T3" fmla="*/ 44 h 504"/>
                <a:gd name="T4" fmla="*/ 6 w 585"/>
                <a:gd name="T5" fmla="*/ 36 h 504"/>
                <a:gd name="T6" fmla="*/ 3 w 585"/>
                <a:gd name="T7" fmla="*/ 30 h 504"/>
                <a:gd name="T8" fmla="*/ 1 w 585"/>
                <a:gd name="T9" fmla="*/ 23 h 504"/>
                <a:gd name="T10" fmla="*/ 0 w 585"/>
                <a:gd name="T11" fmla="*/ 17 h 504"/>
                <a:gd name="T12" fmla="*/ 0 w 585"/>
                <a:gd name="T13" fmla="*/ 11 h 504"/>
                <a:gd name="T14" fmla="*/ 1 w 585"/>
                <a:gd name="T15" fmla="*/ 7 h 504"/>
                <a:gd name="T16" fmla="*/ 2 w 585"/>
                <a:gd name="T17" fmla="*/ 3 h 504"/>
                <a:gd name="T18" fmla="*/ 3 w 585"/>
                <a:gd name="T19" fmla="*/ 0 h 504"/>
                <a:gd name="T20" fmla="*/ 147 w 585"/>
                <a:gd name="T21" fmla="*/ 77 h 504"/>
                <a:gd name="T22" fmla="*/ 143 w 585"/>
                <a:gd name="T23" fmla="*/ 83 h 504"/>
                <a:gd name="T24" fmla="*/ 141 w 585"/>
                <a:gd name="T25" fmla="*/ 89 h 504"/>
                <a:gd name="T26" fmla="*/ 140 w 585"/>
                <a:gd name="T27" fmla="*/ 95 h 504"/>
                <a:gd name="T28" fmla="*/ 140 w 585"/>
                <a:gd name="T29" fmla="*/ 101 h 504"/>
                <a:gd name="T30" fmla="*/ 141 w 585"/>
                <a:gd name="T31" fmla="*/ 108 h 504"/>
                <a:gd name="T32" fmla="*/ 142 w 585"/>
                <a:gd name="T33" fmla="*/ 115 h 504"/>
                <a:gd name="T34" fmla="*/ 144 w 585"/>
                <a:gd name="T35" fmla="*/ 121 h 504"/>
                <a:gd name="T36" fmla="*/ 146 w 585"/>
                <a:gd name="T37" fmla="*/ 126 h 5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5"/>
                <a:gd name="T58" fmla="*/ 0 h 504"/>
                <a:gd name="T59" fmla="*/ 585 w 585"/>
                <a:gd name="T60" fmla="*/ 504 h 5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5" h="504">
                  <a:moveTo>
                    <a:pt x="583" y="504"/>
                  </a:moveTo>
                  <a:lnTo>
                    <a:pt x="45" y="174"/>
                  </a:lnTo>
                  <a:lnTo>
                    <a:pt x="24" y="144"/>
                  </a:lnTo>
                  <a:lnTo>
                    <a:pt x="10" y="117"/>
                  </a:lnTo>
                  <a:lnTo>
                    <a:pt x="2" y="90"/>
                  </a:lnTo>
                  <a:lnTo>
                    <a:pt x="0" y="66"/>
                  </a:lnTo>
                  <a:lnTo>
                    <a:pt x="0" y="44"/>
                  </a:lnTo>
                  <a:lnTo>
                    <a:pt x="2" y="26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85" y="308"/>
                  </a:lnTo>
                  <a:lnTo>
                    <a:pt x="572" y="330"/>
                  </a:lnTo>
                  <a:lnTo>
                    <a:pt x="562" y="353"/>
                  </a:lnTo>
                  <a:lnTo>
                    <a:pt x="559" y="378"/>
                  </a:lnTo>
                  <a:lnTo>
                    <a:pt x="559" y="404"/>
                  </a:lnTo>
                  <a:lnTo>
                    <a:pt x="561" y="431"/>
                  </a:lnTo>
                  <a:lnTo>
                    <a:pt x="567" y="457"/>
                  </a:lnTo>
                  <a:lnTo>
                    <a:pt x="574" y="481"/>
                  </a:lnTo>
                  <a:lnTo>
                    <a:pt x="583" y="50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5" name="Freeform 117"/>
            <p:cNvSpPr>
              <a:spLocks/>
            </p:cNvSpPr>
            <p:nvPr/>
          </p:nvSpPr>
          <p:spPr bwMode="auto">
            <a:xfrm>
              <a:off x="495" y="1757"/>
              <a:ext cx="339" cy="232"/>
            </a:xfrm>
            <a:custGeom>
              <a:avLst/>
              <a:gdLst>
                <a:gd name="T0" fmla="*/ 149 w 680"/>
                <a:gd name="T1" fmla="*/ 34 h 465"/>
                <a:gd name="T2" fmla="*/ 0 w 680"/>
                <a:gd name="T3" fmla="*/ 95 h 465"/>
                <a:gd name="T4" fmla="*/ 1 w 680"/>
                <a:gd name="T5" fmla="*/ 100 h 465"/>
                <a:gd name="T6" fmla="*/ 151 w 680"/>
                <a:gd name="T7" fmla="*/ 39 h 465"/>
                <a:gd name="T8" fmla="*/ 160 w 680"/>
                <a:gd name="T9" fmla="*/ 48 h 465"/>
                <a:gd name="T10" fmla="*/ 8 w 680"/>
                <a:gd name="T11" fmla="*/ 111 h 465"/>
                <a:gd name="T12" fmla="*/ 10 w 680"/>
                <a:gd name="T13" fmla="*/ 116 h 465"/>
                <a:gd name="T14" fmla="*/ 169 w 680"/>
                <a:gd name="T15" fmla="*/ 50 h 465"/>
                <a:gd name="T16" fmla="*/ 154 w 680"/>
                <a:gd name="T17" fmla="*/ 35 h 465"/>
                <a:gd name="T18" fmla="*/ 153 w 680"/>
                <a:gd name="T19" fmla="*/ 0 h 465"/>
                <a:gd name="T20" fmla="*/ 149 w 680"/>
                <a:gd name="T21" fmla="*/ 0 h 465"/>
                <a:gd name="T22" fmla="*/ 149 w 680"/>
                <a:gd name="T23" fmla="*/ 11 h 465"/>
                <a:gd name="T24" fmla="*/ 149 w 680"/>
                <a:gd name="T25" fmla="*/ 34 h 4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0"/>
                <a:gd name="T40" fmla="*/ 0 h 465"/>
                <a:gd name="T41" fmla="*/ 680 w 680"/>
                <a:gd name="T42" fmla="*/ 465 h 46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0" h="465">
                  <a:moveTo>
                    <a:pt x="599" y="139"/>
                  </a:moveTo>
                  <a:lnTo>
                    <a:pt x="0" y="381"/>
                  </a:lnTo>
                  <a:lnTo>
                    <a:pt x="7" y="402"/>
                  </a:lnTo>
                  <a:lnTo>
                    <a:pt x="606" y="159"/>
                  </a:lnTo>
                  <a:lnTo>
                    <a:pt x="643" y="193"/>
                  </a:lnTo>
                  <a:lnTo>
                    <a:pt x="33" y="444"/>
                  </a:lnTo>
                  <a:lnTo>
                    <a:pt x="40" y="465"/>
                  </a:lnTo>
                  <a:lnTo>
                    <a:pt x="680" y="201"/>
                  </a:lnTo>
                  <a:lnTo>
                    <a:pt x="617" y="142"/>
                  </a:lnTo>
                  <a:lnTo>
                    <a:pt x="614" y="0"/>
                  </a:lnTo>
                  <a:lnTo>
                    <a:pt x="597" y="0"/>
                  </a:lnTo>
                  <a:lnTo>
                    <a:pt x="597" y="44"/>
                  </a:lnTo>
                  <a:lnTo>
                    <a:pt x="599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6" name="Freeform 118"/>
            <p:cNvSpPr>
              <a:spLocks/>
            </p:cNvSpPr>
            <p:nvPr/>
          </p:nvSpPr>
          <p:spPr bwMode="auto">
            <a:xfrm>
              <a:off x="442" y="1589"/>
              <a:ext cx="323" cy="148"/>
            </a:xfrm>
            <a:custGeom>
              <a:avLst/>
              <a:gdLst>
                <a:gd name="T0" fmla="*/ 9 w 647"/>
                <a:gd name="T1" fmla="*/ 37 h 296"/>
                <a:gd name="T2" fmla="*/ 1 w 647"/>
                <a:gd name="T3" fmla="*/ 46 h 296"/>
                <a:gd name="T4" fmla="*/ 0 w 647"/>
                <a:gd name="T5" fmla="*/ 59 h 296"/>
                <a:gd name="T6" fmla="*/ 1 w 647"/>
                <a:gd name="T7" fmla="*/ 69 h 296"/>
                <a:gd name="T8" fmla="*/ 2 w 647"/>
                <a:gd name="T9" fmla="*/ 74 h 296"/>
                <a:gd name="T10" fmla="*/ 160 w 647"/>
                <a:gd name="T11" fmla="*/ 33 h 296"/>
                <a:gd name="T12" fmla="*/ 161 w 647"/>
                <a:gd name="T13" fmla="*/ 0 h 296"/>
                <a:gd name="T14" fmla="*/ 9 w 647"/>
                <a:gd name="T15" fmla="*/ 37 h 2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7"/>
                <a:gd name="T25" fmla="*/ 0 h 296"/>
                <a:gd name="T26" fmla="*/ 647 w 647"/>
                <a:gd name="T27" fmla="*/ 296 h 2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7" h="296">
                  <a:moveTo>
                    <a:pt x="38" y="149"/>
                  </a:moveTo>
                  <a:lnTo>
                    <a:pt x="5" y="185"/>
                  </a:lnTo>
                  <a:lnTo>
                    <a:pt x="0" y="238"/>
                  </a:lnTo>
                  <a:lnTo>
                    <a:pt x="7" y="274"/>
                  </a:lnTo>
                  <a:lnTo>
                    <a:pt x="9" y="296"/>
                  </a:lnTo>
                  <a:lnTo>
                    <a:pt x="642" y="131"/>
                  </a:lnTo>
                  <a:lnTo>
                    <a:pt x="647" y="0"/>
                  </a:lnTo>
                  <a:lnTo>
                    <a:pt x="38" y="1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" name="Freeform 119"/>
            <p:cNvSpPr>
              <a:spLocks/>
            </p:cNvSpPr>
            <p:nvPr/>
          </p:nvSpPr>
          <p:spPr bwMode="auto">
            <a:xfrm>
              <a:off x="446" y="1656"/>
              <a:ext cx="342" cy="111"/>
            </a:xfrm>
            <a:custGeom>
              <a:avLst/>
              <a:gdLst>
                <a:gd name="T0" fmla="*/ 0 w 685"/>
                <a:gd name="T1" fmla="*/ 43 h 221"/>
                <a:gd name="T2" fmla="*/ 7 w 685"/>
                <a:gd name="T3" fmla="*/ 56 h 221"/>
                <a:gd name="T4" fmla="*/ 171 w 685"/>
                <a:gd name="T5" fmla="*/ 13 h 221"/>
                <a:gd name="T6" fmla="*/ 157 w 685"/>
                <a:gd name="T7" fmla="*/ 0 h 221"/>
                <a:gd name="T8" fmla="*/ 0 w 685"/>
                <a:gd name="T9" fmla="*/ 43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5"/>
                <a:gd name="T16" fmla="*/ 0 h 221"/>
                <a:gd name="T17" fmla="*/ 685 w 685"/>
                <a:gd name="T18" fmla="*/ 221 h 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5" h="221">
                  <a:moveTo>
                    <a:pt x="0" y="169"/>
                  </a:moveTo>
                  <a:lnTo>
                    <a:pt x="29" y="221"/>
                  </a:lnTo>
                  <a:lnTo>
                    <a:pt x="685" y="50"/>
                  </a:lnTo>
                  <a:lnTo>
                    <a:pt x="631" y="0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" name="Freeform 120"/>
            <p:cNvSpPr>
              <a:spLocks/>
            </p:cNvSpPr>
            <p:nvPr/>
          </p:nvSpPr>
          <p:spPr bwMode="auto">
            <a:xfrm>
              <a:off x="162" y="1450"/>
              <a:ext cx="640" cy="323"/>
            </a:xfrm>
            <a:custGeom>
              <a:avLst/>
              <a:gdLst>
                <a:gd name="T0" fmla="*/ 152 w 1281"/>
                <a:gd name="T1" fmla="*/ 109 h 644"/>
                <a:gd name="T2" fmla="*/ 320 w 1281"/>
                <a:gd name="T3" fmla="*/ 67 h 644"/>
                <a:gd name="T4" fmla="*/ 176 w 1281"/>
                <a:gd name="T5" fmla="*/ 0 h 644"/>
                <a:gd name="T6" fmla="*/ 6 w 1281"/>
                <a:gd name="T7" fmla="*/ 21 h 644"/>
                <a:gd name="T8" fmla="*/ 5 w 1281"/>
                <a:gd name="T9" fmla="*/ 21 h 644"/>
                <a:gd name="T10" fmla="*/ 4 w 1281"/>
                <a:gd name="T11" fmla="*/ 24 h 644"/>
                <a:gd name="T12" fmla="*/ 2 w 1281"/>
                <a:gd name="T13" fmla="*/ 29 h 644"/>
                <a:gd name="T14" fmla="*/ 0 w 1281"/>
                <a:gd name="T15" fmla="*/ 35 h 644"/>
                <a:gd name="T16" fmla="*/ 0 w 1281"/>
                <a:gd name="T17" fmla="*/ 42 h 644"/>
                <a:gd name="T18" fmla="*/ 1 w 1281"/>
                <a:gd name="T19" fmla="*/ 50 h 644"/>
                <a:gd name="T20" fmla="*/ 4 w 1281"/>
                <a:gd name="T21" fmla="*/ 59 h 644"/>
                <a:gd name="T22" fmla="*/ 9 w 1281"/>
                <a:gd name="T23" fmla="*/ 69 h 644"/>
                <a:gd name="T24" fmla="*/ 9 w 1281"/>
                <a:gd name="T25" fmla="*/ 69 h 644"/>
                <a:gd name="T26" fmla="*/ 10 w 1281"/>
                <a:gd name="T27" fmla="*/ 69 h 644"/>
                <a:gd name="T28" fmla="*/ 10 w 1281"/>
                <a:gd name="T29" fmla="*/ 69 h 644"/>
                <a:gd name="T30" fmla="*/ 10 w 1281"/>
                <a:gd name="T31" fmla="*/ 69 h 644"/>
                <a:gd name="T32" fmla="*/ 10 w 1281"/>
                <a:gd name="T33" fmla="*/ 69 h 644"/>
                <a:gd name="T34" fmla="*/ 10 w 1281"/>
                <a:gd name="T35" fmla="*/ 69 h 644"/>
                <a:gd name="T36" fmla="*/ 150 w 1281"/>
                <a:gd name="T37" fmla="*/ 162 h 644"/>
                <a:gd name="T38" fmla="*/ 150 w 1281"/>
                <a:gd name="T39" fmla="*/ 160 h 644"/>
                <a:gd name="T40" fmla="*/ 148 w 1281"/>
                <a:gd name="T41" fmla="*/ 155 h 644"/>
                <a:gd name="T42" fmla="*/ 148 w 1281"/>
                <a:gd name="T43" fmla="*/ 155 h 644"/>
                <a:gd name="T44" fmla="*/ 148 w 1281"/>
                <a:gd name="T45" fmla="*/ 155 h 644"/>
                <a:gd name="T46" fmla="*/ 148 w 1281"/>
                <a:gd name="T47" fmla="*/ 153 h 644"/>
                <a:gd name="T48" fmla="*/ 146 w 1281"/>
                <a:gd name="T49" fmla="*/ 149 h 644"/>
                <a:gd name="T50" fmla="*/ 144 w 1281"/>
                <a:gd name="T51" fmla="*/ 143 h 644"/>
                <a:gd name="T52" fmla="*/ 143 w 1281"/>
                <a:gd name="T53" fmla="*/ 136 h 644"/>
                <a:gd name="T54" fmla="*/ 142 w 1281"/>
                <a:gd name="T55" fmla="*/ 129 h 644"/>
                <a:gd name="T56" fmla="*/ 143 w 1281"/>
                <a:gd name="T57" fmla="*/ 121 h 644"/>
                <a:gd name="T58" fmla="*/ 146 w 1281"/>
                <a:gd name="T59" fmla="*/ 115 h 644"/>
                <a:gd name="T60" fmla="*/ 152 w 1281"/>
                <a:gd name="T61" fmla="*/ 109 h 6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81"/>
                <a:gd name="T94" fmla="*/ 0 h 644"/>
                <a:gd name="T95" fmla="*/ 1281 w 1281"/>
                <a:gd name="T96" fmla="*/ 644 h 6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81" h="644">
                  <a:moveTo>
                    <a:pt x="608" y="434"/>
                  </a:moveTo>
                  <a:lnTo>
                    <a:pt x="1281" y="267"/>
                  </a:lnTo>
                  <a:lnTo>
                    <a:pt x="705" y="0"/>
                  </a:lnTo>
                  <a:lnTo>
                    <a:pt x="26" y="81"/>
                  </a:lnTo>
                  <a:lnTo>
                    <a:pt x="22" y="84"/>
                  </a:lnTo>
                  <a:lnTo>
                    <a:pt x="16" y="95"/>
                  </a:lnTo>
                  <a:lnTo>
                    <a:pt x="8" y="114"/>
                  </a:lnTo>
                  <a:lnTo>
                    <a:pt x="3" y="138"/>
                  </a:lnTo>
                  <a:lnTo>
                    <a:pt x="0" y="167"/>
                  </a:lnTo>
                  <a:lnTo>
                    <a:pt x="4" y="200"/>
                  </a:lnTo>
                  <a:lnTo>
                    <a:pt x="16" y="236"/>
                  </a:lnTo>
                  <a:lnTo>
                    <a:pt x="39" y="275"/>
                  </a:lnTo>
                  <a:lnTo>
                    <a:pt x="41" y="275"/>
                  </a:lnTo>
                  <a:lnTo>
                    <a:pt x="41" y="276"/>
                  </a:lnTo>
                  <a:lnTo>
                    <a:pt x="42" y="276"/>
                  </a:lnTo>
                  <a:lnTo>
                    <a:pt x="600" y="644"/>
                  </a:lnTo>
                  <a:lnTo>
                    <a:pt x="602" y="636"/>
                  </a:lnTo>
                  <a:lnTo>
                    <a:pt x="595" y="617"/>
                  </a:lnTo>
                  <a:lnTo>
                    <a:pt x="594" y="616"/>
                  </a:lnTo>
                  <a:lnTo>
                    <a:pt x="592" y="610"/>
                  </a:lnTo>
                  <a:lnTo>
                    <a:pt x="585" y="594"/>
                  </a:lnTo>
                  <a:lnTo>
                    <a:pt x="578" y="571"/>
                  </a:lnTo>
                  <a:lnTo>
                    <a:pt x="572" y="543"/>
                  </a:lnTo>
                  <a:lnTo>
                    <a:pt x="570" y="513"/>
                  </a:lnTo>
                  <a:lnTo>
                    <a:pt x="573" y="483"/>
                  </a:lnTo>
                  <a:lnTo>
                    <a:pt x="585" y="456"/>
                  </a:lnTo>
                  <a:lnTo>
                    <a:pt x="608" y="4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" name="Freeform 121"/>
            <p:cNvSpPr>
              <a:spLocks/>
            </p:cNvSpPr>
            <p:nvPr/>
          </p:nvSpPr>
          <p:spPr bwMode="auto">
            <a:xfrm>
              <a:off x="197" y="1462"/>
              <a:ext cx="571" cy="194"/>
            </a:xfrm>
            <a:custGeom>
              <a:avLst/>
              <a:gdLst>
                <a:gd name="T0" fmla="*/ 285 w 1143"/>
                <a:gd name="T1" fmla="*/ 59 h 389"/>
                <a:gd name="T2" fmla="*/ 135 w 1143"/>
                <a:gd name="T3" fmla="*/ 97 h 389"/>
                <a:gd name="T4" fmla="*/ 0 w 1143"/>
                <a:gd name="T5" fmla="*/ 19 h 389"/>
                <a:gd name="T6" fmla="*/ 158 w 1143"/>
                <a:gd name="T7" fmla="*/ 0 h 389"/>
                <a:gd name="T8" fmla="*/ 285 w 1143"/>
                <a:gd name="T9" fmla="*/ 59 h 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3"/>
                <a:gd name="T16" fmla="*/ 0 h 389"/>
                <a:gd name="T17" fmla="*/ 1143 w 1143"/>
                <a:gd name="T18" fmla="*/ 389 h 3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3" h="389">
                  <a:moveTo>
                    <a:pt x="1143" y="237"/>
                  </a:moveTo>
                  <a:lnTo>
                    <a:pt x="540" y="389"/>
                  </a:lnTo>
                  <a:lnTo>
                    <a:pt x="0" y="76"/>
                  </a:lnTo>
                  <a:lnTo>
                    <a:pt x="633" y="0"/>
                  </a:lnTo>
                  <a:lnTo>
                    <a:pt x="1143" y="237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0" name="Freeform 122"/>
            <p:cNvSpPr>
              <a:spLocks/>
            </p:cNvSpPr>
            <p:nvPr/>
          </p:nvSpPr>
          <p:spPr bwMode="auto">
            <a:xfrm>
              <a:off x="172" y="1503"/>
              <a:ext cx="282" cy="246"/>
            </a:xfrm>
            <a:custGeom>
              <a:avLst/>
              <a:gdLst>
                <a:gd name="T0" fmla="*/ 136 w 565"/>
                <a:gd name="T1" fmla="*/ 123 h 492"/>
                <a:gd name="T2" fmla="*/ 8 w 565"/>
                <a:gd name="T3" fmla="*/ 39 h 492"/>
                <a:gd name="T4" fmla="*/ 4 w 565"/>
                <a:gd name="T5" fmla="*/ 31 h 492"/>
                <a:gd name="T6" fmla="*/ 1 w 565"/>
                <a:gd name="T7" fmla="*/ 26 h 492"/>
                <a:gd name="T8" fmla="*/ 0 w 565"/>
                <a:gd name="T9" fmla="*/ 20 h 492"/>
                <a:gd name="T10" fmla="*/ 0 w 565"/>
                <a:gd name="T11" fmla="*/ 14 h 492"/>
                <a:gd name="T12" fmla="*/ 0 w 565"/>
                <a:gd name="T13" fmla="*/ 10 h 492"/>
                <a:gd name="T14" fmla="*/ 1 w 565"/>
                <a:gd name="T15" fmla="*/ 6 h 492"/>
                <a:gd name="T16" fmla="*/ 2 w 565"/>
                <a:gd name="T17" fmla="*/ 3 h 492"/>
                <a:gd name="T18" fmla="*/ 4 w 565"/>
                <a:gd name="T19" fmla="*/ 0 h 492"/>
                <a:gd name="T20" fmla="*/ 141 w 565"/>
                <a:gd name="T21" fmla="*/ 80 h 492"/>
                <a:gd name="T22" fmla="*/ 137 w 565"/>
                <a:gd name="T23" fmla="*/ 84 h 492"/>
                <a:gd name="T24" fmla="*/ 134 w 565"/>
                <a:gd name="T25" fmla="*/ 89 h 492"/>
                <a:gd name="T26" fmla="*/ 132 w 565"/>
                <a:gd name="T27" fmla="*/ 95 h 492"/>
                <a:gd name="T28" fmla="*/ 132 w 565"/>
                <a:gd name="T29" fmla="*/ 101 h 492"/>
                <a:gd name="T30" fmla="*/ 132 w 565"/>
                <a:gd name="T31" fmla="*/ 106 h 492"/>
                <a:gd name="T32" fmla="*/ 133 w 565"/>
                <a:gd name="T33" fmla="*/ 112 h 492"/>
                <a:gd name="T34" fmla="*/ 134 w 565"/>
                <a:gd name="T35" fmla="*/ 118 h 492"/>
                <a:gd name="T36" fmla="*/ 136 w 565"/>
                <a:gd name="T37" fmla="*/ 123 h 4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5"/>
                <a:gd name="T58" fmla="*/ 0 h 492"/>
                <a:gd name="T59" fmla="*/ 565 w 565"/>
                <a:gd name="T60" fmla="*/ 492 h 4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5" h="492">
                  <a:moveTo>
                    <a:pt x="544" y="492"/>
                  </a:moveTo>
                  <a:lnTo>
                    <a:pt x="34" y="154"/>
                  </a:lnTo>
                  <a:lnTo>
                    <a:pt x="17" y="126"/>
                  </a:lnTo>
                  <a:lnTo>
                    <a:pt x="7" y="101"/>
                  </a:lnTo>
                  <a:lnTo>
                    <a:pt x="1" y="78"/>
                  </a:lnTo>
                  <a:lnTo>
                    <a:pt x="0" y="56"/>
                  </a:lnTo>
                  <a:lnTo>
                    <a:pt x="2" y="38"/>
                  </a:lnTo>
                  <a:lnTo>
                    <a:pt x="7" y="22"/>
                  </a:lnTo>
                  <a:lnTo>
                    <a:pt x="11" y="9"/>
                  </a:lnTo>
                  <a:lnTo>
                    <a:pt x="16" y="0"/>
                  </a:lnTo>
                  <a:lnTo>
                    <a:pt x="565" y="318"/>
                  </a:lnTo>
                  <a:lnTo>
                    <a:pt x="549" y="336"/>
                  </a:lnTo>
                  <a:lnTo>
                    <a:pt x="538" y="356"/>
                  </a:lnTo>
                  <a:lnTo>
                    <a:pt x="531" y="378"/>
                  </a:lnTo>
                  <a:lnTo>
                    <a:pt x="529" y="401"/>
                  </a:lnTo>
                  <a:lnTo>
                    <a:pt x="529" y="424"/>
                  </a:lnTo>
                  <a:lnTo>
                    <a:pt x="532" y="448"/>
                  </a:lnTo>
                  <a:lnTo>
                    <a:pt x="537" y="471"/>
                  </a:lnTo>
                  <a:lnTo>
                    <a:pt x="544" y="49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1" name="Freeform 123"/>
            <p:cNvSpPr>
              <a:spLocks/>
            </p:cNvSpPr>
            <p:nvPr/>
          </p:nvSpPr>
          <p:spPr bwMode="auto">
            <a:xfrm>
              <a:off x="446" y="1589"/>
              <a:ext cx="350" cy="184"/>
            </a:xfrm>
            <a:custGeom>
              <a:avLst/>
              <a:gdLst>
                <a:gd name="T0" fmla="*/ 156 w 701"/>
                <a:gd name="T1" fmla="*/ 26 h 367"/>
                <a:gd name="T2" fmla="*/ 156 w 701"/>
                <a:gd name="T3" fmla="*/ 32 h 367"/>
                <a:gd name="T4" fmla="*/ 0 w 701"/>
                <a:gd name="T5" fmla="*/ 73 h 367"/>
                <a:gd name="T6" fmla="*/ 1 w 701"/>
                <a:gd name="T7" fmla="*/ 78 h 367"/>
                <a:gd name="T8" fmla="*/ 157 w 701"/>
                <a:gd name="T9" fmla="*/ 37 h 367"/>
                <a:gd name="T10" fmla="*/ 166 w 701"/>
                <a:gd name="T11" fmla="*/ 45 h 367"/>
                <a:gd name="T12" fmla="*/ 7 w 701"/>
                <a:gd name="T13" fmla="*/ 88 h 367"/>
                <a:gd name="T14" fmla="*/ 8 w 701"/>
                <a:gd name="T15" fmla="*/ 92 h 367"/>
                <a:gd name="T16" fmla="*/ 175 w 701"/>
                <a:gd name="T17" fmla="*/ 48 h 367"/>
                <a:gd name="T18" fmla="*/ 160 w 701"/>
                <a:gd name="T19" fmla="*/ 33 h 367"/>
                <a:gd name="T20" fmla="*/ 162 w 701"/>
                <a:gd name="T21" fmla="*/ 1 h 367"/>
                <a:gd name="T22" fmla="*/ 158 w 701"/>
                <a:gd name="T23" fmla="*/ 0 h 367"/>
                <a:gd name="T24" fmla="*/ 157 w 701"/>
                <a:gd name="T25" fmla="*/ 11 h 367"/>
                <a:gd name="T26" fmla="*/ 156 w 701"/>
                <a:gd name="T27" fmla="*/ 26 h 3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1"/>
                <a:gd name="T43" fmla="*/ 0 h 367"/>
                <a:gd name="T44" fmla="*/ 701 w 701"/>
                <a:gd name="T45" fmla="*/ 367 h 3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1" h="367">
                  <a:moveTo>
                    <a:pt x="626" y="104"/>
                  </a:moveTo>
                  <a:lnTo>
                    <a:pt x="625" y="127"/>
                  </a:lnTo>
                  <a:lnTo>
                    <a:pt x="0" y="289"/>
                  </a:lnTo>
                  <a:lnTo>
                    <a:pt x="5" y="309"/>
                  </a:lnTo>
                  <a:lnTo>
                    <a:pt x="631" y="146"/>
                  </a:lnTo>
                  <a:lnTo>
                    <a:pt x="664" y="180"/>
                  </a:lnTo>
                  <a:lnTo>
                    <a:pt x="28" y="349"/>
                  </a:lnTo>
                  <a:lnTo>
                    <a:pt x="33" y="367"/>
                  </a:lnTo>
                  <a:lnTo>
                    <a:pt x="701" y="190"/>
                  </a:lnTo>
                  <a:lnTo>
                    <a:pt x="642" y="131"/>
                  </a:lnTo>
                  <a:lnTo>
                    <a:pt x="651" y="3"/>
                  </a:lnTo>
                  <a:lnTo>
                    <a:pt x="634" y="0"/>
                  </a:lnTo>
                  <a:lnTo>
                    <a:pt x="631" y="41"/>
                  </a:lnTo>
                  <a:lnTo>
                    <a:pt x="626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2" name="Freeform 124"/>
            <p:cNvSpPr>
              <a:spLocks/>
            </p:cNvSpPr>
            <p:nvPr/>
          </p:nvSpPr>
          <p:spPr bwMode="auto">
            <a:xfrm>
              <a:off x="480" y="1376"/>
              <a:ext cx="301" cy="188"/>
            </a:xfrm>
            <a:custGeom>
              <a:avLst/>
              <a:gdLst>
                <a:gd name="T0" fmla="*/ 7 w 603"/>
                <a:gd name="T1" fmla="*/ 53 h 376"/>
                <a:gd name="T2" fmla="*/ 0 w 603"/>
                <a:gd name="T3" fmla="*/ 64 h 376"/>
                <a:gd name="T4" fmla="*/ 0 w 603"/>
                <a:gd name="T5" fmla="*/ 79 h 376"/>
                <a:gd name="T6" fmla="*/ 2 w 603"/>
                <a:gd name="T7" fmla="*/ 89 h 376"/>
                <a:gd name="T8" fmla="*/ 3 w 603"/>
                <a:gd name="T9" fmla="*/ 94 h 376"/>
                <a:gd name="T10" fmla="*/ 150 w 603"/>
                <a:gd name="T11" fmla="*/ 35 h 376"/>
                <a:gd name="T12" fmla="*/ 148 w 603"/>
                <a:gd name="T13" fmla="*/ 0 h 376"/>
                <a:gd name="T14" fmla="*/ 7 w 603"/>
                <a:gd name="T15" fmla="*/ 53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376"/>
                <a:gd name="T26" fmla="*/ 603 w 603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376">
                  <a:moveTo>
                    <a:pt x="28" y="212"/>
                  </a:moveTo>
                  <a:lnTo>
                    <a:pt x="0" y="256"/>
                  </a:lnTo>
                  <a:lnTo>
                    <a:pt x="1" y="314"/>
                  </a:lnTo>
                  <a:lnTo>
                    <a:pt x="11" y="353"/>
                  </a:lnTo>
                  <a:lnTo>
                    <a:pt x="14" y="376"/>
                  </a:lnTo>
                  <a:lnTo>
                    <a:pt x="603" y="139"/>
                  </a:lnTo>
                  <a:lnTo>
                    <a:pt x="595" y="0"/>
                  </a:lnTo>
                  <a:lnTo>
                    <a:pt x="28" y="2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3" name="Freeform 125"/>
            <p:cNvSpPr>
              <a:spLocks/>
            </p:cNvSpPr>
            <p:nvPr/>
          </p:nvSpPr>
          <p:spPr bwMode="auto">
            <a:xfrm>
              <a:off x="487" y="1448"/>
              <a:ext cx="320" cy="147"/>
            </a:xfrm>
            <a:custGeom>
              <a:avLst/>
              <a:gdLst>
                <a:gd name="T0" fmla="*/ 0 w 641"/>
                <a:gd name="T1" fmla="*/ 60 h 296"/>
                <a:gd name="T2" fmla="*/ 8 w 641"/>
                <a:gd name="T3" fmla="*/ 73 h 296"/>
                <a:gd name="T4" fmla="*/ 160 w 641"/>
                <a:gd name="T5" fmla="*/ 12 h 296"/>
                <a:gd name="T6" fmla="*/ 146 w 641"/>
                <a:gd name="T7" fmla="*/ 0 h 296"/>
                <a:gd name="T8" fmla="*/ 0 w 641"/>
                <a:gd name="T9" fmla="*/ 60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1"/>
                <a:gd name="T16" fmla="*/ 0 h 296"/>
                <a:gd name="T17" fmla="*/ 641 w 641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1" h="296">
                  <a:moveTo>
                    <a:pt x="0" y="242"/>
                  </a:moveTo>
                  <a:lnTo>
                    <a:pt x="32" y="296"/>
                  </a:lnTo>
                  <a:lnTo>
                    <a:pt x="641" y="49"/>
                  </a:lnTo>
                  <a:lnTo>
                    <a:pt x="586" y="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4" name="Freeform 126"/>
            <p:cNvSpPr>
              <a:spLocks/>
            </p:cNvSpPr>
            <p:nvPr/>
          </p:nvSpPr>
          <p:spPr bwMode="auto">
            <a:xfrm>
              <a:off x="193" y="1248"/>
              <a:ext cx="619" cy="353"/>
            </a:xfrm>
            <a:custGeom>
              <a:avLst/>
              <a:gdLst>
                <a:gd name="T0" fmla="*/ 153 w 1238"/>
                <a:gd name="T1" fmla="*/ 119 h 706"/>
                <a:gd name="T2" fmla="*/ 310 w 1238"/>
                <a:gd name="T3" fmla="*/ 59 h 706"/>
                <a:gd name="T4" fmla="*/ 165 w 1238"/>
                <a:gd name="T5" fmla="*/ 0 h 706"/>
                <a:gd name="T6" fmla="*/ 4 w 1238"/>
                <a:gd name="T7" fmla="*/ 36 h 706"/>
                <a:gd name="T8" fmla="*/ 3 w 1238"/>
                <a:gd name="T9" fmla="*/ 37 h 706"/>
                <a:gd name="T10" fmla="*/ 2 w 1238"/>
                <a:gd name="T11" fmla="*/ 41 h 706"/>
                <a:gd name="T12" fmla="*/ 1 w 1238"/>
                <a:gd name="T13" fmla="*/ 46 h 706"/>
                <a:gd name="T14" fmla="*/ 0 w 1238"/>
                <a:gd name="T15" fmla="*/ 52 h 706"/>
                <a:gd name="T16" fmla="*/ 1 w 1238"/>
                <a:gd name="T17" fmla="*/ 60 h 706"/>
                <a:gd name="T18" fmla="*/ 2 w 1238"/>
                <a:gd name="T19" fmla="*/ 70 h 706"/>
                <a:gd name="T20" fmla="*/ 6 w 1238"/>
                <a:gd name="T21" fmla="*/ 80 h 706"/>
                <a:gd name="T22" fmla="*/ 13 w 1238"/>
                <a:gd name="T23" fmla="*/ 89 h 706"/>
                <a:gd name="T24" fmla="*/ 13 w 1238"/>
                <a:gd name="T25" fmla="*/ 89 h 706"/>
                <a:gd name="T26" fmla="*/ 13 w 1238"/>
                <a:gd name="T27" fmla="*/ 90 h 706"/>
                <a:gd name="T28" fmla="*/ 13 w 1238"/>
                <a:gd name="T29" fmla="*/ 90 h 706"/>
                <a:gd name="T30" fmla="*/ 156 w 1238"/>
                <a:gd name="T31" fmla="*/ 177 h 706"/>
                <a:gd name="T32" fmla="*/ 156 w 1238"/>
                <a:gd name="T33" fmla="*/ 175 h 706"/>
                <a:gd name="T34" fmla="*/ 154 w 1238"/>
                <a:gd name="T35" fmla="*/ 170 h 706"/>
                <a:gd name="T36" fmla="*/ 154 w 1238"/>
                <a:gd name="T37" fmla="*/ 170 h 706"/>
                <a:gd name="T38" fmla="*/ 154 w 1238"/>
                <a:gd name="T39" fmla="*/ 170 h 706"/>
                <a:gd name="T40" fmla="*/ 153 w 1238"/>
                <a:gd name="T41" fmla="*/ 168 h 706"/>
                <a:gd name="T42" fmla="*/ 152 w 1238"/>
                <a:gd name="T43" fmla="*/ 164 h 706"/>
                <a:gd name="T44" fmla="*/ 149 w 1238"/>
                <a:gd name="T45" fmla="*/ 158 h 706"/>
                <a:gd name="T46" fmla="*/ 147 w 1238"/>
                <a:gd name="T47" fmla="*/ 150 h 706"/>
                <a:gd name="T48" fmla="*/ 146 w 1238"/>
                <a:gd name="T49" fmla="*/ 142 h 706"/>
                <a:gd name="T50" fmla="*/ 146 w 1238"/>
                <a:gd name="T51" fmla="*/ 134 h 706"/>
                <a:gd name="T52" fmla="*/ 148 w 1238"/>
                <a:gd name="T53" fmla="*/ 126 h 706"/>
                <a:gd name="T54" fmla="*/ 153 w 1238"/>
                <a:gd name="T55" fmla="*/ 119 h 70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8"/>
                <a:gd name="T85" fmla="*/ 0 h 706"/>
                <a:gd name="T86" fmla="*/ 1238 w 1238"/>
                <a:gd name="T87" fmla="*/ 706 h 70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8" h="706">
                  <a:moveTo>
                    <a:pt x="610" y="479"/>
                  </a:moveTo>
                  <a:lnTo>
                    <a:pt x="1238" y="239"/>
                  </a:lnTo>
                  <a:lnTo>
                    <a:pt x="661" y="0"/>
                  </a:lnTo>
                  <a:lnTo>
                    <a:pt x="16" y="144"/>
                  </a:lnTo>
                  <a:lnTo>
                    <a:pt x="14" y="148"/>
                  </a:lnTo>
                  <a:lnTo>
                    <a:pt x="10" y="162"/>
                  </a:lnTo>
                  <a:lnTo>
                    <a:pt x="4" y="184"/>
                  </a:lnTo>
                  <a:lnTo>
                    <a:pt x="0" y="211"/>
                  </a:lnTo>
                  <a:lnTo>
                    <a:pt x="2" y="243"/>
                  </a:lnTo>
                  <a:lnTo>
                    <a:pt x="10" y="278"/>
                  </a:lnTo>
                  <a:lnTo>
                    <a:pt x="26" y="318"/>
                  </a:lnTo>
                  <a:lnTo>
                    <a:pt x="52" y="358"/>
                  </a:lnTo>
                  <a:lnTo>
                    <a:pt x="53" y="359"/>
                  </a:lnTo>
                  <a:lnTo>
                    <a:pt x="53" y="360"/>
                  </a:lnTo>
                  <a:lnTo>
                    <a:pt x="54" y="360"/>
                  </a:lnTo>
                  <a:lnTo>
                    <a:pt x="624" y="706"/>
                  </a:lnTo>
                  <a:lnTo>
                    <a:pt x="625" y="697"/>
                  </a:lnTo>
                  <a:lnTo>
                    <a:pt x="616" y="677"/>
                  </a:lnTo>
                  <a:lnTo>
                    <a:pt x="612" y="670"/>
                  </a:lnTo>
                  <a:lnTo>
                    <a:pt x="605" y="653"/>
                  </a:lnTo>
                  <a:lnTo>
                    <a:pt x="596" y="629"/>
                  </a:lnTo>
                  <a:lnTo>
                    <a:pt x="587" y="599"/>
                  </a:lnTo>
                  <a:lnTo>
                    <a:pt x="582" y="567"/>
                  </a:lnTo>
                  <a:lnTo>
                    <a:pt x="582" y="535"/>
                  </a:lnTo>
                  <a:lnTo>
                    <a:pt x="590" y="504"/>
                  </a:lnTo>
                  <a:lnTo>
                    <a:pt x="610" y="4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5" name="Freeform 127"/>
            <p:cNvSpPr>
              <a:spLocks/>
            </p:cNvSpPr>
            <p:nvPr/>
          </p:nvSpPr>
          <p:spPr bwMode="auto">
            <a:xfrm>
              <a:off x="224" y="1261"/>
              <a:ext cx="555" cy="214"/>
            </a:xfrm>
            <a:custGeom>
              <a:avLst/>
              <a:gdLst>
                <a:gd name="T0" fmla="*/ 277 w 1112"/>
                <a:gd name="T1" fmla="*/ 54 h 428"/>
                <a:gd name="T2" fmla="*/ 137 w 1112"/>
                <a:gd name="T3" fmla="*/ 107 h 428"/>
                <a:gd name="T4" fmla="*/ 0 w 1112"/>
                <a:gd name="T5" fmla="*/ 34 h 428"/>
                <a:gd name="T6" fmla="*/ 149 w 1112"/>
                <a:gd name="T7" fmla="*/ 0 h 428"/>
                <a:gd name="T8" fmla="*/ 277 w 1112"/>
                <a:gd name="T9" fmla="*/ 54 h 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2"/>
                <a:gd name="T16" fmla="*/ 0 h 428"/>
                <a:gd name="T17" fmla="*/ 1112 w 1112"/>
                <a:gd name="T18" fmla="*/ 428 h 4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2" h="428">
                  <a:moveTo>
                    <a:pt x="1112" y="213"/>
                  </a:moveTo>
                  <a:lnTo>
                    <a:pt x="549" y="428"/>
                  </a:lnTo>
                  <a:lnTo>
                    <a:pt x="0" y="136"/>
                  </a:lnTo>
                  <a:lnTo>
                    <a:pt x="598" y="0"/>
                  </a:lnTo>
                  <a:lnTo>
                    <a:pt x="1112" y="213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6" name="Freeform 128"/>
            <p:cNvSpPr>
              <a:spLocks/>
            </p:cNvSpPr>
            <p:nvPr/>
          </p:nvSpPr>
          <p:spPr bwMode="auto">
            <a:xfrm>
              <a:off x="203" y="1334"/>
              <a:ext cx="284" cy="244"/>
            </a:xfrm>
            <a:custGeom>
              <a:avLst/>
              <a:gdLst>
                <a:gd name="T0" fmla="*/ 142 w 568"/>
                <a:gd name="T1" fmla="*/ 122 h 488"/>
                <a:gd name="T2" fmla="*/ 11 w 568"/>
                <a:gd name="T3" fmla="*/ 42 h 488"/>
                <a:gd name="T4" fmla="*/ 6 w 568"/>
                <a:gd name="T5" fmla="*/ 35 h 488"/>
                <a:gd name="T6" fmla="*/ 2 w 568"/>
                <a:gd name="T7" fmla="*/ 28 h 488"/>
                <a:gd name="T8" fmla="*/ 1 w 568"/>
                <a:gd name="T9" fmla="*/ 22 h 488"/>
                <a:gd name="T10" fmla="*/ 1 w 568"/>
                <a:gd name="T11" fmla="*/ 16 h 488"/>
                <a:gd name="T12" fmla="*/ 0 w 568"/>
                <a:gd name="T13" fmla="*/ 11 h 488"/>
                <a:gd name="T14" fmla="*/ 1 w 568"/>
                <a:gd name="T15" fmla="*/ 7 h 488"/>
                <a:gd name="T16" fmla="*/ 1 w 568"/>
                <a:gd name="T17" fmla="*/ 3 h 488"/>
                <a:gd name="T18" fmla="*/ 2 w 568"/>
                <a:gd name="T19" fmla="*/ 0 h 488"/>
                <a:gd name="T20" fmla="*/ 142 w 568"/>
                <a:gd name="T21" fmla="*/ 75 h 488"/>
                <a:gd name="T22" fmla="*/ 139 w 568"/>
                <a:gd name="T23" fmla="*/ 80 h 488"/>
                <a:gd name="T24" fmla="*/ 137 w 568"/>
                <a:gd name="T25" fmla="*/ 86 h 488"/>
                <a:gd name="T26" fmla="*/ 136 w 568"/>
                <a:gd name="T27" fmla="*/ 92 h 488"/>
                <a:gd name="T28" fmla="*/ 136 w 568"/>
                <a:gd name="T29" fmla="*/ 98 h 488"/>
                <a:gd name="T30" fmla="*/ 136 w 568"/>
                <a:gd name="T31" fmla="*/ 105 h 488"/>
                <a:gd name="T32" fmla="*/ 138 w 568"/>
                <a:gd name="T33" fmla="*/ 111 h 488"/>
                <a:gd name="T34" fmla="*/ 140 w 568"/>
                <a:gd name="T35" fmla="*/ 117 h 488"/>
                <a:gd name="T36" fmla="*/ 142 w 568"/>
                <a:gd name="T37" fmla="*/ 122 h 4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8"/>
                <a:gd name="T58" fmla="*/ 0 h 488"/>
                <a:gd name="T59" fmla="*/ 568 w 568"/>
                <a:gd name="T60" fmla="*/ 488 h 4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8" h="488">
                  <a:moveTo>
                    <a:pt x="565" y="488"/>
                  </a:moveTo>
                  <a:lnTo>
                    <a:pt x="45" y="168"/>
                  </a:lnTo>
                  <a:lnTo>
                    <a:pt x="25" y="140"/>
                  </a:lnTo>
                  <a:lnTo>
                    <a:pt x="11" y="112"/>
                  </a:lnTo>
                  <a:lnTo>
                    <a:pt x="5" y="87"/>
                  </a:lnTo>
                  <a:lnTo>
                    <a:pt x="1" y="64"/>
                  </a:lnTo>
                  <a:lnTo>
                    <a:pt x="0" y="43"/>
                  </a:lnTo>
                  <a:lnTo>
                    <a:pt x="2" y="25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68" y="297"/>
                  </a:lnTo>
                  <a:lnTo>
                    <a:pt x="554" y="318"/>
                  </a:lnTo>
                  <a:lnTo>
                    <a:pt x="546" y="341"/>
                  </a:lnTo>
                  <a:lnTo>
                    <a:pt x="542" y="365"/>
                  </a:lnTo>
                  <a:lnTo>
                    <a:pt x="542" y="390"/>
                  </a:lnTo>
                  <a:lnTo>
                    <a:pt x="544" y="417"/>
                  </a:lnTo>
                  <a:lnTo>
                    <a:pt x="550" y="442"/>
                  </a:lnTo>
                  <a:lnTo>
                    <a:pt x="557" y="466"/>
                  </a:lnTo>
                  <a:lnTo>
                    <a:pt x="565" y="488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7" name="Freeform 129"/>
            <p:cNvSpPr>
              <a:spLocks/>
            </p:cNvSpPr>
            <p:nvPr/>
          </p:nvSpPr>
          <p:spPr bwMode="auto">
            <a:xfrm>
              <a:off x="486" y="1377"/>
              <a:ext cx="329" cy="224"/>
            </a:xfrm>
            <a:custGeom>
              <a:avLst/>
              <a:gdLst>
                <a:gd name="T0" fmla="*/ 145 w 658"/>
                <a:gd name="T1" fmla="*/ 28 h 448"/>
                <a:gd name="T2" fmla="*/ 145 w 658"/>
                <a:gd name="T3" fmla="*/ 34 h 448"/>
                <a:gd name="T4" fmla="*/ 0 w 658"/>
                <a:gd name="T5" fmla="*/ 92 h 448"/>
                <a:gd name="T6" fmla="*/ 1 w 658"/>
                <a:gd name="T7" fmla="*/ 97 h 448"/>
                <a:gd name="T8" fmla="*/ 147 w 658"/>
                <a:gd name="T9" fmla="*/ 39 h 448"/>
                <a:gd name="T10" fmla="*/ 156 w 658"/>
                <a:gd name="T11" fmla="*/ 47 h 448"/>
                <a:gd name="T12" fmla="*/ 7 w 658"/>
                <a:gd name="T13" fmla="*/ 108 h 448"/>
                <a:gd name="T14" fmla="*/ 10 w 658"/>
                <a:gd name="T15" fmla="*/ 112 h 448"/>
                <a:gd name="T16" fmla="*/ 165 w 658"/>
                <a:gd name="T17" fmla="*/ 49 h 448"/>
                <a:gd name="T18" fmla="*/ 150 w 658"/>
                <a:gd name="T19" fmla="*/ 35 h 448"/>
                <a:gd name="T20" fmla="*/ 149 w 658"/>
                <a:gd name="T21" fmla="*/ 0 h 448"/>
                <a:gd name="T22" fmla="*/ 145 w 658"/>
                <a:gd name="T23" fmla="*/ 0 h 448"/>
                <a:gd name="T24" fmla="*/ 145 w 658"/>
                <a:gd name="T25" fmla="*/ 11 h 448"/>
                <a:gd name="T26" fmla="*/ 145 w 658"/>
                <a:gd name="T27" fmla="*/ 28 h 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8"/>
                <a:gd name="T43" fmla="*/ 0 h 448"/>
                <a:gd name="T44" fmla="*/ 658 w 658"/>
                <a:gd name="T45" fmla="*/ 448 h 4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8" h="448">
                  <a:moveTo>
                    <a:pt x="578" y="109"/>
                  </a:moveTo>
                  <a:lnTo>
                    <a:pt x="580" y="134"/>
                  </a:lnTo>
                  <a:lnTo>
                    <a:pt x="0" y="368"/>
                  </a:lnTo>
                  <a:lnTo>
                    <a:pt x="6" y="387"/>
                  </a:lnTo>
                  <a:lnTo>
                    <a:pt x="587" y="153"/>
                  </a:lnTo>
                  <a:lnTo>
                    <a:pt x="622" y="186"/>
                  </a:lnTo>
                  <a:lnTo>
                    <a:pt x="31" y="429"/>
                  </a:lnTo>
                  <a:lnTo>
                    <a:pt x="38" y="448"/>
                  </a:lnTo>
                  <a:lnTo>
                    <a:pt x="658" y="194"/>
                  </a:lnTo>
                  <a:lnTo>
                    <a:pt x="597" y="137"/>
                  </a:lnTo>
                  <a:lnTo>
                    <a:pt x="595" y="0"/>
                  </a:lnTo>
                  <a:lnTo>
                    <a:pt x="577" y="0"/>
                  </a:lnTo>
                  <a:lnTo>
                    <a:pt x="577" y="41"/>
                  </a:lnTo>
                  <a:lnTo>
                    <a:pt x="578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0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Вопрос № 4</a:t>
            </a:r>
            <a:endParaRPr lang="ru-RU" sz="2800" dirty="0" smtClean="0"/>
          </a:p>
        </p:txBody>
      </p:sp>
      <p:sp>
        <p:nvSpPr>
          <p:cNvPr id="6151" name="Содержимое 2"/>
          <p:cNvSpPr>
            <a:spLocks noGrp="1"/>
          </p:cNvSpPr>
          <p:nvPr>
            <p:ph idx="1"/>
          </p:nvPr>
        </p:nvSpPr>
        <p:spPr>
          <a:xfrm>
            <a:off x="1258888" y="1412875"/>
            <a:ext cx="7885112" cy="48244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   </a:t>
            </a:r>
            <a:r>
              <a:rPr lang="ru-RU" b="1" dirty="0" smtClean="0"/>
              <a:t>Поезд прошел 336 км за 4 часа, а автобус – 126 км за 3 часа. Во сколько раз скорость автобуса меньше скорости поезда?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ru-RU" dirty="0" smtClean="0"/>
              <a:t>                       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ru-RU" dirty="0" smtClean="0"/>
              <a:t>                          </a:t>
            </a:r>
            <a:r>
              <a:rPr lang="ru-RU" sz="2800" b="1" dirty="0" smtClean="0"/>
              <a:t>в</a:t>
            </a:r>
            <a:r>
              <a:rPr lang="ru-RU" b="1" dirty="0" smtClean="0"/>
              <a:t> </a:t>
            </a:r>
            <a:r>
              <a:rPr lang="ru-RU" sz="2800" b="1" dirty="0" smtClean="0"/>
              <a:t>3 раза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ru-RU" sz="2800" b="1" dirty="0" smtClean="0"/>
              <a:t>                              в 2 раза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ru-RU" sz="2800" b="1" dirty="0" smtClean="0"/>
              <a:t>                              в 4 раза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ru-RU" sz="2800" b="1" dirty="0" smtClean="0"/>
              <a:t>                              в 5 раз</a:t>
            </a:r>
          </a:p>
        </p:txBody>
      </p:sp>
      <p:sp>
        <p:nvSpPr>
          <p:cNvPr id="194" name="Скругленный прямоугольник 193"/>
          <p:cNvSpPr/>
          <p:nvPr/>
        </p:nvSpPr>
        <p:spPr>
          <a:xfrm>
            <a:off x="3357554" y="4071942"/>
            <a:ext cx="647700" cy="433387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3357554" y="4572008"/>
            <a:ext cx="647700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3357554" y="5072074"/>
            <a:ext cx="647700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3357554" y="5572140"/>
            <a:ext cx="647700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</a:rPr>
              <a:t>D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4 Answers,C,60,60,5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2123729" y="1628775"/>
            <a:ext cx="5832648" cy="1152525"/>
          </a:xfrm>
          <a:prstGeom prst="rect">
            <a:avLst/>
          </a:prstGeom>
          <a:solidFill>
            <a:srgbClr val="B8E6C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Вопрос № 6</a:t>
            </a:r>
            <a:endParaRPr lang="ru-RU" sz="2800" dirty="0" smtClean="0"/>
          </a:p>
        </p:txBody>
      </p:sp>
      <p:sp>
        <p:nvSpPr>
          <p:cNvPr id="8198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/>
              <a:t>         </a:t>
            </a:r>
            <a:r>
              <a:rPr lang="ru-RU" b="1" dirty="0" err="1" smtClean="0"/>
              <a:t>Угдайте</a:t>
            </a:r>
            <a:r>
              <a:rPr lang="ru-RU" b="1" dirty="0" smtClean="0"/>
              <a:t> </a:t>
            </a:r>
            <a:r>
              <a:rPr lang="ru-RU" b="1" dirty="0" smtClean="0"/>
              <a:t>корень уравнения</a:t>
            </a:r>
          </a:p>
          <a:p>
            <a:pPr algn="ctr" eaLnBrk="1" hangingPunct="1">
              <a:buFontTx/>
              <a:buNone/>
            </a:pPr>
            <a:r>
              <a:rPr lang="ru-RU" b="1" dirty="0" smtClean="0"/>
              <a:t>15 ∙ а = 15 : а</a:t>
            </a:r>
          </a:p>
          <a:p>
            <a:pPr algn="ctr" eaLnBrk="1" hangingPunct="1">
              <a:spcBef>
                <a:spcPts val="600"/>
              </a:spcBef>
              <a:buFontTx/>
              <a:buNone/>
            </a:pPr>
            <a:endParaRPr lang="ru-RU" sz="2800" b="1" dirty="0" smtClean="0"/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ru-RU" sz="2800" b="1" dirty="0" smtClean="0"/>
              <a:t> 0</a:t>
            </a: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ru-RU" sz="2800" b="1" dirty="0" smtClean="0"/>
              <a:t> 5</a:t>
            </a: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ru-RU" sz="2800" b="1" dirty="0" smtClean="0"/>
              <a:t> 1</a:t>
            </a: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ru-RU" sz="2800" b="1" dirty="0" smtClean="0"/>
              <a:t>   15</a:t>
            </a:r>
          </a:p>
          <a:p>
            <a:pPr algn="ctr" eaLnBrk="1" hangingPunct="1">
              <a:buFontTx/>
              <a:buNone/>
            </a:pPr>
            <a:endParaRPr lang="ru-RU" dirty="0" smtClean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635896" y="3284984"/>
            <a:ext cx="649288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635896" y="3789040"/>
            <a:ext cx="649288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635896" y="4293096"/>
            <a:ext cx="649288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635896" y="4797152"/>
            <a:ext cx="649288" cy="431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</a:rPr>
              <a:t>D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pSp>
        <p:nvGrpSpPr>
          <p:cNvPr id="8211" name="Group 35" descr="Stack of books"/>
          <p:cNvGrpSpPr>
            <a:grpSpLocks noChangeAspect="1"/>
          </p:cNvGrpSpPr>
          <p:nvPr/>
        </p:nvGrpSpPr>
        <p:grpSpPr bwMode="auto">
          <a:xfrm>
            <a:off x="468313" y="1844675"/>
            <a:ext cx="1196975" cy="4525963"/>
            <a:chOff x="96" y="1248"/>
            <a:chExt cx="754" cy="2851"/>
          </a:xfrm>
        </p:grpSpPr>
        <p:sp>
          <p:nvSpPr>
            <p:cNvPr id="8212" name="AutoShape 36"/>
            <p:cNvSpPr>
              <a:spLocks noChangeAspect="1" noChangeArrowheads="1" noTextEdit="1"/>
            </p:cNvSpPr>
            <p:nvPr/>
          </p:nvSpPr>
          <p:spPr bwMode="auto">
            <a:xfrm>
              <a:off x="96" y="1248"/>
              <a:ext cx="754" cy="2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3" name="Freeform 37"/>
            <p:cNvSpPr>
              <a:spLocks/>
            </p:cNvSpPr>
            <p:nvPr/>
          </p:nvSpPr>
          <p:spPr bwMode="auto">
            <a:xfrm>
              <a:off x="450" y="3902"/>
              <a:ext cx="347" cy="158"/>
            </a:xfrm>
            <a:custGeom>
              <a:avLst/>
              <a:gdLst>
                <a:gd name="T0" fmla="*/ 10 w 693"/>
                <a:gd name="T1" fmla="*/ 39 h 318"/>
                <a:gd name="T2" fmla="*/ 1 w 693"/>
                <a:gd name="T3" fmla="*/ 49 h 318"/>
                <a:gd name="T4" fmla="*/ 0 w 693"/>
                <a:gd name="T5" fmla="*/ 64 h 318"/>
                <a:gd name="T6" fmla="*/ 2 w 693"/>
                <a:gd name="T7" fmla="*/ 73 h 318"/>
                <a:gd name="T8" fmla="*/ 2 w 693"/>
                <a:gd name="T9" fmla="*/ 79 h 318"/>
                <a:gd name="T10" fmla="*/ 173 w 693"/>
                <a:gd name="T11" fmla="*/ 35 h 318"/>
                <a:gd name="T12" fmla="*/ 174 w 693"/>
                <a:gd name="T13" fmla="*/ 0 h 318"/>
                <a:gd name="T14" fmla="*/ 10 w 693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3"/>
                <a:gd name="T25" fmla="*/ 0 h 318"/>
                <a:gd name="T26" fmla="*/ 693 w 693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3" h="318">
                  <a:moveTo>
                    <a:pt x="39" y="159"/>
                  </a:moveTo>
                  <a:lnTo>
                    <a:pt x="4" y="199"/>
                  </a:lnTo>
                  <a:lnTo>
                    <a:pt x="0" y="257"/>
                  </a:lnTo>
                  <a:lnTo>
                    <a:pt x="5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3" y="0"/>
                  </a:lnTo>
                  <a:lnTo>
                    <a:pt x="39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4" name="Freeform 38"/>
            <p:cNvSpPr>
              <a:spLocks/>
            </p:cNvSpPr>
            <p:nvPr/>
          </p:nvSpPr>
          <p:spPr bwMode="auto">
            <a:xfrm>
              <a:off x="454" y="3974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5" name="Freeform 39"/>
            <p:cNvSpPr>
              <a:spLocks/>
            </p:cNvSpPr>
            <p:nvPr/>
          </p:nvSpPr>
          <p:spPr bwMode="auto">
            <a:xfrm>
              <a:off x="148" y="3753"/>
              <a:ext cx="689" cy="346"/>
            </a:xfrm>
            <a:custGeom>
              <a:avLst/>
              <a:gdLst>
                <a:gd name="T0" fmla="*/ 164 w 1378"/>
                <a:gd name="T1" fmla="*/ 116 h 693"/>
                <a:gd name="T2" fmla="*/ 345 w 1378"/>
                <a:gd name="T3" fmla="*/ 71 h 693"/>
                <a:gd name="T4" fmla="*/ 189 w 1378"/>
                <a:gd name="T5" fmla="*/ 0 h 693"/>
                <a:gd name="T6" fmla="*/ 6 w 1378"/>
                <a:gd name="T7" fmla="*/ 21 h 693"/>
                <a:gd name="T8" fmla="*/ 6 w 1378"/>
                <a:gd name="T9" fmla="*/ 22 h 693"/>
                <a:gd name="T10" fmla="*/ 5 w 1378"/>
                <a:gd name="T11" fmla="*/ 26 h 693"/>
                <a:gd name="T12" fmla="*/ 3 w 1378"/>
                <a:gd name="T13" fmla="*/ 30 h 693"/>
                <a:gd name="T14" fmla="*/ 1 w 1378"/>
                <a:gd name="T15" fmla="*/ 37 h 693"/>
                <a:gd name="T16" fmla="*/ 0 w 1378"/>
                <a:gd name="T17" fmla="*/ 45 h 693"/>
                <a:gd name="T18" fmla="*/ 1 w 1378"/>
                <a:gd name="T19" fmla="*/ 54 h 693"/>
                <a:gd name="T20" fmla="*/ 5 w 1378"/>
                <a:gd name="T21" fmla="*/ 63 h 693"/>
                <a:gd name="T22" fmla="*/ 11 w 1378"/>
                <a:gd name="T23" fmla="*/ 73 h 693"/>
                <a:gd name="T24" fmla="*/ 11 w 1378"/>
                <a:gd name="T25" fmla="*/ 74 h 693"/>
                <a:gd name="T26" fmla="*/ 11 w 1378"/>
                <a:gd name="T27" fmla="*/ 74 h 693"/>
                <a:gd name="T28" fmla="*/ 11 w 1378"/>
                <a:gd name="T29" fmla="*/ 74 h 693"/>
                <a:gd name="T30" fmla="*/ 162 w 1378"/>
                <a:gd name="T31" fmla="*/ 173 h 693"/>
                <a:gd name="T32" fmla="*/ 162 w 1378"/>
                <a:gd name="T33" fmla="*/ 171 h 693"/>
                <a:gd name="T34" fmla="*/ 160 w 1378"/>
                <a:gd name="T35" fmla="*/ 165 h 693"/>
                <a:gd name="T36" fmla="*/ 160 w 1378"/>
                <a:gd name="T37" fmla="*/ 165 h 693"/>
                <a:gd name="T38" fmla="*/ 160 w 1378"/>
                <a:gd name="T39" fmla="*/ 165 h 693"/>
                <a:gd name="T40" fmla="*/ 159 w 1378"/>
                <a:gd name="T41" fmla="*/ 163 h 693"/>
                <a:gd name="T42" fmla="*/ 158 w 1378"/>
                <a:gd name="T43" fmla="*/ 159 h 693"/>
                <a:gd name="T44" fmla="*/ 156 w 1378"/>
                <a:gd name="T45" fmla="*/ 153 h 693"/>
                <a:gd name="T46" fmla="*/ 154 w 1378"/>
                <a:gd name="T47" fmla="*/ 146 h 693"/>
                <a:gd name="T48" fmla="*/ 154 w 1378"/>
                <a:gd name="T49" fmla="*/ 137 h 693"/>
                <a:gd name="T50" fmla="*/ 154 w 1378"/>
                <a:gd name="T51" fmla="*/ 129 h 693"/>
                <a:gd name="T52" fmla="*/ 158 w 1378"/>
                <a:gd name="T53" fmla="*/ 122 h 693"/>
                <a:gd name="T54" fmla="*/ 164 w 1378"/>
                <a:gd name="T55" fmla="*/ 116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8"/>
                <a:gd name="T85" fmla="*/ 0 h 693"/>
                <a:gd name="T86" fmla="*/ 1378 w 1378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8" h="693">
                  <a:moveTo>
                    <a:pt x="653" y="467"/>
                  </a:moveTo>
                  <a:lnTo>
                    <a:pt x="1378" y="287"/>
                  </a:lnTo>
                  <a:lnTo>
                    <a:pt x="759" y="0"/>
                  </a:lnTo>
                  <a:lnTo>
                    <a:pt x="27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3"/>
                  </a:lnTo>
                  <a:lnTo>
                    <a:pt x="42" y="295"/>
                  </a:lnTo>
                  <a:lnTo>
                    <a:pt x="43" y="296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7" y="684"/>
                  </a:lnTo>
                  <a:lnTo>
                    <a:pt x="639" y="663"/>
                  </a:lnTo>
                  <a:lnTo>
                    <a:pt x="639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2" y="614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1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6" name="Freeform 40"/>
            <p:cNvSpPr>
              <a:spLocks/>
            </p:cNvSpPr>
            <p:nvPr/>
          </p:nvSpPr>
          <p:spPr bwMode="auto">
            <a:xfrm>
              <a:off x="186" y="3765"/>
              <a:ext cx="615" cy="209"/>
            </a:xfrm>
            <a:custGeom>
              <a:avLst/>
              <a:gdLst>
                <a:gd name="T0" fmla="*/ 308 w 1228"/>
                <a:gd name="T1" fmla="*/ 64 h 416"/>
                <a:gd name="T2" fmla="*/ 145 w 1228"/>
                <a:gd name="T3" fmla="*/ 105 h 416"/>
                <a:gd name="T4" fmla="*/ 0 w 1228"/>
                <a:gd name="T5" fmla="*/ 20 h 416"/>
                <a:gd name="T6" fmla="*/ 170 w 1228"/>
                <a:gd name="T7" fmla="*/ 0 h 416"/>
                <a:gd name="T8" fmla="*/ 308 w 1228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6"/>
                <a:gd name="T17" fmla="*/ 1228 w 1228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6">
                  <a:moveTo>
                    <a:pt x="1228" y="254"/>
                  </a:moveTo>
                  <a:lnTo>
                    <a:pt x="579" y="416"/>
                  </a:lnTo>
                  <a:lnTo>
                    <a:pt x="0" y="80"/>
                  </a:lnTo>
                  <a:lnTo>
                    <a:pt x="679" y="0"/>
                  </a:lnTo>
                  <a:lnTo>
                    <a:pt x="1228" y="25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Freeform 41"/>
            <p:cNvSpPr>
              <a:spLocks/>
            </p:cNvSpPr>
            <p:nvPr/>
          </p:nvSpPr>
          <p:spPr bwMode="auto">
            <a:xfrm>
              <a:off x="159" y="3809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10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1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3 w 607"/>
                <a:gd name="T31" fmla="*/ 115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9" y="136"/>
                  </a:lnTo>
                  <a:lnTo>
                    <a:pt x="6" y="108"/>
                  </a:lnTo>
                  <a:lnTo>
                    <a:pt x="1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1" y="406"/>
                  </a:lnTo>
                  <a:lnTo>
                    <a:pt x="568" y="432"/>
                  </a:lnTo>
                  <a:lnTo>
                    <a:pt x="569" y="457"/>
                  </a:lnTo>
                  <a:lnTo>
                    <a:pt x="571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" name="Freeform 42"/>
            <p:cNvSpPr>
              <a:spLocks/>
            </p:cNvSpPr>
            <p:nvPr/>
          </p:nvSpPr>
          <p:spPr bwMode="auto">
            <a:xfrm>
              <a:off x="454" y="3902"/>
              <a:ext cx="376" cy="197"/>
            </a:xfrm>
            <a:custGeom>
              <a:avLst/>
              <a:gdLst>
                <a:gd name="T0" fmla="*/ 167 w 754"/>
                <a:gd name="T1" fmla="*/ 34 h 395"/>
                <a:gd name="T2" fmla="*/ 0 w 754"/>
                <a:gd name="T3" fmla="*/ 77 h 395"/>
                <a:gd name="T4" fmla="*/ 1 w 754"/>
                <a:gd name="T5" fmla="*/ 83 h 395"/>
                <a:gd name="T6" fmla="*/ 169 w 754"/>
                <a:gd name="T7" fmla="*/ 39 h 395"/>
                <a:gd name="T8" fmla="*/ 178 w 754"/>
                <a:gd name="T9" fmla="*/ 48 h 395"/>
                <a:gd name="T10" fmla="*/ 7 w 754"/>
                <a:gd name="T11" fmla="*/ 93 h 395"/>
                <a:gd name="T12" fmla="*/ 8 w 754"/>
                <a:gd name="T13" fmla="*/ 98 h 395"/>
                <a:gd name="T14" fmla="*/ 188 w 754"/>
                <a:gd name="T15" fmla="*/ 51 h 395"/>
                <a:gd name="T16" fmla="*/ 172 w 754"/>
                <a:gd name="T17" fmla="*/ 35 h 395"/>
                <a:gd name="T18" fmla="*/ 175 w 754"/>
                <a:gd name="T19" fmla="*/ 0 h 395"/>
                <a:gd name="T20" fmla="*/ 170 w 754"/>
                <a:gd name="T21" fmla="*/ 0 h 395"/>
                <a:gd name="T22" fmla="*/ 169 w 754"/>
                <a:gd name="T23" fmla="*/ 11 h 395"/>
                <a:gd name="T24" fmla="*/ 167 w 754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5"/>
                <a:gd name="T41" fmla="*/ 754 w 754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5">
                  <a:moveTo>
                    <a:pt x="671" y="137"/>
                  </a:moveTo>
                  <a:lnTo>
                    <a:pt x="0" y="311"/>
                  </a:lnTo>
                  <a:lnTo>
                    <a:pt x="5" y="332"/>
                  </a:lnTo>
                  <a:lnTo>
                    <a:pt x="678" y="157"/>
                  </a:lnTo>
                  <a:lnTo>
                    <a:pt x="714" y="194"/>
                  </a:lnTo>
                  <a:lnTo>
                    <a:pt x="29" y="375"/>
                  </a:lnTo>
                  <a:lnTo>
                    <a:pt x="35" y="395"/>
                  </a:lnTo>
                  <a:lnTo>
                    <a:pt x="754" y="205"/>
                  </a:lnTo>
                  <a:lnTo>
                    <a:pt x="691" y="141"/>
                  </a:lnTo>
                  <a:lnTo>
                    <a:pt x="701" y="3"/>
                  </a:lnTo>
                  <a:lnTo>
                    <a:pt x="681" y="0"/>
                  </a:lnTo>
                  <a:lnTo>
                    <a:pt x="678" y="44"/>
                  </a:lnTo>
                  <a:lnTo>
                    <a:pt x="671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" name="Freeform 43"/>
            <p:cNvSpPr>
              <a:spLocks/>
            </p:cNvSpPr>
            <p:nvPr/>
          </p:nvSpPr>
          <p:spPr bwMode="auto">
            <a:xfrm>
              <a:off x="469" y="3700"/>
              <a:ext cx="334" cy="209"/>
            </a:xfrm>
            <a:custGeom>
              <a:avLst/>
              <a:gdLst>
                <a:gd name="T0" fmla="*/ 7 w 670"/>
                <a:gd name="T1" fmla="*/ 59 h 417"/>
                <a:gd name="T2" fmla="*/ 0 w 670"/>
                <a:gd name="T3" fmla="*/ 72 h 417"/>
                <a:gd name="T4" fmla="*/ 0 w 670"/>
                <a:gd name="T5" fmla="*/ 87 h 417"/>
                <a:gd name="T6" fmla="*/ 3 w 670"/>
                <a:gd name="T7" fmla="*/ 98 h 417"/>
                <a:gd name="T8" fmla="*/ 4 w 670"/>
                <a:gd name="T9" fmla="*/ 105 h 417"/>
                <a:gd name="T10" fmla="*/ 167 w 670"/>
                <a:gd name="T11" fmla="*/ 39 h 417"/>
                <a:gd name="T12" fmla="*/ 165 w 670"/>
                <a:gd name="T13" fmla="*/ 0 h 417"/>
                <a:gd name="T14" fmla="*/ 7 w 670"/>
                <a:gd name="T15" fmla="*/ 59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1" y="235"/>
                  </a:moveTo>
                  <a:lnTo>
                    <a:pt x="0" y="285"/>
                  </a:lnTo>
                  <a:lnTo>
                    <a:pt x="2" y="348"/>
                  </a:lnTo>
                  <a:lnTo>
                    <a:pt x="12" y="391"/>
                  </a:lnTo>
                  <a:lnTo>
                    <a:pt x="16" y="417"/>
                  </a:lnTo>
                  <a:lnTo>
                    <a:pt x="670" y="154"/>
                  </a:lnTo>
                  <a:lnTo>
                    <a:pt x="662" y="0"/>
                  </a:lnTo>
                  <a:lnTo>
                    <a:pt x="31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" name="Freeform 44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" name="Freeform 45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2" name="Freeform 46"/>
            <p:cNvSpPr>
              <a:spLocks/>
            </p:cNvSpPr>
            <p:nvPr/>
          </p:nvSpPr>
          <p:spPr bwMode="auto">
            <a:xfrm>
              <a:off x="151" y="3557"/>
              <a:ext cx="687" cy="393"/>
            </a:xfrm>
            <a:custGeom>
              <a:avLst/>
              <a:gdLst>
                <a:gd name="T0" fmla="*/ 169 w 1376"/>
                <a:gd name="T1" fmla="*/ 133 h 786"/>
                <a:gd name="T2" fmla="*/ 343 w 1376"/>
                <a:gd name="T3" fmla="*/ 67 h 786"/>
                <a:gd name="T4" fmla="*/ 183 w 1376"/>
                <a:gd name="T5" fmla="*/ 0 h 786"/>
                <a:gd name="T6" fmla="*/ 4 w 1376"/>
                <a:gd name="T7" fmla="*/ 40 h 786"/>
                <a:gd name="T8" fmla="*/ 3 w 1376"/>
                <a:gd name="T9" fmla="*/ 42 h 786"/>
                <a:gd name="T10" fmla="*/ 2 w 1376"/>
                <a:gd name="T11" fmla="*/ 46 h 786"/>
                <a:gd name="T12" fmla="*/ 1 w 1376"/>
                <a:gd name="T13" fmla="*/ 51 h 786"/>
                <a:gd name="T14" fmla="*/ 0 w 1376"/>
                <a:gd name="T15" fmla="*/ 58 h 786"/>
                <a:gd name="T16" fmla="*/ 0 w 1376"/>
                <a:gd name="T17" fmla="*/ 68 h 786"/>
                <a:gd name="T18" fmla="*/ 2 w 1376"/>
                <a:gd name="T19" fmla="*/ 78 h 786"/>
                <a:gd name="T20" fmla="*/ 7 w 1376"/>
                <a:gd name="T21" fmla="*/ 89 h 786"/>
                <a:gd name="T22" fmla="*/ 14 w 1376"/>
                <a:gd name="T23" fmla="*/ 99 h 786"/>
                <a:gd name="T24" fmla="*/ 14 w 1376"/>
                <a:gd name="T25" fmla="*/ 99 h 786"/>
                <a:gd name="T26" fmla="*/ 14 w 1376"/>
                <a:gd name="T27" fmla="*/ 99 h 786"/>
                <a:gd name="T28" fmla="*/ 15 w 1376"/>
                <a:gd name="T29" fmla="*/ 100 h 786"/>
                <a:gd name="T30" fmla="*/ 173 w 1376"/>
                <a:gd name="T31" fmla="*/ 197 h 786"/>
                <a:gd name="T32" fmla="*/ 173 w 1376"/>
                <a:gd name="T33" fmla="*/ 194 h 786"/>
                <a:gd name="T34" fmla="*/ 171 w 1376"/>
                <a:gd name="T35" fmla="*/ 188 h 786"/>
                <a:gd name="T36" fmla="*/ 171 w 1376"/>
                <a:gd name="T37" fmla="*/ 188 h 786"/>
                <a:gd name="T38" fmla="*/ 171 w 1376"/>
                <a:gd name="T39" fmla="*/ 188 h 786"/>
                <a:gd name="T40" fmla="*/ 170 w 1376"/>
                <a:gd name="T41" fmla="*/ 187 h 786"/>
                <a:gd name="T42" fmla="*/ 168 w 1376"/>
                <a:gd name="T43" fmla="*/ 182 h 786"/>
                <a:gd name="T44" fmla="*/ 165 w 1376"/>
                <a:gd name="T45" fmla="*/ 175 h 786"/>
                <a:gd name="T46" fmla="*/ 163 w 1376"/>
                <a:gd name="T47" fmla="*/ 167 h 786"/>
                <a:gd name="T48" fmla="*/ 161 w 1376"/>
                <a:gd name="T49" fmla="*/ 158 h 786"/>
                <a:gd name="T50" fmla="*/ 161 w 1376"/>
                <a:gd name="T51" fmla="*/ 149 h 786"/>
                <a:gd name="T52" fmla="*/ 164 w 1376"/>
                <a:gd name="T53" fmla="*/ 141 h 786"/>
                <a:gd name="T54" fmla="*/ 169 w 1376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6"/>
                <a:gd name="T85" fmla="*/ 0 h 786"/>
                <a:gd name="T86" fmla="*/ 1376 w 1376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6" h="786">
                  <a:moveTo>
                    <a:pt x="678" y="532"/>
                  </a:moveTo>
                  <a:lnTo>
                    <a:pt x="1376" y="266"/>
                  </a:lnTo>
                  <a:lnTo>
                    <a:pt x="734" y="0"/>
                  </a:lnTo>
                  <a:lnTo>
                    <a:pt x="18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4" y="204"/>
                  </a:lnTo>
                  <a:lnTo>
                    <a:pt x="0" y="234"/>
                  </a:lnTo>
                  <a:lnTo>
                    <a:pt x="1" y="271"/>
                  </a:lnTo>
                  <a:lnTo>
                    <a:pt x="9" y="310"/>
                  </a:lnTo>
                  <a:lnTo>
                    <a:pt x="28" y="353"/>
                  </a:lnTo>
                  <a:lnTo>
                    <a:pt x="58" y="398"/>
                  </a:lnTo>
                  <a:lnTo>
                    <a:pt x="59" y="399"/>
                  </a:lnTo>
                  <a:lnTo>
                    <a:pt x="60" y="401"/>
                  </a:lnTo>
                  <a:lnTo>
                    <a:pt x="694" y="786"/>
                  </a:lnTo>
                  <a:lnTo>
                    <a:pt x="694" y="775"/>
                  </a:lnTo>
                  <a:lnTo>
                    <a:pt x="685" y="751"/>
                  </a:lnTo>
                  <a:lnTo>
                    <a:pt x="681" y="745"/>
                  </a:lnTo>
                  <a:lnTo>
                    <a:pt x="673" y="726"/>
                  </a:lnTo>
                  <a:lnTo>
                    <a:pt x="663" y="699"/>
                  </a:lnTo>
                  <a:lnTo>
                    <a:pt x="652" y="666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7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" name="Freeform 47"/>
            <p:cNvSpPr>
              <a:spLocks/>
            </p:cNvSpPr>
            <p:nvPr/>
          </p:nvSpPr>
          <p:spPr bwMode="auto">
            <a:xfrm>
              <a:off x="184" y="3571"/>
              <a:ext cx="618" cy="238"/>
            </a:xfrm>
            <a:custGeom>
              <a:avLst/>
              <a:gdLst>
                <a:gd name="T0" fmla="*/ 309 w 1235"/>
                <a:gd name="T1" fmla="*/ 59 h 475"/>
                <a:gd name="T2" fmla="*/ 153 w 1235"/>
                <a:gd name="T3" fmla="*/ 119 h 475"/>
                <a:gd name="T4" fmla="*/ 0 w 1235"/>
                <a:gd name="T5" fmla="*/ 38 h 475"/>
                <a:gd name="T6" fmla="*/ 167 w 1235"/>
                <a:gd name="T7" fmla="*/ 0 h 475"/>
                <a:gd name="T8" fmla="*/ 309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Freeform 48"/>
            <p:cNvSpPr>
              <a:spLocks/>
            </p:cNvSpPr>
            <p:nvPr/>
          </p:nvSpPr>
          <p:spPr bwMode="auto">
            <a:xfrm>
              <a:off x="162" y="3652"/>
              <a:ext cx="315" cy="272"/>
            </a:xfrm>
            <a:custGeom>
              <a:avLst/>
              <a:gdLst>
                <a:gd name="T0" fmla="*/ 157 w 630"/>
                <a:gd name="T1" fmla="*/ 136 h 543"/>
                <a:gd name="T2" fmla="*/ 12 w 630"/>
                <a:gd name="T3" fmla="*/ 47 h 543"/>
                <a:gd name="T4" fmla="*/ 7 w 630"/>
                <a:gd name="T5" fmla="*/ 39 h 543"/>
                <a:gd name="T6" fmla="*/ 3 w 630"/>
                <a:gd name="T7" fmla="*/ 31 h 543"/>
                <a:gd name="T8" fmla="*/ 1 w 630"/>
                <a:gd name="T9" fmla="*/ 24 h 543"/>
                <a:gd name="T10" fmla="*/ 1 w 630"/>
                <a:gd name="T11" fmla="*/ 18 h 543"/>
                <a:gd name="T12" fmla="*/ 0 w 630"/>
                <a:gd name="T13" fmla="*/ 12 h 543"/>
                <a:gd name="T14" fmla="*/ 1 w 630"/>
                <a:gd name="T15" fmla="*/ 7 h 543"/>
                <a:gd name="T16" fmla="*/ 1 w 630"/>
                <a:gd name="T17" fmla="*/ 3 h 543"/>
                <a:gd name="T18" fmla="*/ 2 w 630"/>
                <a:gd name="T19" fmla="*/ 0 h 543"/>
                <a:gd name="T20" fmla="*/ 158 w 630"/>
                <a:gd name="T21" fmla="*/ 83 h 543"/>
                <a:gd name="T22" fmla="*/ 154 w 630"/>
                <a:gd name="T23" fmla="*/ 89 h 543"/>
                <a:gd name="T24" fmla="*/ 152 w 630"/>
                <a:gd name="T25" fmla="*/ 95 h 543"/>
                <a:gd name="T26" fmla="*/ 151 w 630"/>
                <a:gd name="T27" fmla="*/ 102 h 543"/>
                <a:gd name="T28" fmla="*/ 151 w 630"/>
                <a:gd name="T29" fmla="*/ 109 h 543"/>
                <a:gd name="T30" fmla="*/ 152 w 630"/>
                <a:gd name="T31" fmla="*/ 116 h 543"/>
                <a:gd name="T32" fmla="*/ 153 w 630"/>
                <a:gd name="T33" fmla="*/ 123 h 543"/>
                <a:gd name="T34" fmla="*/ 155 w 630"/>
                <a:gd name="T35" fmla="*/ 130 h 543"/>
                <a:gd name="T36" fmla="*/ 157 w 630"/>
                <a:gd name="T37" fmla="*/ 136 h 5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0"/>
                <a:gd name="T58" fmla="*/ 0 h 543"/>
                <a:gd name="T59" fmla="*/ 630 w 630"/>
                <a:gd name="T60" fmla="*/ 543 h 5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0" h="543">
                  <a:moveTo>
                    <a:pt x="628" y="543"/>
                  </a:moveTo>
                  <a:lnTo>
                    <a:pt x="50" y="186"/>
                  </a:lnTo>
                  <a:lnTo>
                    <a:pt x="28" y="154"/>
                  </a:lnTo>
                  <a:lnTo>
                    <a:pt x="13" y="124"/>
                  </a:lnTo>
                  <a:lnTo>
                    <a:pt x="5" y="96"/>
                  </a:lnTo>
                  <a:lnTo>
                    <a:pt x="1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0" y="0"/>
                  </a:lnTo>
                  <a:lnTo>
                    <a:pt x="630" y="330"/>
                  </a:lnTo>
                  <a:lnTo>
                    <a:pt x="616" y="353"/>
                  </a:lnTo>
                  <a:lnTo>
                    <a:pt x="606" y="379"/>
                  </a:lnTo>
                  <a:lnTo>
                    <a:pt x="603" y="406"/>
                  </a:lnTo>
                  <a:lnTo>
                    <a:pt x="602" y="434"/>
                  </a:lnTo>
                  <a:lnTo>
                    <a:pt x="605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Freeform 49"/>
            <p:cNvSpPr>
              <a:spLocks/>
            </p:cNvSpPr>
            <p:nvPr/>
          </p:nvSpPr>
          <p:spPr bwMode="auto">
            <a:xfrm>
              <a:off x="476" y="3700"/>
              <a:ext cx="365" cy="250"/>
            </a:xfrm>
            <a:custGeom>
              <a:avLst/>
              <a:gdLst>
                <a:gd name="T0" fmla="*/ 160 w 731"/>
                <a:gd name="T1" fmla="*/ 38 h 500"/>
                <a:gd name="T2" fmla="*/ 0 w 731"/>
                <a:gd name="T3" fmla="*/ 103 h 500"/>
                <a:gd name="T4" fmla="*/ 1 w 731"/>
                <a:gd name="T5" fmla="*/ 108 h 500"/>
                <a:gd name="T6" fmla="*/ 162 w 731"/>
                <a:gd name="T7" fmla="*/ 43 h 500"/>
                <a:gd name="T8" fmla="*/ 172 w 731"/>
                <a:gd name="T9" fmla="*/ 52 h 500"/>
                <a:gd name="T10" fmla="*/ 8 w 731"/>
                <a:gd name="T11" fmla="*/ 120 h 500"/>
                <a:gd name="T12" fmla="*/ 10 w 731"/>
                <a:gd name="T13" fmla="*/ 125 h 500"/>
                <a:gd name="T14" fmla="*/ 182 w 731"/>
                <a:gd name="T15" fmla="*/ 54 h 500"/>
                <a:gd name="T16" fmla="*/ 165 w 731"/>
                <a:gd name="T17" fmla="*/ 39 h 500"/>
                <a:gd name="T18" fmla="*/ 165 w 731"/>
                <a:gd name="T19" fmla="*/ 1 h 500"/>
                <a:gd name="T20" fmla="*/ 160 w 731"/>
                <a:gd name="T21" fmla="*/ 0 h 500"/>
                <a:gd name="T22" fmla="*/ 160 w 731"/>
                <a:gd name="T23" fmla="*/ 12 h 500"/>
                <a:gd name="T24" fmla="*/ 160 w 731"/>
                <a:gd name="T25" fmla="*/ 38 h 5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1"/>
                <a:gd name="T40" fmla="*/ 0 h 500"/>
                <a:gd name="T41" fmla="*/ 731 w 731"/>
                <a:gd name="T42" fmla="*/ 500 h 5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1" h="500">
                  <a:moveTo>
                    <a:pt x="643" y="149"/>
                  </a:moveTo>
                  <a:lnTo>
                    <a:pt x="0" y="409"/>
                  </a:lnTo>
                  <a:lnTo>
                    <a:pt x="6" y="432"/>
                  </a:lnTo>
                  <a:lnTo>
                    <a:pt x="651" y="171"/>
                  </a:lnTo>
                  <a:lnTo>
                    <a:pt x="690" y="208"/>
                  </a:lnTo>
                  <a:lnTo>
                    <a:pt x="35" y="477"/>
                  </a:lnTo>
                  <a:lnTo>
                    <a:pt x="43" y="500"/>
                  </a:lnTo>
                  <a:lnTo>
                    <a:pt x="731" y="216"/>
                  </a:lnTo>
                  <a:lnTo>
                    <a:pt x="663" y="153"/>
                  </a:lnTo>
                  <a:lnTo>
                    <a:pt x="661" y="1"/>
                  </a:lnTo>
                  <a:lnTo>
                    <a:pt x="641" y="0"/>
                  </a:lnTo>
                  <a:lnTo>
                    <a:pt x="642" y="47"/>
                  </a:lnTo>
                  <a:lnTo>
                    <a:pt x="643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Freeform 50"/>
            <p:cNvSpPr>
              <a:spLocks/>
            </p:cNvSpPr>
            <p:nvPr/>
          </p:nvSpPr>
          <p:spPr bwMode="auto">
            <a:xfrm>
              <a:off x="427" y="3550"/>
              <a:ext cx="347" cy="158"/>
            </a:xfrm>
            <a:custGeom>
              <a:avLst/>
              <a:gdLst>
                <a:gd name="T0" fmla="*/ 10 w 695"/>
                <a:gd name="T1" fmla="*/ 39 h 318"/>
                <a:gd name="T2" fmla="*/ 1 w 695"/>
                <a:gd name="T3" fmla="*/ 49 h 318"/>
                <a:gd name="T4" fmla="*/ 0 w 695"/>
                <a:gd name="T5" fmla="*/ 63 h 318"/>
                <a:gd name="T6" fmla="*/ 1 w 695"/>
                <a:gd name="T7" fmla="*/ 73 h 318"/>
                <a:gd name="T8" fmla="*/ 2 w 695"/>
                <a:gd name="T9" fmla="*/ 79 h 318"/>
                <a:gd name="T10" fmla="*/ 172 w 695"/>
                <a:gd name="T11" fmla="*/ 35 h 318"/>
                <a:gd name="T12" fmla="*/ 173 w 695"/>
                <a:gd name="T13" fmla="*/ 0 h 318"/>
                <a:gd name="T14" fmla="*/ 10 w 695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1" y="159"/>
                  </a:moveTo>
                  <a:lnTo>
                    <a:pt x="5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1" y="141"/>
                  </a:lnTo>
                  <a:lnTo>
                    <a:pt x="695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" name="Freeform 51"/>
            <p:cNvSpPr>
              <a:spLocks/>
            </p:cNvSpPr>
            <p:nvPr/>
          </p:nvSpPr>
          <p:spPr bwMode="auto">
            <a:xfrm>
              <a:off x="431" y="3622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" name="Freeform 52"/>
            <p:cNvSpPr>
              <a:spLocks/>
            </p:cNvSpPr>
            <p:nvPr/>
          </p:nvSpPr>
          <p:spPr bwMode="auto">
            <a:xfrm>
              <a:off x="125" y="3400"/>
              <a:ext cx="689" cy="347"/>
            </a:xfrm>
            <a:custGeom>
              <a:avLst/>
              <a:gdLst>
                <a:gd name="T0" fmla="*/ 163 w 1377"/>
                <a:gd name="T1" fmla="*/ 116 h 694"/>
                <a:gd name="T2" fmla="*/ 345 w 1377"/>
                <a:gd name="T3" fmla="*/ 72 h 694"/>
                <a:gd name="T4" fmla="*/ 190 w 1377"/>
                <a:gd name="T5" fmla="*/ 0 h 694"/>
                <a:gd name="T6" fmla="*/ 7 w 1377"/>
                <a:gd name="T7" fmla="*/ 22 h 694"/>
                <a:gd name="T8" fmla="*/ 6 w 1377"/>
                <a:gd name="T9" fmla="*/ 22 h 694"/>
                <a:gd name="T10" fmla="*/ 5 w 1377"/>
                <a:gd name="T11" fmla="*/ 26 h 694"/>
                <a:gd name="T12" fmla="*/ 3 w 1377"/>
                <a:gd name="T13" fmla="*/ 30 h 694"/>
                <a:gd name="T14" fmla="*/ 1 w 1377"/>
                <a:gd name="T15" fmla="*/ 38 h 694"/>
                <a:gd name="T16" fmla="*/ 0 w 1377"/>
                <a:gd name="T17" fmla="*/ 45 h 694"/>
                <a:gd name="T18" fmla="*/ 1 w 1377"/>
                <a:gd name="T19" fmla="*/ 53 h 694"/>
                <a:gd name="T20" fmla="*/ 5 w 1377"/>
                <a:gd name="T21" fmla="*/ 63 h 694"/>
                <a:gd name="T22" fmla="*/ 11 w 1377"/>
                <a:gd name="T23" fmla="*/ 74 h 694"/>
                <a:gd name="T24" fmla="*/ 11 w 1377"/>
                <a:gd name="T25" fmla="*/ 74 h 694"/>
                <a:gd name="T26" fmla="*/ 11 w 1377"/>
                <a:gd name="T27" fmla="*/ 74 h 694"/>
                <a:gd name="T28" fmla="*/ 11 w 1377"/>
                <a:gd name="T29" fmla="*/ 75 h 694"/>
                <a:gd name="T30" fmla="*/ 11 w 1377"/>
                <a:gd name="T31" fmla="*/ 75 h 694"/>
                <a:gd name="T32" fmla="*/ 11 w 1377"/>
                <a:gd name="T33" fmla="*/ 75 h 694"/>
                <a:gd name="T34" fmla="*/ 12 w 1377"/>
                <a:gd name="T35" fmla="*/ 75 h 694"/>
                <a:gd name="T36" fmla="*/ 161 w 1377"/>
                <a:gd name="T37" fmla="*/ 174 h 694"/>
                <a:gd name="T38" fmla="*/ 162 w 1377"/>
                <a:gd name="T39" fmla="*/ 172 h 694"/>
                <a:gd name="T40" fmla="*/ 160 w 1377"/>
                <a:gd name="T41" fmla="*/ 166 h 694"/>
                <a:gd name="T42" fmla="*/ 160 w 1377"/>
                <a:gd name="T43" fmla="*/ 166 h 694"/>
                <a:gd name="T44" fmla="*/ 160 w 1377"/>
                <a:gd name="T45" fmla="*/ 166 h 694"/>
                <a:gd name="T46" fmla="*/ 159 w 1377"/>
                <a:gd name="T47" fmla="*/ 164 h 694"/>
                <a:gd name="T48" fmla="*/ 158 w 1377"/>
                <a:gd name="T49" fmla="*/ 160 h 694"/>
                <a:gd name="T50" fmla="*/ 156 w 1377"/>
                <a:gd name="T51" fmla="*/ 154 h 694"/>
                <a:gd name="T52" fmla="*/ 154 w 1377"/>
                <a:gd name="T53" fmla="*/ 146 h 694"/>
                <a:gd name="T54" fmla="*/ 153 w 1377"/>
                <a:gd name="T55" fmla="*/ 138 h 694"/>
                <a:gd name="T56" fmla="*/ 154 w 1377"/>
                <a:gd name="T57" fmla="*/ 130 h 694"/>
                <a:gd name="T58" fmla="*/ 157 w 1377"/>
                <a:gd name="T59" fmla="*/ 122 h 694"/>
                <a:gd name="T60" fmla="*/ 163 w 1377"/>
                <a:gd name="T61" fmla="*/ 11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4"/>
                <a:gd name="T95" fmla="*/ 1377 w 1377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4">
                  <a:moveTo>
                    <a:pt x="652" y="467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7" y="86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6"/>
                  </a:lnTo>
                  <a:lnTo>
                    <a:pt x="43" y="296"/>
                  </a:lnTo>
                  <a:lnTo>
                    <a:pt x="43" y="297"/>
                  </a:lnTo>
                  <a:lnTo>
                    <a:pt x="45" y="298"/>
                  </a:lnTo>
                  <a:lnTo>
                    <a:pt x="644" y="694"/>
                  </a:lnTo>
                  <a:lnTo>
                    <a:pt x="646" y="685"/>
                  </a:lnTo>
                  <a:lnTo>
                    <a:pt x="638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1" y="614"/>
                  </a:lnTo>
                  <a:lnTo>
                    <a:pt x="614" y="583"/>
                  </a:lnTo>
                  <a:lnTo>
                    <a:pt x="612" y="551"/>
                  </a:lnTo>
                  <a:lnTo>
                    <a:pt x="615" y="519"/>
                  </a:lnTo>
                  <a:lnTo>
                    <a:pt x="628" y="490"/>
                  </a:lnTo>
                  <a:lnTo>
                    <a:pt x="652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" name="Freeform 53"/>
            <p:cNvSpPr>
              <a:spLocks/>
            </p:cNvSpPr>
            <p:nvPr/>
          </p:nvSpPr>
          <p:spPr bwMode="auto">
            <a:xfrm>
              <a:off x="163" y="3413"/>
              <a:ext cx="614" cy="209"/>
            </a:xfrm>
            <a:custGeom>
              <a:avLst/>
              <a:gdLst>
                <a:gd name="T0" fmla="*/ 307 w 1229"/>
                <a:gd name="T1" fmla="*/ 64 h 418"/>
                <a:gd name="T2" fmla="*/ 145 w 1229"/>
                <a:gd name="T3" fmla="*/ 105 h 418"/>
                <a:gd name="T4" fmla="*/ 0 w 1229"/>
                <a:gd name="T5" fmla="*/ 21 h 418"/>
                <a:gd name="T6" fmla="*/ 170 w 1229"/>
                <a:gd name="T7" fmla="*/ 0 h 418"/>
                <a:gd name="T8" fmla="*/ 307 w 1229"/>
                <a:gd name="T9" fmla="*/ 64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8"/>
                <a:gd name="T17" fmla="*/ 1229 w 1229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8">
                  <a:moveTo>
                    <a:pt x="1229" y="256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29" y="25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Freeform 54"/>
            <p:cNvSpPr>
              <a:spLocks/>
            </p:cNvSpPr>
            <p:nvPr/>
          </p:nvSpPr>
          <p:spPr bwMode="auto">
            <a:xfrm>
              <a:off x="136" y="3457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9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0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2 w 607"/>
                <a:gd name="T31" fmla="*/ 114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5" y="108"/>
                  </a:lnTo>
                  <a:lnTo>
                    <a:pt x="0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6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0" y="405"/>
                  </a:lnTo>
                  <a:lnTo>
                    <a:pt x="568" y="430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" name="Freeform 55"/>
            <p:cNvSpPr>
              <a:spLocks/>
            </p:cNvSpPr>
            <p:nvPr/>
          </p:nvSpPr>
          <p:spPr bwMode="auto">
            <a:xfrm>
              <a:off x="431" y="3550"/>
              <a:ext cx="376" cy="197"/>
            </a:xfrm>
            <a:custGeom>
              <a:avLst/>
              <a:gdLst>
                <a:gd name="T0" fmla="*/ 167 w 753"/>
                <a:gd name="T1" fmla="*/ 34 h 395"/>
                <a:gd name="T2" fmla="*/ 0 w 753"/>
                <a:gd name="T3" fmla="*/ 77 h 395"/>
                <a:gd name="T4" fmla="*/ 1 w 753"/>
                <a:gd name="T5" fmla="*/ 83 h 395"/>
                <a:gd name="T6" fmla="*/ 169 w 753"/>
                <a:gd name="T7" fmla="*/ 39 h 395"/>
                <a:gd name="T8" fmla="*/ 178 w 753"/>
                <a:gd name="T9" fmla="*/ 48 h 395"/>
                <a:gd name="T10" fmla="*/ 7 w 753"/>
                <a:gd name="T11" fmla="*/ 93 h 395"/>
                <a:gd name="T12" fmla="*/ 8 w 753"/>
                <a:gd name="T13" fmla="*/ 98 h 395"/>
                <a:gd name="T14" fmla="*/ 188 w 753"/>
                <a:gd name="T15" fmla="*/ 51 h 395"/>
                <a:gd name="T16" fmla="*/ 172 w 753"/>
                <a:gd name="T17" fmla="*/ 35 h 395"/>
                <a:gd name="T18" fmla="*/ 175 w 753"/>
                <a:gd name="T19" fmla="*/ 0 h 395"/>
                <a:gd name="T20" fmla="*/ 170 w 753"/>
                <a:gd name="T21" fmla="*/ 0 h 395"/>
                <a:gd name="T22" fmla="*/ 169 w 753"/>
                <a:gd name="T23" fmla="*/ 10 h 395"/>
                <a:gd name="T24" fmla="*/ 167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4"/>
                  </a:lnTo>
                  <a:lnTo>
                    <a:pt x="689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2" name="Freeform 56"/>
            <p:cNvSpPr>
              <a:spLocks/>
            </p:cNvSpPr>
            <p:nvPr/>
          </p:nvSpPr>
          <p:spPr bwMode="auto">
            <a:xfrm>
              <a:off x="459" y="3382"/>
              <a:ext cx="347" cy="159"/>
            </a:xfrm>
            <a:custGeom>
              <a:avLst/>
              <a:gdLst>
                <a:gd name="T0" fmla="*/ 10 w 695"/>
                <a:gd name="T1" fmla="*/ 40 h 318"/>
                <a:gd name="T2" fmla="*/ 1 w 695"/>
                <a:gd name="T3" fmla="*/ 49 h 318"/>
                <a:gd name="T4" fmla="*/ 0 w 695"/>
                <a:gd name="T5" fmla="*/ 64 h 318"/>
                <a:gd name="T6" fmla="*/ 1 w 695"/>
                <a:gd name="T7" fmla="*/ 74 h 318"/>
                <a:gd name="T8" fmla="*/ 2 w 695"/>
                <a:gd name="T9" fmla="*/ 80 h 318"/>
                <a:gd name="T10" fmla="*/ 172 w 695"/>
                <a:gd name="T11" fmla="*/ 36 h 318"/>
                <a:gd name="T12" fmla="*/ 173 w 695"/>
                <a:gd name="T13" fmla="*/ 0 h 318"/>
                <a:gd name="T14" fmla="*/ 10 w 695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0" y="159"/>
                  </a:moveTo>
                  <a:lnTo>
                    <a:pt x="4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5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3" name="Freeform 57"/>
            <p:cNvSpPr>
              <a:spLocks/>
            </p:cNvSpPr>
            <p:nvPr/>
          </p:nvSpPr>
          <p:spPr bwMode="auto">
            <a:xfrm>
              <a:off x="462" y="3455"/>
              <a:ext cx="368" cy="118"/>
            </a:xfrm>
            <a:custGeom>
              <a:avLst/>
              <a:gdLst>
                <a:gd name="T0" fmla="*/ 0 w 736"/>
                <a:gd name="T1" fmla="*/ 45 h 237"/>
                <a:gd name="T2" fmla="*/ 7 w 736"/>
                <a:gd name="T3" fmla="*/ 59 h 237"/>
                <a:gd name="T4" fmla="*/ 184 w 736"/>
                <a:gd name="T5" fmla="*/ 13 h 237"/>
                <a:gd name="T6" fmla="*/ 170 w 736"/>
                <a:gd name="T7" fmla="*/ 0 h 237"/>
                <a:gd name="T8" fmla="*/ 0 w 736"/>
                <a:gd name="T9" fmla="*/ 45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6"/>
                <a:gd name="T16" fmla="*/ 0 h 237"/>
                <a:gd name="T17" fmla="*/ 736 w 736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6" h="237">
                  <a:moveTo>
                    <a:pt x="0" y="181"/>
                  </a:moveTo>
                  <a:lnTo>
                    <a:pt x="30" y="237"/>
                  </a:lnTo>
                  <a:lnTo>
                    <a:pt x="736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4" name="Freeform 58"/>
            <p:cNvSpPr>
              <a:spLocks/>
            </p:cNvSpPr>
            <p:nvPr/>
          </p:nvSpPr>
          <p:spPr bwMode="auto">
            <a:xfrm>
              <a:off x="158" y="3233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1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1 w 1377"/>
                <a:gd name="T25" fmla="*/ 74 h 693"/>
                <a:gd name="T26" fmla="*/ 11 w 1377"/>
                <a:gd name="T27" fmla="*/ 75 h 693"/>
                <a:gd name="T28" fmla="*/ 11 w 1377"/>
                <a:gd name="T29" fmla="*/ 75 h 693"/>
                <a:gd name="T30" fmla="*/ 161 w 1377"/>
                <a:gd name="T31" fmla="*/ 174 h 693"/>
                <a:gd name="T32" fmla="*/ 161 w 1377"/>
                <a:gd name="T33" fmla="*/ 171 h 693"/>
                <a:gd name="T34" fmla="*/ 159 w 1377"/>
                <a:gd name="T35" fmla="*/ 166 h 693"/>
                <a:gd name="T36" fmla="*/ 159 w 1377"/>
                <a:gd name="T37" fmla="*/ 166 h 693"/>
                <a:gd name="T38" fmla="*/ 159 w 1377"/>
                <a:gd name="T39" fmla="*/ 166 h 693"/>
                <a:gd name="T40" fmla="*/ 159 w 1377"/>
                <a:gd name="T41" fmla="*/ 164 h 693"/>
                <a:gd name="T42" fmla="*/ 157 w 1377"/>
                <a:gd name="T43" fmla="*/ 160 h 693"/>
                <a:gd name="T44" fmla="*/ 155 w 1377"/>
                <a:gd name="T45" fmla="*/ 154 h 693"/>
                <a:gd name="T46" fmla="*/ 153 w 1377"/>
                <a:gd name="T47" fmla="*/ 146 h 693"/>
                <a:gd name="T48" fmla="*/ 153 w 1377"/>
                <a:gd name="T49" fmla="*/ 138 h 693"/>
                <a:gd name="T50" fmla="*/ 153 w 1377"/>
                <a:gd name="T51" fmla="*/ 130 h 693"/>
                <a:gd name="T52" fmla="*/ 157 w 1377"/>
                <a:gd name="T53" fmla="*/ 123 h 693"/>
                <a:gd name="T54" fmla="*/ 163 w 1377"/>
                <a:gd name="T55" fmla="*/ 117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7"/>
                <a:gd name="T85" fmla="*/ 0 h 693"/>
                <a:gd name="T86" fmla="*/ 1377 w 1377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7" h="693">
                  <a:moveTo>
                    <a:pt x="652" y="466"/>
                  </a:moveTo>
                  <a:lnTo>
                    <a:pt x="1377" y="287"/>
                  </a:lnTo>
                  <a:lnTo>
                    <a:pt x="758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3"/>
                  </a:lnTo>
                  <a:lnTo>
                    <a:pt x="9" y="122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4" y="214"/>
                  </a:lnTo>
                  <a:lnTo>
                    <a:pt x="17" y="254"/>
                  </a:lnTo>
                  <a:lnTo>
                    <a:pt x="43" y="295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644" y="693"/>
                  </a:lnTo>
                  <a:lnTo>
                    <a:pt x="647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89"/>
                  </a:lnTo>
                  <a:lnTo>
                    <a:pt x="652" y="4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5" name="Freeform 59"/>
            <p:cNvSpPr>
              <a:spLocks/>
            </p:cNvSpPr>
            <p:nvPr/>
          </p:nvSpPr>
          <p:spPr bwMode="auto">
            <a:xfrm>
              <a:off x="195" y="3245"/>
              <a:ext cx="614" cy="209"/>
            </a:xfrm>
            <a:custGeom>
              <a:avLst/>
              <a:gdLst>
                <a:gd name="T0" fmla="*/ 307 w 1228"/>
                <a:gd name="T1" fmla="*/ 64 h 417"/>
                <a:gd name="T2" fmla="*/ 146 w 1228"/>
                <a:gd name="T3" fmla="*/ 105 h 417"/>
                <a:gd name="T4" fmla="*/ 0 w 1228"/>
                <a:gd name="T5" fmla="*/ 21 h 417"/>
                <a:gd name="T6" fmla="*/ 170 w 1228"/>
                <a:gd name="T7" fmla="*/ 0 h 417"/>
                <a:gd name="T8" fmla="*/ 307 w 1228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7"/>
                <a:gd name="T17" fmla="*/ 1228 w 1228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7">
                  <a:moveTo>
                    <a:pt x="1228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0" y="0"/>
                  </a:lnTo>
                  <a:lnTo>
                    <a:pt x="1228" y="25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6" name="Freeform 60"/>
            <p:cNvSpPr>
              <a:spLocks/>
            </p:cNvSpPr>
            <p:nvPr/>
          </p:nvSpPr>
          <p:spPr bwMode="auto">
            <a:xfrm>
              <a:off x="168" y="3290"/>
              <a:ext cx="304" cy="264"/>
            </a:xfrm>
            <a:custGeom>
              <a:avLst/>
              <a:gdLst>
                <a:gd name="T0" fmla="*/ 146 w 607"/>
                <a:gd name="T1" fmla="*/ 132 h 529"/>
                <a:gd name="T2" fmla="*/ 10 w 607"/>
                <a:gd name="T3" fmla="*/ 41 h 529"/>
                <a:gd name="T4" fmla="*/ 5 w 607"/>
                <a:gd name="T5" fmla="*/ 33 h 529"/>
                <a:gd name="T6" fmla="*/ 2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5 h 529"/>
                <a:gd name="T16" fmla="*/ 3 w 607"/>
                <a:gd name="T17" fmla="*/ 2 h 529"/>
                <a:gd name="T18" fmla="*/ 5 w 607"/>
                <a:gd name="T19" fmla="*/ 0 h 529"/>
                <a:gd name="T20" fmla="*/ 152 w 607"/>
                <a:gd name="T21" fmla="*/ 85 h 529"/>
                <a:gd name="T22" fmla="*/ 148 w 607"/>
                <a:gd name="T23" fmla="*/ 90 h 529"/>
                <a:gd name="T24" fmla="*/ 145 w 607"/>
                <a:gd name="T25" fmla="*/ 95 h 529"/>
                <a:gd name="T26" fmla="*/ 143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3 w 607"/>
                <a:gd name="T33" fmla="*/ 120 h 529"/>
                <a:gd name="T34" fmla="*/ 145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6" y="108"/>
                  </a:lnTo>
                  <a:lnTo>
                    <a:pt x="0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9" y="382"/>
                  </a:lnTo>
                  <a:lnTo>
                    <a:pt x="570" y="406"/>
                  </a:lnTo>
                  <a:lnTo>
                    <a:pt x="568" y="431"/>
                  </a:lnTo>
                  <a:lnTo>
                    <a:pt x="568" y="457"/>
                  </a:lnTo>
                  <a:lnTo>
                    <a:pt x="572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7" name="Freeform 61"/>
            <p:cNvSpPr>
              <a:spLocks/>
            </p:cNvSpPr>
            <p:nvPr/>
          </p:nvSpPr>
          <p:spPr bwMode="auto">
            <a:xfrm>
              <a:off x="462" y="3382"/>
              <a:ext cx="377" cy="198"/>
            </a:xfrm>
            <a:custGeom>
              <a:avLst/>
              <a:gdLst>
                <a:gd name="T0" fmla="*/ 168 w 753"/>
                <a:gd name="T1" fmla="*/ 34 h 395"/>
                <a:gd name="T2" fmla="*/ 0 w 753"/>
                <a:gd name="T3" fmla="*/ 78 h 395"/>
                <a:gd name="T4" fmla="*/ 1 w 753"/>
                <a:gd name="T5" fmla="*/ 83 h 395"/>
                <a:gd name="T6" fmla="*/ 170 w 753"/>
                <a:gd name="T7" fmla="*/ 40 h 395"/>
                <a:gd name="T8" fmla="*/ 179 w 753"/>
                <a:gd name="T9" fmla="*/ 49 h 395"/>
                <a:gd name="T10" fmla="*/ 7 w 753"/>
                <a:gd name="T11" fmla="*/ 94 h 395"/>
                <a:gd name="T12" fmla="*/ 9 w 753"/>
                <a:gd name="T13" fmla="*/ 99 h 395"/>
                <a:gd name="T14" fmla="*/ 189 w 753"/>
                <a:gd name="T15" fmla="*/ 52 h 395"/>
                <a:gd name="T16" fmla="*/ 173 w 753"/>
                <a:gd name="T17" fmla="*/ 36 h 395"/>
                <a:gd name="T18" fmla="*/ 175 w 753"/>
                <a:gd name="T19" fmla="*/ 1 h 395"/>
                <a:gd name="T20" fmla="*/ 171 w 753"/>
                <a:gd name="T21" fmla="*/ 0 h 395"/>
                <a:gd name="T22" fmla="*/ 170 w 753"/>
                <a:gd name="T23" fmla="*/ 11 h 395"/>
                <a:gd name="T24" fmla="*/ 168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5"/>
                  </a:lnTo>
                  <a:lnTo>
                    <a:pt x="690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8" name="Freeform 62"/>
            <p:cNvSpPr>
              <a:spLocks/>
            </p:cNvSpPr>
            <p:nvPr/>
          </p:nvSpPr>
          <p:spPr bwMode="auto">
            <a:xfrm>
              <a:off x="478" y="3180"/>
              <a:ext cx="334" cy="209"/>
            </a:xfrm>
            <a:custGeom>
              <a:avLst/>
              <a:gdLst>
                <a:gd name="T0" fmla="*/ 7 w 668"/>
                <a:gd name="T1" fmla="*/ 59 h 416"/>
                <a:gd name="T2" fmla="*/ 0 w 668"/>
                <a:gd name="T3" fmla="*/ 72 h 416"/>
                <a:gd name="T4" fmla="*/ 1 w 668"/>
                <a:gd name="T5" fmla="*/ 88 h 416"/>
                <a:gd name="T6" fmla="*/ 3 w 668"/>
                <a:gd name="T7" fmla="*/ 98 h 416"/>
                <a:gd name="T8" fmla="*/ 3 w 668"/>
                <a:gd name="T9" fmla="*/ 105 h 416"/>
                <a:gd name="T10" fmla="*/ 167 w 668"/>
                <a:gd name="T11" fmla="*/ 39 h 416"/>
                <a:gd name="T12" fmla="*/ 165 w 668"/>
                <a:gd name="T13" fmla="*/ 0 h 416"/>
                <a:gd name="T14" fmla="*/ 7 w 668"/>
                <a:gd name="T15" fmla="*/ 59 h 4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8"/>
                <a:gd name="T25" fmla="*/ 0 h 416"/>
                <a:gd name="T26" fmla="*/ 668 w 668"/>
                <a:gd name="T27" fmla="*/ 416 h 4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8" h="416">
                  <a:moveTo>
                    <a:pt x="30" y="235"/>
                  </a:moveTo>
                  <a:lnTo>
                    <a:pt x="0" y="285"/>
                  </a:lnTo>
                  <a:lnTo>
                    <a:pt x="1" y="348"/>
                  </a:lnTo>
                  <a:lnTo>
                    <a:pt x="11" y="391"/>
                  </a:lnTo>
                  <a:lnTo>
                    <a:pt x="15" y="416"/>
                  </a:lnTo>
                  <a:lnTo>
                    <a:pt x="668" y="154"/>
                  </a:lnTo>
                  <a:lnTo>
                    <a:pt x="660" y="0"/>
                  </a:lnTo>
                  <a:lnTo>
                    <a:pt x="30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9" name="Freeform 63"/>
            <p:cNvSpPr>
              <a:spLocks/>
            </p:cNvSpPr>
            <p:nvPr/>
          </p:nvSpPr>
          <p:spPr bwMode="auto">
            <a:xfrm>
              <a:off x="485" y="3260"/>
              <a:ext cx="356" cy="163"/>
            </a:xfrm>
            <a:custGeom>
              <a:avLst/>
              <a:gdLst>
                <a:gd name="T0" fmla="*/ 0 w 712"/>
                <a:gd name="T1" fmla="*/ 66 h 327"/>
                <a:gd name="T2" fmla="*/ 9 w 712"/>
                <a:gd name="T3" fmla="*/ 81 h 327"/>
                <a:gd name="T4" fmla="*/ 178 w 712"/>
                <a:gd name="T5" fmla="*/ 13 h 327"/>
                <a:gd name="T6" fmla="*/ 163 w 712"/>
                <a:gd name="T7" fmla="*/ 0 h 327"/>
                <a:gd name="T8" fmla="*/ 0 w 712"/>
                <a:gd name="T9" fmla="*/ 66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7"/>
                <a:gd name="T17" fmla="*/ 712 w 712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7">
                  <a:moveTo>
                    <a:pt x="0" y="267"/>
                  </a:moveTo>
                  <a:lnTo>
                    <a:pt x="35" y="327"/>
                  </a:lnTo>
                  <a:lnTo>
                    <a:pt x="712" y="53"/>
                  </a:lnTo>
                  <a:lnTo>
                    <a:pt x="650" y="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0" name="Freeform 64"/>
            <p:cNvSpPr>
              <a:spLocks/>
            </p:cNvSpPr>
            <p:nvPr/>
          </p:nvSpPr>
          <p:spPr bwMode="auto">
            <a:xfrm>
              <a:off x="160" y="3038"/>
              <a:ext cx="687" cy="392"/>
            </a:xfrm>
            <a:custGeom>
              <a:avLst/>
              <a:gdLst>
                <a:gd name="T0" fmla="*/ 169 w 1374"/>
                <a:gd name="T1" fmla="*/ 133 h 784"/>
                <a:gd name="T2" fmla="*/ 344 w 1374"/>
                <a:gd name="T3" fmla="*/ 67 h 784"/>
                <a:gd name="T4" fmla="*/ 183 w 1374"/>
                <a:gd name="T5" fmla="*/ 0 h 784"/>
                <a:gd name="T6" fmla="*/ 5 w 1374"/>
                <a:gd name="T7" fmla="*/ 40 h 784"/>
                <a:gd name="T8" fmla="*/ 3 w 1374"/>
                <a:gd name="T9" fmla="*/ 42 h 784"/>
                <a:gd name="T10" fmla="*/ 3 w 1374"/>
                <a:gd name="T11" fmla="*/ 46 h 784"/>
                <a:gd name="T12" fmla="*/ 1 w 1374"/>
                <a:gd name="T13" fmla="*/ 51 h 784"/>
                <a:gd name="T14" fmla="*/ 0 w 1374"/>
                <a:gd name="T15" fmla="*/ 58 h 784"/>
                <a:gd name="T16" fmla="*/ 1 w 1374"/>
                <a:gd name="T17" fmla="*/ 68 h 784"/>
                <a:gd name="T18" fmla="*/ 3 w 1374"/>
                <a:gd name="T19" fmla="*/ 78 h 784"/>
                <a:gd name="T20" fmla="*/ 6 w 1374"/>
                <a:gd name="T21" fmla="*/ 88 h 784"/>
                <a:gd name="T22" fmla="*/ 14 w 1374"/>
                <a:gd name="T23" fmla="*/ 99 h 784"/>
                <a:gd name="T24" fmla="*/ 14 w 1374"/>
                <a:gd name="T25" fmla="*/ 99 h 784"/>
                <a:gd name="T26" fmla="*/ 14 w 1374"/>
                <a:gd name="T27" fmla="*/ 99 h 784"/>
                <a:gd name="T28" fmla="*/ 14 w 1374"/>
                <a:gd name="T29" fmla="*/ 99 h 784"/>
                <a:gd name="T30" fmla="*/ 173 w 1374"/>
                <a:gd name="T31" fmla="*/ 196 h 784"/>
                <a:gd name="T32" fmla="*/ 173 w 1374"/>
                <a:gd name="T33" fmla="*/ 194 h 784"/>
                <a:gd name="T34" fmla="*/ 171 w 1374"/>
                <a:gd name="T35" fmla="*/ 188 h 784"/>
                <a:gd name="T36" fmla="*/ 171 w 1374"/>
                <a:gd name="T37" fmla="*/ 188 h 784"/>
                <a:gd name="T38" fmla="*/ 171 w 1374"/>
                <a:gd name="T39" fmla="*/ 188 h 784"/>
                <a:gd name="T40" fmla="*/ 170 w 1374"/>
                <a:gd name="T41" fmla="*/ 186 h 784"/>
                <a:gd name="T42" fmla="*/ 168 w 1374"/>
                <a:gd name="T43" fmla="*/ 181 h 784"/>
                <a:gd name="T44" fmla="*/ 166 w 1374"/>
                <a:gd name="T45" fmla="*/ 175 h 784"/>
                <a:gd name="T46" fmla="*/ 163 w 1374"/>
                <a:gd name="T47" fmla="*/ 166 h 784"/>
                <a:gd name="T48" fmla="*/ 162 w 1374"/>
                <a:gd name="T49" fmla="*/ 158 h 784"/>
                <a:gd name="T50" fmla="*/ 162 w 1374"/>
                <a:gd name="T51" fmla="*/ 149 h 784"/>
                <a:gd name="T52" fmla="*/ 164 w 1374"/>
                <a:gd name="T53" fmla="*/ 140 h 784"/>
                <a:gd name="T54" fmla="*/ 169 w 1374"/>
                <a:gd name="T55" fmla="*/ 133 h 7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4"/>
                <a:gd name="T85" fmla="*/ 0 h 784"/>
                <a:gd name="T86" fmla="*/ 1374 w 1374"/>
                <a:gd name="T87" fmla="*/ 784 h 7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4" h="784">
                  <a:moveTo>
                    <a:pt x="676" y="531"/>
                  </a:moveTo>
                  <a:lnTo>
                    <a:pt x="1374" y="266"/>
                  </a:lnTo>
                  <a:lnTo>
                    <a:pt x="732" y="0"/>
                  </a:lnTo>
                  <a:lnTo>
                    <a:pt x="17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3" y="204"/>
                  </a:lnTo>
                  <a:lnTo>
                    <a:pt x="0" y="234"/>
                  </a:lnTo>
                  <a:lnTo>
                    <a:pt x="1" y="270"/>
                  </a:lnTo>
                  <a:lnTo>
                    <a:pt x="9" y="309"/>
                  </a:lnTo>
                  <a:lnTo>
                    <a:pt x="26" y="351"/>
                  </a:lnTo>
                  <a:lnTo>
                    <a:pt x="56" y="396"/>
                  </a:lnTo>
                  <a:lnTo>
                    <a:pt x="57" y="399"/>
                  </a:lnTo>
                  <a:lnTo>
                    <a:pt x="58" y="399"/>
                  </a:lnTo>
                  <a:lnTo>
                    <a:pt x="692" y="784"/>
                  </a:lnTo>
                  <a:lnTo>
                    <a:pt x="693" y="774"/>
                  </a:lnTo>
                  <a:lnTo>
                    <a:pt x="683" y="751"/>
                  </a:lnTo>
                  <a:lnTo>
                    <a:pt x="679" y="744"/>
                  </a:lnTo>
                  <a:lnTo>
                    <a:pt x="671" y="724"/>
                  </a:lnTo>
                  <a:lnTo>
                    <a:pt x="661" y="698"/>
                  </a:lnTo>
                  <a:lnTo>
                    <a:pt x="651" y="664"/>
                  </a:lnTo>
                  <a:lnTo>
                    <a:pt x="645" y="629"/>
                  </a:lnTo>
                  <a:lnTo>
                    <a:pt x="645" y="593"/>
                  </a:lnTo>
                  <a:lnTo>
                    <a:pt x="655" y="560"/>
                  </a:lnTo>
                  <a:lnTo>
                    <a:pt x="676" y="5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1" name="Freeform 65"/>
            <p:cNvSpPr>
              <a:spLocks/>
            </p:cNvSpPr>
            <p:nvPr/>
          </p:nvSpPr>
          <p:spPr bwMode="auto">
            <a:xfrm>
              <a:off x="193" y="3052"/>
              <a:ext cx="618" cy="238"/>
            </a:xfrm>
            <a:custGeom>
              <a:avLst/>
              <a:gdLst>
                <a:gd name="T0" fmla="*/ 309 w 1236"/>
                <a:gd name="T1" fmla="*/ 59 h 475"/>
                <a:gd name="T2" fmla="*/ 153 w 1236"/>
                <a:gd name="T3" fmla="*/ 119 h 475"/>
                <a:gd name="T4" fmla="*/ 0 w 1236"/>
                <a:gd name="T5" fmla="*/ 38 h 475"/>
                <a:gd name="T6" fmla="*/ 166 w 1236"/>
                <a:gd name="T7" fmla="*/ 0 h 475"/>
                <a:gd name="T8" fmla="*/ 309 w 1236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6"/>
                <a:gd name="T16" fmla="*/ 0 h 475"/>
                <a:gd name="T17" fmla="*/ 1236 w 1236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6" h="475">
                  <a:moveTo>
                    <a:pt x="1236" y="236"/>
                  </a:moveTo>
                  <a:lnTo>
                    <a:pt x="610" y="475"/>
                  </a:lnTo>
                  <a:lnTo>
                    <a:pt x="0" y="151"/>
                  </a:lnTo>
                  <a:lnTo>
                    <a:pt x="665" y="0"/>
                  </a:lnTo>
                  <a:lnTo>
                    <a:pt x="1236" y="236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2" name="Freeform 66"/>
            <p:cNvSpPr>
              <a:spLocks/>
            </p:cNvSpPr>
            <p:nvPr/>
          </p:nvSpPr>
          <p:spPr bwMode="auto">
            <a:xfrm>
              <a:off x="170" y="3133"/>
              <a:ext cx="316" cy="271"/>
            </a:xfrm>
            <a:custGeom>
              <a:avLst/>
              <a:gdLst>
                <a:gd name="T0" fmla="*/ 157 w 632"/>
                <a:gd name="T1" fmla="*/ 136 h 541"/>
                <a:gd name="T2" fmla="*/ 12 w 632"/>
                <a:gd name="T3" fmla="*/ 47 h 541"/>
                <a:gd name="T4" fmla="*/ 7 w 632"/>
                <a:gd name="T5" fmla="*/ 39 h 541"/>
                <a:gd name="T6" fmla="*/ 3 w 632"/>
                <a:gd name="T7" fmla="*/ 32 h 541"/>
                <a:gd name="T8" fmla="*/ 1 w 632"/>
                <a:gd name="T9" fmla="*/ 24 h 541"/>
                <a:gd name="T10" fmla="*/ 1 w 632"/>
                <a:gd name="T11" fmla="*/ 18 h 541"/>
                <a:gd name="T12" fmla="*/ 0 w 632"/>
                <a:gd name="T13" fmla="*/ 12 h 541"/>
                <a:gd name="T14" fmla="*/ 1 w 632"/>
                <a:gd name="T15" fmla="*/ 7 h 541"/>
                <a:gd name="T16" fmla="*/ 1 w 632"/>
                <a:gd name="T17" fmla="*/ 3 h 541"/>
                <a:gd name="T18" fmla="*/ 2 w 632"/>
                <a:gd name="T19" fmla="*/ 0 h 541"/>
                <a:gd name="T20" fmla="*/ 158 w 632"/>
                <a:gd name="T21" fmla="*/ 83 h 541"/>
                <a:gd name="T22" fmla="*/ 155 w 632"/>
                <a:gd name="T23" fmla="*/ 88 h 541"/>
                <a:gd name="T24" fmla="*/ 152 w 632"/>
                <a:gd name="T25" fmla="*/ 95 h 541"/>
                <a:gd name="T26" fmla="*/ 151 w 632"/>
                <a:gd name="T27" fmla="*/ 102 h 541"/>
                <a:gd name="T28" fmla="*/ 151 w 632"/>
                <a:gd name="T29" fmla="*/ 109 h 541"/>
                <a:gd name="T30" fmla="*/ 152 w 632"/>
                <a:gd name="T31" fmla="*/ 116 h 541"/>
                <a:gd name="T32" fmla="*/ 153 w 632"/>
                <a:gd name="T33" fmla="*/ 123 h 541"/>
                <a:gd name="T34" fmla="*/ 155 w 632"/>
                <a:gd name="T35" fmla="*/ 130 h 541"/>
                <a:gd name="T36" fmla="*/ 157 w 632"/>
                <a:gd name="T37" fmla="*/ 136 h 5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2"/>
                <a:gd name="T58" fmla="*/ 0 h 541"/>
                <a:gd name="T59" fmla="*/ 632 w 632"/>
                <a:gd name="T60" fmla="*/ 541 h 5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2" h="541">
                  <a:moveTo>
                    <a:pt x="628" y="541"/>
                  </a:moveTo>
                  <a:lnTo>
                    <a:pt x="50" y="187"/>
                  </a:lnTo>
                  <a:lnTo>
                    <a:pt x="28" y="154"/>
                  </a:lnTo>
                  <a:lnTo>
                    <a:pt x="13" y="125"/>
                  </a:lnTo>
                  <a:lnTo>
                    <a:pt x="5" y="96"/>
                  </a:lnTo>
                  <a:lnTo>
                    <a:pt x="2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1" y="0"/>
                  </a:lnTo>
                  <a:lnTo>
                    <a:pt x="632" y="329"/>
                  </a:lnTo>
                  <a:lnTo>
                    <a:pt x="617" y="352"/>
                  </a:lnTo>
                  <a:lnTo>
                    <a:pt x="608" y="378"/>
                  </a:lnTo>
                  <a:lnTo>
                    <a:pt x="603" y="405"/>
                  </a:lnTo>
                  <a:lnTo>
                    <a:pt x="603" y="433"/>
                  </a:lnTo>
                  <a:lnTo>
                    <a:pt x="605" y="462"/>
                  </a:lnTo>
                  <a:lnTo>
                    <a:pt x="611" y="489"/>
                  </a:lnTo>
                  <a:lnTo>
                    <a:pt x="619" y="517"/>
                  </a:lnTo>
                  <a:lnTo>
                    <a:pt x="628" y="541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3" name="Freeform 67"/>
            <p:cNvSpPr>
              <a:spLocks/>
            </p:cNvSpPr>
            <p:nvPr/>
          </p:nvSpPr>
          <p:spPr bwMode="auto">
            <a:xfrm>
              <a:off x="485" y="3181"/>
              <a:ext cx="365" cy="249"/>
            </a:xfrm>
            <a:custGeom>
              <a:avLst/>
              <a:gdLst>
                <a:gd name="T0" fmla="*/ 161 w 730"/>
                <a:gd name="T1" fmla="*/ 37 h 498"/>
                <a:gd name="T2" fmla="*/ 0 w 730"/>
                <a:gd name="T3" fmla="*/ 102 h 498"/>
                <a:gd name="T4" fmla="*/ 1 w 730"/>
                <a:gd name="T5" fmla="*/ 108 h 498"/>
                <a:gd name="T6" fmla="*/ 163 w 730"/>
                <a:gd name="T7" fmla="*/ 43 h 498"/>
                <a:gd name="T8" fmla="*/ 173 w 730"/>
                <a:gd name="T9" fmla="*/ 52 h 498"/>
                <a:gd name="T10" fmla="*/ 9 w 730"/>
                <a:gd name="T11" fmla="*/ 119 h 498"/>
                <a:gd name="T12" fmla="*/ 11 w 730"/>
                <a:gd name="T13" fmla="*/ 125 h 498"/>
                <a:gd name="T14" fmla="*/ 183 w 730"/>
                <a:gd name="T15" fmla="*/ 54 h 498"/>
                <a:gd name="T16" fmla="*/ 166 w 730"/>
                <a:gd name="T17" fmla="*/ 38 h 498"/>
                <a:gd name="T18" fmla="*/ 165 w 730"/>
                <a:gd name="T19" fmla="*/ 0 h 498"/>
                <a:gd name="T20" fmla="*/ 160 w 730"/>
                <a:gd name="T21" fmla="*/ 0 h 498"/>
                <a:gd name="T22" fmla="*/ 161 w 730"/>
                <a:gd name="T23" fmla="*/ 12 h 498"/>
                <a:gd name="T24" fmla="*/ 161 w 730"/>
                <a:gd name="T25" fmla="*/ 37 h 4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498"/>
                <a:gd name="T41" fmla="*/ 730 w 730"/>
                <a:gd name="T42" fmla="*/ 498 h 4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498">
                  <a:moveTo>
                    <a:pt x="643" y="148"/>
                  </a:moveTo>
                  <a:lnTo>
                    <a:pt x="0" y="408"/>
                  </a:lnTo>
                  <a:lnTo>
                    <a:pt x="6" y="430"/>
                  </a:lnTo>
                  <a:lnTo>
                    <a:pt x="651" y="170"/>
                  </a:lnTo>
                  <a:lnTo>
                    <a:pt x="691" y="207"/>
                  </a:lnTo>
                  <a:lnTo>
                    <a:pt x="34" y="476"/>
                  </a:lnTo>
                  <a:lnTo>
                    <a:pt x="42" y="498"/>
                  </a:lnTo>
                  <a:lnTo>
                    <a:pt x="730" y="215"/>
                  </a:lnTo>
                  <a:lnTo>
                    <a:pt x="662" y="152"/>
                  </a:lnTo>
                  <a:lnTo>
                    <a:pt x="660" y="0"/>
                  </a:lnTo>
                  <a:lnTo>
                    <a:pt x="640" y="0"/>
                  </a:lnTo>
                  <a:lnTo>
                    <a:pt x="641" y="47"/>
                  </a:lnTo>
                  <a:lnTo>
                    <a:pt x="643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4" name="Freeform 68"/>
            <p:cNvSpPr>
              <a:spLocks/>
            </p:cNvSpPr>
            <p:nvPr/>
          </p:nvSpPr>
          <p:spPr bwMode="auto">
            <a:xfrm>
              <a:off x="435" y="3031"/>
              <a:ext cx="348" cy="159"/>
            </a:xfrm>
            <a:custGeom>
              <a:avLst/>
              <a:gdLst>
                <a:gd name="T0" fmla="*/ 10 w 694"/>
                <a:gd name="T1" fmla="*/ 40 h 318"/>
                <a:gd name="T2" fmla="*/ 2 w 694"/>
                <a:gd name="T3" fmla="*/ 50 h 318"/>
                <a:gd name="T4" fmla="*/ 0 w 694"/>
                <a:gd name="T5" fmla="*/ 64 h 318"/>
                <a:gd name="T6" fmla="*/ 2 w 694"/>
                <a:gd name="T7" fmla="*/ 74 h 318"/>
                <a:gd name="T8" fmla="*/ 2 w 694"/>
                <a:gd name="T9" fmla="*/ 80 h 318"/>
                <a:gd name="T10" fmla="*/ 173 w 694"/>
                <a:gd name="T11" fmla="*/ 36 h 318"/>
                <a:gd name="T12" fmla="*/ 175 w 694"/>
                <a:gd name="T13" fmla="*/ 0 h 318"/>
                <a:gd name="T14" fmla="*/ 10 w 694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0" y="159"/>
                  </a:moveTo>
                  <a:lnTo>
                    <a:pt x="5" y="200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0" y="141"/>
                  </a:lnTo>
                  <a:lnTo>
                    <a:pt x="694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5" name="Freeform 69"/>
            <p:cNvSpPr>
              <a:spLocks/>
            </p:cNvSpPr>
            <p:nvPr/>
          </p:nvSpPr>
          <p:spPr bwMode="auto">
            <a:xfrm>
              <a:off x="439" y="3103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2"/>
                  </a:moveTo>
                  <a:lnTo>
                    <a:pt x="30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6" name="Freeform 70"/>
            <p:cNvSpPr>
              <a:spLocks/>
            </p:cNvSpPr>
            <p:nvPr/>
          </p:nvSpPr>
          <p:spPr bwMode="auto">
            <a:xfrm>
              <a:off x="134" y="2881"/>
              <a:ext cx="688" cy="346"/>
            </a:xfrm>
            <a:custGeom>
              <a:avLst/>
              <a:gdLst>
                <a:gd name="T0" fmla="*/ 163 w 1377"/>
                <a:gd name="T1" fmla="*/ 116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0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3 h 693"/>
                <a:gd name="T20" fmla="*/ 4 w 1377"/>
                <a:gd name="T21" fmla="*/ 63 h 693"/>
                <a:gd name="T22" fmla="*/ 10 w 1377"/>
                <a:gd name="T23" fmla="*/ 74 h 693"/>
                <a:gd name="T24" fmla="*/ 10 w 1377"/>
                <a:gd name="T25" fmla="*/ 74 h 693"/>
                <a:gd name="T26" fmla="*/ 11 w 1377"/>
                <a:gd name="T27" fmla="*/ 74 h 693"/>
                <a:gd name="T28" fmla="*/ 11 w 1377"/>
                <a:gd name="T29" fmla="*/ 74 h 693"/>
                <a:gd name="T30" fmla="*/ 11 w 1377"/>
                <a:gd name="T31" fmla="*/ 74 h 693"/>
                <a:gd name="T32" fmla="*/ 11 w 1377"/>
                <a:gd name="T33" fmla="*/ 74 h 693"/>
                <a:gd name="T34" fmla="*/ 11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9 w 1377"/>
                <a:gd name="T47" fmla="*/ 164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7 h 693"/>
                <a:gd name="T56" fmla="*/ 154 w 1377"/>
                <a:gd name="T57" fmla="*/ 129 h 693"/>
                <a:gd name="T58" fmla="*/ 157 w 1377"/>
                <a:gd name="T59" fmla="*/ 122 h 693"/>
                <a:gd name="T60" fmla="*/ 163 w 1377"/>
                <a:gd name="T61" fmla="*/ 116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8"/>
                  </a:lnTo>
                  <a:lnTo>
                    <a:pt x="759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5"/>
                  </a:lnTo>
                  <a:lnTo>
                    <a:pt x="42" y="296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6" y="685"/>
                  </a:lnTo>
                  <a:lnTo>
                    <a:pt x="639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2" y="615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7" name="Freeform 71"/>
            <p:cNvSpPr>
              <a:spLocks/>
            </p:cNvSpPr>
            <p:nvPr/>
          </p:nvSpPr>
          <p:spPr bwMode="auto">
            <a:xfrm>
              <a:off x="171" y="2894"/>
              <a:ext cx="615" cy="209"/>
            </a:xfrm>
            <a:custGeom>
              <a:avLst/>
              <a:gdLst>
                <a:gd name="T0" fmla="*/ 308 w 1229"/>
                <a:gd name="T1" fmla="*/ 64 h 417"/>
                <a:gd name="T2" fmla="*/ 146 w 1229"/>
                <a:gd name="T3" fmla="*/ 105 h 417"/>
                <a:gd name="T4" fmla="*/ 0 w 1229"/>
                <a:gd name="T5" fmla="*/ 21 h 417"/>
                <a:gd name="T6" fmla="*/ 171 w 1229"/>
                <a:gd name="T7" fmla="*/ 0 h 417"/>
                <a:gd name="T8" fmla="*/ 308 w 1229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7"/>
                <a:gd name="T17" fmla="*/ 1229 w 1229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7">
                  <a:moveTo>
                    <a:pt x="1229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1" y="0"/>
                  </a:lnTo>
                  <a:lnTo>
                    <a:pt x="1229" y="2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8" name="Freeform 72"/>
            <p:cNvSpPr>
              <a:spLocks/>
            </p:cNvSpPr>
            <p:nvPr/>
          </p:nvSpPr>
          <p:spPr bwMode="auto">
            <a:xfrm>
              <a:off x="145" y="2938"/>
              <a:ext cx="304" cy="264"/>
            </a:xfrm>
            <a:custGeom>
              <a:avLst/>
              <a:gdLst>
                <a:gd name="T0" fmla="*/ 146 w 607"/>
                <a:gd name="T1" fmla="*/ 132 h 528"/>
                <a:gd name="T2" fmla="*/ 10 w 607"/>
                <a:gd name="T3" fmla="*/ 41 h 528"/>
                <a:gd name="T4" fmla="*/ 5 w 607"/>
                <a:gd name="T5" fmla="*/ 33 h 528"/>
                <a:gd name="T6" fmla="*/ 2 w 607"/>
                <a:gd name="T7" fmla="*/ 27 h 528"/>
                <a:gd name="T8" fmla="*/ 1 w 607"/>
                <a:gd name="T9" fmla="*/ 20 h 528"/>
                <a:gd name="T10" fmla="*/ 0 w 607"/>
                <a:gd name="T11" fmla="*/ 15 h 528"/>
                <a:gd name="T12" fmla="*/ 1 w 607"/>
                <a:gd name="T13" fmla="*/ 9 h 528"/>
                <a:gd name="T14" fmla="*/ 2 w 607"/>
                <a:gd name="T15" fmla="*/ 5 h 528"/>
                <a:gd name="T16" fmla="*/ 3 w 607"/>
                <a:gd name="T17" fmla="*/ 2 h 528"/>
                <a:gd name="T18" fmla="*/ 5 w 607"/>
                <a:gd name="T19" fmla="*/ 0 h 528"/>
                <a:gd name="T20" fmla="*/ 152 w 607"/>
                <a:gd name="T21" fmla="*/ 85 h 528"/>
                <a:gd name="T22" fmla="*/ 148 w 607"/>
                <a:gd name="T23" fmla="*/ 89 h 528"/>
                <a:gd name="T24" fmla="*/ 145 w 607"/>
                <a:gd name="T25" fmla="*/ 95 h 528"/>
                <a:gd name="T26" fmla="*/ 143 w 607"/>
                <a:gd name="T27" fmla="*/ 101 h 528"/>
                <a:gd name="T28" fmla="*/ 142 w 607"/>
                <a:gd name="T29" fmla="*/ 107 h 528"/>
                <a:gd name="T30" fmla="*/ 142 w 607"/>
                <a:gd name="T31" fmla="*/ 114 h 528"/>
                <a:gd name="T32" fmla="*/ 143 w 607"/>
                <a:gd name="T33" fmla="*/ 120 h 528"/>
                <a:gd name="T34" fmla="*/ 145 w 607"/>
                <a:gd name="T35" fmla="*/ 126 h 528"/>
                <a:gd name="T36" fmla="*/ 146 w 607"/>
                <a:gd name="T37" fmla="*/ 132 h 5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8"/>
                <a:gd name="T59" fmla="*/ 607 w 607"/>
                <a:gd name="T60" fmla="*/ 528 h 5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8">
                  <a:moveTo>
                    <a:pt x="584" y="528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7" y="108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5"/>
                  </a:lnTo>
                  <a:lnTo>
                    <a:pt x="584" y="5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9" name="Freeform 73"/>
            <p:cNvSpPr>
              <a:spLocks/>
            </p:cNvSpPr>
            <p:nvPr/>
          </p:nvSpPr>
          <p:spPr bwMode="auto">
            <a:xfrm>
              <a:off x="439" y="3031"/>
              <a:ext cx="377" cy="196"/>
            </a:xfrm>
            <a:custGeom>
              <a:avLst/>
              <a:gdLst>
                <a:gd name="T0" fmla="*/ 168 w 753"/>
                <a:gd name="T1" fmla="*/ 34 h 394"/>
                <a:gd name="T2" fmla="*/ 0 w 753"/>
                <a:gd name="T3" fmla="*/ 77 h 394"/>
                <a:gd name="T4" fmla="*/ 1 w 753"/>
                <a:gd name="T5" fmla="*/ 82 h 394"/>
                <a:gd name="T6" fmla="*/ 170 w 753"/>
                <a:gd name="T7" fmla="*/ 39 h 394"/>
                <a:gd name="T8" fmla="*/ 179 w 753"/>
                <a:gd name="T9" fmla="*/ 48 h 394"/>
                <a:gd name="T10" fmla="*/ 7 w 753"/>
                <a:gd name="T11" fmla="*/ 93 h 394"/>
                <a:gd name="T12" fmla="*/ 9 w 753"/>
                <a:gd name="T13" fmla="*/ 98 h 394"/>
                <a:gd name="T14" fmla="*/ 189 w 753"/>
                <a:gd name="T15" fmla="*/ 50 h 394"/>
                <a:gd name="T16" fmla="*/ 173 w 753"/>
                <a:gd name="T17" fmla="*/ 35 h 394"/>
                <a:gd name="T18" fmla="*/ 175 w 753"/>
                <a:gd name="T19" fmla="*/ 0 h 394"/>
                <a:gd name="T20" fmla="*/ 171 w 753"/>
                <a:gd name="T21" fmla="*/ 0 h 394"/>
                <a:gd name="T22" fmla="*/ 170 w 753"/>
                <a:gd name="T23" fmla="*/ 10 h 394"/>
                <a:gd name="T24" fmla="*/ 168 w 753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4"/>
                <a:gd name="T41" fmla="*/ 753 w 753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4">
                  <a:moveTo>
                    <a:pt x="670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6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3" y="204"/>
                  </a:lnTo>
                  <a:lnTo>
                    <a:pt x="690" y="141"/>
                  </a:lnTo>
                  <a:lnTo>
                    <a:pt x="700" y="2"/>
                  </a:lnTo>
                  <a:lnTo>
                    <a:pt x="681" y="0"/>
                  </a:lnTo>
                  <a:lnTo>
                    <a:pt x="677" y="43"/>
                  </a:lnTo>
                  <a:lnTo>
                    <a:pt x="670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0" name="Freeform 74"/>
            <p:cNvSpPr>
              <a:spLocks/>
            </p:cNvSpPr>
            <p:nvPr/>
          </p:nvSpPr>
          <p:spPr bwMode="auto">
            <a:xfrm>
              <a:off x="442" y="2844"/>
              <a:ext cx="348" cy="159"/>
            </a:xfrm>
            <a:custGeom>
              <a:avLst/>
              <a:gdLst>
                <a:gd name="T0" fmla="*/ 11 w 695"/>
                <a:gd name="T1" fmla="*/ 40 h 317"/>
                <a:gd name="T2" fmla="*/ 2 w 695"/>
                <a:gd name="T3" fmla="*/ 50 h 317"/>
                <a:gd name="T4" fmla="*/ 0 w 695"/>
                <a:gd name="T5" fmla="*/ 64 h 317"/>
                <a:gd name="T6" fmla="*/ 2 w 695"/>
                <a:gd name="T7" fmla="*/ 74 h 317"/>
                <a:gd name="T8" fmla="*/ 3 w 695"/>
                <a:gd name="T9" fmla="*/ 80 h 317"/>
                <a:gd name="T10" fmla="*/ 173 w 695"/>
                <a:gd name="T11" fmla="*/ 35 h 317"/>
                <a:gd name="T12" fmla="*/ 174 w 695"/>
                <a:gd name="T13" fmla="*/ 0 h 317"/>
                <a:gd name="T14" fmla="*/ 11 w 695"/>
                <a:gd name="T15" fmla="*/ 40 h 3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7"/>
                <a:gd name="T26" fmla="*/ 695 w 695"/>
                <a:gd name="T27" fmla="*/ 317 h 3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7">
                  <a:moveTo>
                    <a:pt x="41" y="158"/>
                  </a:moveTo>
                  <a:lnTo>
                    <a:pt x="5" y="199"/>
                  </a:lnTo>
                  <a:lnTo>
                    <a:pt x="0" y="255"/>
                  </a:lnTo>
                  <a:lnTo>
                    <a:pt x="7" y="294"/>
                  </a:lnTo>
                  <a:lnTo>
                    <a:pt x="9" y="317"/>
                  </a:lnTo>
                  <a:lnTo>
                    <a:pt x="691" y="140"/>
                  </a:lnTo>
                  <a:lnTo>
                    <a:pt x="695" y="0"/>
                  </a:lnTo>
                  <a:lnTo>
                    <a:pt x="41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1" name="Freeform 75"/>
            <p:cNvSpPr>
              <a:spLocks/>
            </p:cNvSpPr>
            <p:nvPr/>
          </p:nvSpPr>
          <p:spPr bwMode="auto">
            <a:xfrm>
              <a:off x="446" y="2916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1"/>
                  </a:moveTo>
                  <a:lnTo>
                    <a:pt x="29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2" name="Freeform 76"/>
            <p:cNvSpPr>
              <a:spLocks/>
            </p:cNvSpPr>
            <p:nvPr/>
          </p:nvSpPr>
          <p:spPr bwMode="auto">
            <a:xfrm>
              <a:off x="141" y="2695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0 w 1377"/>
                <a:gd name="T25" fmla="*/ 74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1 w 1377"/>
                <a:gd name="T35" fmla="*/ 75 h 693"/>
                <a:gd name="T36" fmla="*/ 161 w 1377"/>
                <a:gd name="T37" fmla="*/ 174 h 693"/>
                <a:gd name="T38" fmla="*/ 161 w 1377"/>
                <a:gd name="T39" fmla="*/ 171 h 693"/>
                <a:gd name="T40" fmla="*/ 159 w 1377"/>
                <a:gd name="T41" fmla="*/ 166 h 693"/>
                <a:gd name="T42" fmla="*/ 159 w 1377"/>
                <a:gd name="T43" fmla="*/ 166 h 693"/>
                <a:gd name="T44" fmla="*/ 159 w 1377"/>
                <a:gd name="T45" fmla="*/ 166 h 693"/>
                <a:gd name="T46" fmla="*/ 159 w 1377"/>
                <a:gd name="T47" fmla="*/ 164 h 693"/>
                <a:gd name="T48" fmla="*/ 157 w 1377"/>
                <a:gd name="T49" fmla="*/ 160 h 693"/>
                <a:gd name="T50" fmla="*/ 155 w 1377"/>
                <a:gd name="T51" fmla="*/ 154 h 693"/>
                <a:gd name="T52" fmla="*/ 153 w 1377"/>
                <a:gd name="T53" fmla="*/ 146 h 693"/>
                <a:gd name="T54" fmla="*/ 153 w 1377"/>
                <a:gd name="T55" fmla="*/ 138 h 693"/>
                <a:gd name="T56" fmla="*/ 154 w 1377"/>
                <a:gd name="T57" fmla="*/ 130 h 693"/>
                <a:gd name="T58" fmla="*/ 157 w 1377"/>
                <a:gd name="T59" fmla="*/ 123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7"/>
                  </a:lnTo>
                  <a:lnTo>
                    <a:pt x="759" y="0"/>
                  </a:lnTo>
                  <a:lnTo>
                    <a:pt x="27" y="86"/>
                  </a:lnTo>
                  <a:lnTo>
                    <a:pt x="24" y="90"/>
                  </a:lnTo>
                  <a:lnTo>
                    <a:pt x="17" y="103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3" y="295"/>
                  </a:lnTo>
                  <a:lnTo>
                    <a:pt x="43" y="296"/>
                  </a:lnTo>
                  <a:lnTo>
                    <a:pt x="45" y="298"/>
                  </a:lnTo>
                  <a:lnTo>
                    <a:pt x="645" y="693"/>
                  </a:lnTo>
                  <a:lnTo>
                    <a:pt x="646" y="684"/>
                  </a:lnTo>
                  <a:lnTo>
                    <a:pt x="639" y="662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5" y="583"/>
                  </a:lnTo>
                  <a:lnTo>
                    <a:pt x="612" y="551"/>
                  </a:lnTo>
                  <a:lnTo>
                    <a:pt x="616" y="518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3" name="Freeform 77"/>
            <p:cNvSpPr>
              <a:spLocks/>
            </p:cNvSpPr>
            <p:nvPr/>
          </p:nvSpPr>
          <p:spPr bwMode="auto">
            <a:xfrm>
              <a:off x="178" y="2707"/>
              <a:ext cx="615" cy="209"/>
            </a:xfrm>
            <a:custGeom>
              <a:avLst/>
              <a:gdLst>
                <a:gd name="T0" fmla="*/ 308 w 1230"/>
                <a:gd name="T1" fmla="*/ 63 h 418"/>
                <a:gd name="T2" fmla="*/ 146 w 1230"/>
                <a:gd name="T3" fmla="*/ 105 h 418"/>
                <a:gd name="T4" fmla="*/ 0 w 1230"/>
                <a:gd name="T5" fmla="*/ 21 h 418"/>
                <a:gd name="T6" fmla="*/ 170 w 1230"/>
                <a:gd name="T7" fmla="*/ 0 h 418"/>
                <a:gd name="T8" fmla="*/ 308 w 1230"/>
                <a:gd name="T9" fmla="*/ 63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0"/>
                <a:gd name="T16" fmla="*/ 0 h 418"/>
                <a:gd name="T17" fmla="*/ 1230 w 1230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0" h="418">
                  <a:moveTo>
                    <a:pt x="1230" y="255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30" y="25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4" name="Freeform 78"/>
            <p:cNvSpPr>
              <a:spLocks/>
            </p:cNvSpPr>
            <p:nvPr/>
          </p:nvSpPr>
          <p:spPr bwMode="auto">
            <a:xfrm>
              <a:off x="152" y="2752"/>
              <a:ext cx="303" cy="264"/>
            </a:xfrm>
            <a:custGeom>
              <a:avLst/>
              <a:gdLst>
                <a:gd name="T0" fmla="*/ 146 w 607"/>
                <a:gd name="T1" fmla="*/ 132 h 529"/>
                <a:gd name="T2" fmla="*/ 9 w 607"/>
                <a:gd name="T3" fmla="*/ 41 h 529"/>
                <a:gd name="T4" fmla="*/ 4 w 607"/>
                <a:gd name="T5" fmla="*/ 33 h 529"/>
                <a:gd name="T6" fmla="*/ 1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0 w 607"/>
                <a:gd name="T13" fmla="*/ 10 h 529"/>
                <a:gd name="T14" fmla="*/ 1 w 607"/>
                <a:gd name="T15" fmla="*/ 5 h 529"/>
                <a:gd name="T16" fmla="*/ 2 w 607"/>
                <a:gd name="T17" fmla="*/ 2 h 529"/>
                <a:gd name="T18" fmla="*/ 4 w 607"/>
                <a:gd name="T19" fmla="*/ 0 h 529"/>
                <a:gd name="T20" fmla="*/ 151 w 607"/>
                <a:gd name="T21" fmla="*/ 85 h 529"/>
                <a:gd name="T22" fmla="*/ 147 w 607"/>
                <a:gd name="T23" fmla="*/ 89 h 529"/>
                <a:gd name="T24" fmla="*/ 144 w 607"/>
                <a:gd name="T25" fmla="*/ 95 h 529"/>
                <a:gd name="T26" fmla="*/ 142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2 w 607"/>
                <a:gd name="T33" fmla="*/ 120 h 529"/>
                <a:gd name="T34" fmla="*/ 144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6" y="109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1" y="10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5" name="Freeform 79"/>
            <p:cNvSpPr>
              <a:spLocks/>
            </p:cNvSpPr>
            <p:nvPr/>
          </p:nvSpPr>
          <p:spPr bwMode="auto">
            <a:xfrm>
              <a:off x="446" y="2844"/>
              <a:ext cx="376" cy="198"/>
            </a:xfrm>
            <a:custGeom>
              <a:avLst/>
              <a:gdLst>
                <a:gd name="T0" fmla="*/ 168 w 752"/>
                <a:gd name="T1" fmla="*/ 34 h 394"/>
                <a:gd name="T2" fmla="*/ 0 w 752"/>
                <a:gd name="T3" fmla="*/ 78 h 394"/>
                <a:gd name="T4" fmla="*/ 1 w 752"/>
                <a:gd name="T5" fmla="*/ 83 h 394"/>
                <a:gd name="T6" fmla="*/ 169 w 752"/>
                <a:gd name="T7" fmla="*/ 39 h 394"/>
                <a:gd name="T8" fmla="*/ 179 w 752"/>
                <a:gd name="T9" fmla="*/ 49 h 394"/>
                <a:gd name="T10" fmla="*/ 7 w 752"/>
                <a:gd name="T11" fmla="*/ 94 h 394"/>
                <a:gd name="T12" fmla="*/ 9 w 752"/>
                <a:gd name="T13" fmla="*/ 100 h 394"/>
                <a:gd name="T14" fmla="*/ 188 w 752"/>
                <a:gd name="T15" fmla="*/ 51 h 394"/>
                <a:gd name="T16" fmla="*/ 173 w 752"/>
                <a:gd name="T17" fmla="*/ 35 h 394"/>
                <a:gd name="T18" fmla="*/ 175 w 752"/>
                <a:gd name="T19" fmla="*/ 1 h 394"/>
                <a:gd name="T20" fmla="*/ 170 w 752"/>
                <a:gd name="T21" fmla="*/ 0 h 394"/>
                <a:gd name="T22" fmla="*/ 170 w 752"/>
                <a:gd name="T23" fmla="*/ 10 h 394"/>
                <a:gd name="T24" fmla="*/ 168 w 752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2"/>
                <a:gd name="T40" fmla="*/ 0 h 394"/>
                <a:gd name="T41" fmla="*/ 752 w 752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2" h="394">
                  <a:moveTo>
                    <a:pt x="670" y="135"/>
                  </a:moveTo>
                  <a:lnTo>
                    <a:pt x="0" y="310"/>
                  </a:lnTo>
                  <a:lnTo>
                    <a:pt x="4" y="331"/>
                  </a:lnTo>
                  <a:lnTo>
                    <a:pt x="676" y="155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2" y="203"/>
                  </a:lnTo>
                  <a:lnTo>
                    <a:pt x="690" y="140"/>
                  </a:lnTo>
                  <a:lnTo>
                    <a:pt x="699" y="1"/>
                  </a:lnTo>
                  <a:lnTo>
                    <a:pt x="680" y="0"/>
                  </a:lnTo>
                  <a:lnTo>
                    <a:pt x="677" y="39"/>
                  </a:lnTo>
                  <a:lnTo>
                    <a:pt x="670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6" name="Freeform 80"/>
            <p:cNvSpPr>
              <a:spLocks/>
            </p:cNvSpPr>
            <p:nvPr/>
          </p:nvSpPr>
          <p:spPr bwMode="auto">
            <a:xfrm>
              <a:off x="461" y="2642"/>
              <a:ext cx="335" cy="209"/>
            </a:xfrm>
            <a:custGeom>
              <a:avLst/>
              <a:gdLst>
                <a:gd name="T0" fmla="*/ 7 w 670"/>
                <a:gd name="T1" fmla="*/ 60 h 417"/>
                <a:gd name="T2" fmla="*/ 0 w 670"/>
                <a:gd name="T3" fmla="*/ 72 h 417"/>
                <a:gd name="T4" fmla="*/ 1 w 670"/>
                <a:gd name="T5" fmla="*/ 88 h 417"/>
                <a:gd name="T6" fmla="*/ 3 w 670"/>
                <a:gd name="T7" fmla="*/ 98 h 417"/>
                <a:gd name="T8" fmla="*/ 3 w 670"/>
                <a:gd name="T9" fmla="*/ 105 h 417"/>
                <a:gd name="T10" fmla="*/ 168 w 670"/>
                <a:gd name="T11" fmla="*/ 39 h 417"/>
                <a:gd name="T12" fmla="*/ 166 w 670"/>
                <a:gd name="T13" fmla="*/ 0 h 417"/>
                <a:gd name="T14" fmla="*/ 7 w 670"/>
                <a:gd name="T15" fmla="*/ 6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0" y="237"/>
                  </a:moveTo>
                  <a:lnTo>
                    <a:pt x="0" y="285"/>
                  </a:lnTo>
                  <a:lnTo>
                    <a:pt x="2" y="349"/>
                  </a:lnTo>
                  <a:lnTo>
                    <a:pt x="12" y="392"/>
                  </a:lnTo>
                  <a:lnTo>
                    <a:pt x="15" y="417"/>
                  </a:lnTo>
                  <a:lnTo>
                    <a:pt x="670" y="155"/>
                  </a:lnTo>
                  <a:lnTo>
                    <a:pt x="662" y="0"/>
                  </a:lnTo>
                  <a:lnTo>
                    <a:pt x="30" y="2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7" name="Freeform 81"/>
            <p:cNvSpPr>
              <a:spLocks/>
            </p:cNvSpPr>
            <p:nvPr/>
          </p:nvSpPr>
          <p:spPr bwMode="auto">
            <a:xfrm>
              <a:off x="469" y="2721"/>
              <a:ext cx="356" cy="164"/>
            </a:xfrm>
            <a:custGeom>
              <a:avLst/>
              <a:gdLst>
                <a:gd name="T0" fmla="*/ 0 w 710"/>
                <a:gd name="T1" fmla="*/ 68 h 328"/>
                <a:gd name="T2" fmla="*/ 9 w 710"/>
                <a:gd name="T3" fmla="*/ 82 h 328"/>
                <a:gd name="T4" fmla="*/ 179 w 710"/>
                <a:gd name="T5" fmla="*/ 13 h 328"/>
                <a:gd name="T6" fmla="*/ 163 w 710"/>
                <a:gd name="T7" fmla="*/ 0 h 328"/>
                <a:gd name="T8" fmla="*/ 0 w 710"/>
                <a:gd name="T9" fmla="*/ 68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0"/>
                <a:gd name="T16" fmla="*/ 0 h 328"/>
                <a:gd name="T17" fmla="*/ 710 w 710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0" h="328">
                  <a:moveTo>
                    <a:pt x="0" y="269"/>
                  </a:moveTo>
                  <a:lnTo>
                    <a:pt x="34" y="328"/>
                  </a:lnTo>
                  <a:lnTo>
                    <a:pt x="710" y="55"/>
                  </a:lnTo>
                  <a:lnTo>
                    <a:pt x="648" y="0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8" name="Freeform 82"/>
            <p:cNvSpPr>
              <a:spLocks/>
            </p:cNvSpPr>
            <p:nvPr/>
          </p:nvSpPr>
          <p:spPr bwMode="auto">
            <a:xfrm>
              <a:off x="143" y="2499"/>
              <a:ext cx="687" cy="393"/>
            </a:xfrm>
            <a:custGeom>
              <a:avLst/>
              <a:gdLst>
                <a:gd name="T0" fmla="*/ 169 w 1375"/>
                <a:gd name="T1" fmla="*/ 133 h 786"/>
                <a:gd name="T2" fmla="*/ 343 w 1375"/>
                <a:gd name="T3" fmla="*/ 67 h 786"/>
                <a:gd name="T4" fmla="*/ 183 w 1375"/>
                <a:gd name="T5" fmla="*/ 0 h 786"/>
                <a:gd name="T6" fmla="*/ 4 w 1375"/>
                <a:gd name="T7" fmla="*/ 41 h 786"/>
                <a:gd name="T8" fmla="*/ 3 w 1375"/>
                <a:gd name="T9" fmla="*/ 42 h 786"/>
                <a:gd name="T10" fmla="*/ 2 w 1375"/>
                <a:gd name="T11" fmla="*/ 46 h 786"/>
                <a:gd name="T12" fmla="*/ 1 w 1375"/>
                <a:gd name="T13" fmla="*/ 51 h 786"/>
                <a:gd name="T14" fmla="*/ 0 w 1375"/>
                <a:gd name="T15" fmla="*/ 58 h 786"/>
                <a:gd name="T16" fmla="*/ 0 w 1375"/>
                <a:gd name="T17" fmla="*/ 68 h 786"/>
                <a:gd name="T18" fmla="*/ 2 w 1375"/>
                <a:gd name="T19" fmla="*/ 78 h 786"/>
                <a:gd name="T20" fmla="*/ 7 w 1375"/>
                <a:gd name="T21" fmla="*/ 89 h 786"/>
                <a:gd name="T22" fmla="*/ 14 w 1375"/>
                <a:gd name="T23" fmla="*/ 99 h 786"/>
                <a:gd name="T24" fmla="*/ 14 w 1375"/>
                <a:gd name="T25" fmla="*/ 100 h 786"/>
                <a:gd name="T26" fmla="*/ 14 w 1375"/>
                <a:gd name="T27" fmla="*/ 100 h 786"/>
                <a:gd name="T28" fmla="*/ 14 w 1375"/>
                <a:gd name="T29" fmla="*/ 100 h 786"/>
                <a:gd name="T30" fmla="*/ 173 w 1375"/>
                <a:gd name="T31" fmla="*/ 197 h 786"/>
                <a:gd name="T32" fmla="*/ 173 w 1375"/>
                <a:gd name="T33" fmla="*/ 194 h 786"/>
                <a:gd name="T34" fmla="*/ 171 w 1375"/>
                <a:gd name="T35" fmla="*/ 189 h 786"/>
                <a:gd name="T36" fmla="*/ 171 w 1375"/>
                <a:gd name="T37" fmla="*/ 189 h 786"/>
                <a:gd name="T38" fmla="*/ 171 w 1375"/>
                <a:gd name="T39" fmla="*/ 188 h 786"/>
                <a:gd name="T40" fmla="*/ 170 w 1375"/>
                <a:gd name="T41" fmla="*/ 187 h 786"/>
                <a:gd name="T42" fmla="*/ 168 w 1375"/>
                <a:gd name="T43" fmla="*/ 182 h 786"/>
                <a:gd name="T44" fmla="*/ 165 w 1375"/>
                <a:gd name="T45" fmla="*/ 175 h 786"/>
                <a:gd name="T46" fmla="*/ 163 w 1375"/>
                <a:gd name="T47" fmla="*/ 167 h 786"/>
                <a:gd name="T48" fmla="*/ 161 w 1375"/>
                <a:gd name="T49" fmla="*/ 158 h 786"/>
                <a:gd name="T50" fmla="*/ 161 w 1375"/>
                <a:gd name="T51" fmla="*/ 149 h 786"/>
                <a:gd name="T52" fmla="*/ 164 w 1375"/>
                <a:gd name="T53" fmla="*/ 141 h 786"/>
                <a:gd name="T54" fmla="*/ 169 w 1375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5"/>
                <a:gd name="T85" fmla="*/ 0 h 786"/>
                <a:gd name="T86" fmla="*/ 1375 w 1375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5" h="786">
                  <a:moveTo>
                    <a:pt x="678" y="532"/>
                  </a:moveTo>
                  <a:lnTo>
                    <a:pt x="1375" y="266"/>
                  </a:lnTo>
                  <a:lnTo>
                    <a:pt x="733" y="0"/>
                  </a:lnTo>
                  <a:lnTo>
                    <a:pt x="18" y="161"/>
                  </a:lnTo>
                  <a:lnTo>
                    <a:pt x="15" y="167"/>
                  </a:lnTo>
                  <a:lnTo>
                    <a:pt x="10" y="182"/>
                  </a:lnTo>
                  <a:lnTo>
                    <a:pt x="4" y="205"/>
                  </a:lnTo>
                  <a:lnTo>
                    <a:pt x="0" y="235"/>
                  </a:lnTo>
                  <a:lnTo>
                    <a:pt x="1" y="271"/>
                  </a:lnTo>
                  <a:lnTo>
                    <a:pt x="10" y="311"/>
                  </a:lnTo>
                  <a:lnTo>
                    <a:pt x="28" y="354"/>
                  </a:lnTo>
                  <a:lnTo>
                    <a:pt x="58" y="398"/>
                  </a:lnTo>
                  <a:lnTo>
                    <a:pt x="59" y="400"/>
                  </a:lnTo>
                  <a:lnTo>
                    <a:pt x="59" y="401"/>
                  </a:lnTo>
                  <a:lnTo>
                    <a:pt x="693" y="786"/>
                  </a:lnTo>
                  <a:lnTo>
                    <a:pt x="694" y="776"/>
                  </a:lnTo>
                  <a:lnTo>
                    <a:pt x="685" y="753"/>
                  </a:lnTo>
                  <a:lnTo>
                    <a:pt x="684" y="752"/>
                  </a:lnTo>
                  <a:lnTo>
                    <a:pt x="680" y="745"/>
                  </a:lnTo>
                  <a:lnTo>
                    <a:pt x="672" y="726"/>
                  </a:lnTo>
                  <a:lnTo>
                    <a:pt x="662" y="699"/>
                  </a:lnTo>
                  <a:lnTo>
                    <a:pt x="653" y="667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6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9" name="Freeform 83"/>
            <p:cNvSpPr>
              <a:spLocks/>
            </p:cNvSpPr>
            <p:nvPr/>
          </p:nvSpPr>
          <p:spPr bwMode="auto">
            <a:xfrm>
              <a:off x="177" y="2514"/>
              <a:ext cx="617" cy="237"/>
            </a:xfrm>
            <a:custGeom>
              <a:avLst/>
              <a:gdLst>
                <a:gd name="T0" fmla="*/ 308 w 1235"/>
                <a:gd name="T1" fmla="*/ 59 h 475"/>
                <a:gd name="T2" fmla="*/ 152 w 1235"/>
                <a:gd name="T3" fmla="*/ 118 h 475"/>
                <a:gd name="T4" fmla="*/ 0 w 1235"/>
                <a:gd name="T5" fmla="*/ 37 h 475"/>
                <a:gd name="T6" fmla="*/ 166 w 1235"/>
                <a:gd name="T7" fmla="*/ 0 h 475"/>
                <a:gd name="T8" fmla="*/ 308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0" name="Freeform 84"/>
            <p:cNvSpPr>
              <a:spLocks/>
            </p:cNvSpPr>
            <p:nvPr/>
          </p:nvSpPr>
          <p:spPr bwMode="auto">
            <a:xfrm>
              <a:off x="154" y="2595"/>
              <a:ext cx="315" cy="271"/>
            </a:xfrm>
            <a:custGeom>
              <a:avLst/>
              <a:gdLst>
                <a:gd name="T0" fmla="*/ 157 w 631"/>
                <a:gd name="T1" fmla="*/ 136 h 542"/>
                <a:gd name="T2" fmla="*/ 12 w 631"/>
                <a:gd name="T3" fmla="*/ 46 h 542"/>
                <a:gd name="T4" fmla="*/ 7 w 631"/>
                <a:gd name="T5" fmla="*/ 38 h 542"/>
                <a:gd name="T6" fmla="*/ 3 w 631"/>
                <a:gd name="T7" fmla="*/ 31 h 542"/>
                <a:gd name="T8" fmla="*/ 1 w 631"/>
                <a:gd name="T9" fmla="*/ 24 h 542"/>
                <a:gd name="T10" fmla="*/ 0 w 631"/>
                <a:gd name="T11" fmla="*/ 17 h 542"/>
                <a:gd name="T12" fmla="*/ 0 w 631"/>
                <a:gd name="T13" fmla="*/ 12 h 542"/>
                <a:gd name="T14" fmla="*/ 0 w 631"/>
                <a:gd name="T15" fmla="*/ 7 h 542"/>
                <a:gd name="T16" fmla="*/ 1 w 631"/>
                <a:gd name="T17" fmla="*/ 3 h 542"/>
                <a:gd name="T18" fmla="*/ 2 w 631"/>
                <a:gd name="T19" fmla="*/ 0 h 542"/>
                <a:gd name="T20" fmla="*/ 157 w 631"/>
                <a:gd name="T21" fmla="*/ 82 h 542"/>
                <a:gd name="T22" fmla="*/ 154 w 631"/>
                <a:gd name="T23" fmla="*/ 88 h 542"/>
                <a:gd name="T24" fmla="*/ 151 w 631"/>
                <a:gd name="T25" fmla="*/ 94 h 542"/>
                <a:gd name="T26" fmla="*/ 150 w 631"/>
                <a:gd name="T27" fmla="*/ 101 h 542"/>
                <a:gd name="T28" fmla="*/ 150 w 631"/>
                <a:gd name="T29" fmla="*/ 108 h 542"/>
                <a:gd name="T30" fmla="*/ 151 w 631"/>
                <a:gd name="T31" fmla="*/ 115 h 542"/>
                <a:gd name="T32" fmla="*/ 152 w 631"/>
                <a:gd name="T33" fmla="*/ 122 h 542"/>
                <a:gd name="T34" fmla="*/ 154 w 631"/>
                <a:gd name="T35" fmla="*/ 130 h 542"/>
                <a:gd name="T36" fmla="*/ 157 w 631"/>
                <a:gd name="T37" fmla="*/ 136 h 5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1"/>
                <a:gd name="T58" fmla="*/ 0 h 542"/>
                <a:gd name="T59" fmla="*/ 631 w 631"/>
                <a:gd name="T60" fmla="*/ 542 h 5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1" h="542">
                  <a:moveTo>
                    <a:pt x="628" y="542"/>
                  </a:moveTo>
                  <a:lnTo>
                    <a:pt x="50" y="187"/>
                  </a:lnTo>
                  <a:lnTo>
                    <a:pt x="28" y="155"/>
                  </a:lnTo>
                  <a:lnTo>
                    <a:pt x="13" y="125"/>
                  </a:lnTo>
                  <a:lnTo>
                    <a:pt x="4" y="96"/>
                  </a:lnTo>
                  <a:lnTo>
                    <a:pt x="0" y="71"/>
                  </a:lnTo>
                  <a:lnTo>
                    <a:pt x="0" y="48"/>
                  </a:lnTo>
                  <a:lnTo>
                    <a:pt x="2" y="28"/>
                  </a:lnTo>
                  <a:lnTo>
                    <a:pt x="6" y="12"/>
                  </a:lnTo>
                  <a:lnTo>
                    <a:pt x="11" y="0"/>
                  </a:lnTo>
                  <a:lnTo>
                    <a:pt x="631" y="331"/>
                  </a:lnTo>
                  <a:lnTo>
                    <a:pt x="616" y="354"/>
                  </a:lnTo>
                  <a:lnTo>
                    <a:pt x="606" y="379"/>
                  </a:lnTo>
                  <a:lnTo>
                    <a:pt x="602" y="407"/>
                  </a:lnTo>
                  <a:lnTo>
                    <a:pt x="602" y="434"/>
                  </a:lnTo>
                  <a:lnTo>
                    <a:pt x="604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1" name="Freeform 85"/>
            <p:cNvSpPr>
              <a:spLocks/>
            </p:cNvSpPr>
            <p:nvPr/>
          </p:nvSpPr>
          <p:spPr bwMode="auto">
            <a:xfrm>
              <a:off x="468" y="2642"/>
              <a:ext cx="366" cy="250"/>
            </a:xfrm>
            <a:custGeom>
              <a:avLst/>
              <a:gdLst>
                <a:gd name="T0" fmla="*/ 161 w 732"/>
                <a:gd name="T1" fmla="*/ 38 h 499"/>
                <a:gd name="T2" fmla="*/ 0 w 732"/>
                <a:gd name="T3" fmla="*/ 103 h 499"/>
                <a:gd name="T4" fmla="*/ 1 w 732"/>
                <a:gd name="T5" fmla="*/ 108 h 499"/>
                <a:gd name="T6" fmla="*/ 163 w 732"/>
                <a:gd name="T7" fmla="*/ 43 h 499"/>
                <a:gd name="T8" fmla="*/ 173 w 732"/>
                <a:gd name="T9" fmla="*/ 52 h 499"/>
                <a:gd name="T10" fmla="*/ 9 w 732"/>
                <a:gd name="T11" fmla="*/ 120 h 499"/>
                <a:gd name="T12" fmla="*/ 11 w 732"/>
                <a:gd name="T13" fmla="*/ 125 h 499"/>
                <a:gd name="T14" fmla="*/ 183 w 732"/>
                <a:gd name="T15" fmla="*/ 54 h 499"/>
                <a:gd name="T16" fmla="*/ 166 w 732"/>
                <a:gd name="T17" fmla="*/ 38 h 499"/>
                <a:gd name="T18" fmla="*/ 165 w 732"/>
                <a:gd name="T19" fmla="*/ 0 h 499"/>
                <a:gd name="T20" fmla="*/ 161 w 732"/>
                <a:gd name="T21" fmla="*/ 0 h 499"/>
                <a:gd name="T22" fmla="*/ 161 w 732"/>
                <a:gd name="T23" fmla="*/ 12 h 499"/>
                <a:gd name="T24" fmla="*/ 161 w 732"/>
                <a:gd name="T25" fmla="*/ 38 h 4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2"/>
                <a:gd name="T40" fmla="*/ 0 h 499"/>
                <a:gd name="T41" fmla="*/ 732 w 732"/>
                <a:gd name="T42" fmla="*/ 499 h 4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2" h="499">
                  <a:moveTo>
                    <a:pt x="644" y="149"/>
                  </a:moveTo>
                  <a:lnTo>
                    <a:pt x="0" y="409"/>
                  </a:lnTo>
                  <a:lnTo>
                    <a:pt x="7" y="431"/>
                  </a:lnTo>
                  <a:lnTo>
                    <a:pt x="652" y="170"/>
                  </a:lnTo>
                  <a:lnTo>
                    <a:pt x="692" y="208"/>
                  </a:lnTo>
                  <a:lnTo>
                    <a:pt x="36" y="477"/>
                  </a:lnTo>
                  <a:lnTo>
                    <a:pt x="43" y="499"/>
                  </a:lnTo>
                  <a:lnTo>
                    <a:pt x="732" y="216"/>
                  </a:lnTo>
                  <a:lnTo>
                    <a:pt x="663" y="152"/>
                  </a:lnTo>
                  <a:lnTo>
                    <a:pt x="660" y="0"/>
                  </a:lnTo>
                  <a:lnTo>
                    <a:pt x="642" y="0"/>
                  </a:lnTo>
                  <a:lnTo>
                    <a:pt x="642" y="47"/>
                  </a:lnTo>
                  <a:lnTo>
                    <a:pt x="644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2" name="Freeform 86"/>
            <p:cNvSpPr>
              <a:spLocks/>
            </p:cNvSpPr>
            <p:nvPr/>
          </p:nvSpPr>
          <p:spPr bwMode="auto">
            <a:xfrm>
              <a:off x="419" y="2492"/>
              <a:ext cx="347" cy="158"/>
            </a:xfrm>
            <a:custGeom>
              <a:avLst/>
              <a:gdLst>
                <a:gd name="T0" fmla="*/ 11 w 694"/>
                <a:gd name="T1" fmla="*/ 39 h 318"/>
                <a:gd name="T2" fmla="*/ 1 w 694"/>
                <a:gd name="T3" fmla="*/ 50 h 318"/>
                <a:gd name="T4" fmla="*/ 0 w 694"/>
                <a:gd name="T5" fmla="*/ 64 h 318"/>
                <a:gd name="T6" fmla="*/ 1 w 694"/>
                <a:gd name="T7" fmla="*/ 73 h 318"/>
                <a:gd name="T8" fmla="*/ 3 w 694"/>
                <a:gd name="T9" fmla="*/ 79 h 318"/>
                <a:gd name="T10" fmla="*/ 173 w 694"/>
                <a:gd name="T11" fmla="*/ 35 h 318"/>
                <a:gd name="T12" fmla="*/ 174 w 694"/>
                <a:gd name="T13" fmla="*/ 0 h 318"/>
                <a:gd name="T14" fmla="*/ 11 w 694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1" y="159"/>
                  </a:moveTo>
                  <a:lnTo>
                    <a:pt x="5" y="201"/>
                  </a:lnTo>
                  <a:lnTo>
                    <a:pt x="0" y="257"/>
                  </a:lnTo>
                  <a:lnTo>
                    <a:pt x="6" y="295"/>
                  </a:lnTo>
                  <a:lnTo>
                    <a:pt x="9" y="318"/>
                  </a:lnTo>
                  <a:lnTo>
                    <a:pt x="689" y="142"/>
                  </a:lnTo>
                  <a:lnTo>
                    <a:pt x="694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3" name="Freeform 87"/>
            <p:cNvSpPr>
              <a:spLocks/>
            </p:cNvSpPr>
            <p:nvPr/>
          </p:nvSpPr>
          <p:spPr bwMode="auto">
            <a:xfrm>
              <a:off x="423" y="2564"/>
              <a:ext cx="368" cy="119"/>
            </a:xfrm>
            <a:custGeom>
              <a:avLst/>
              <a:gdLst>
                <a:gd name="T0" fmla="*/ 0 w 737"/>
                <a:gd name="T1" fmla="*/ 46 h 237"/>
                <a:gd name="T2" fmla="*/ 7 w 737"/>
                <a:gd name="T3" fmla="*/ 60 h 237"/>
                <a:gd name="T4" fmla="*/ 184 w 737"/>
                <a:gd name="T5" fmla="*/ 14 h 237"/>
                <a:gd name="T6" fmla="*/ 169 w 737"/>
                <a:gd name="T7" fmla="*/ 0 h 237"/>
                <a:gd name="T8" fmla="*/ 0 w 737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237"/>
                <a:gd name="T17" fmla="*/ 737 w 737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237">
                  <a:moveTo>
                    <a:pt x="0" y="181"/>
                  </a:moveTo>
                  <a:lnTo>
                    <a:pt x="30" y="237"/>
                  </a:lnTo>
                  <a:lnTo>
                    <a:pt x="737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4" name="Freeform 88"/>
            <p:cNvSpPr>
              <a:spLocks/>
            </p:cNvSpPr>
            <p:nvPr/>
          </p:nvSpPr>
          <p:spPr bwMode="auto">
            <a:xfrm>
              <a:off x="118" y="2343"/>
              <a:ext cx="688" cy="346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3 h 693"/>
                <a:gd name="T22" fmla="*/ 10 w 1377"/>
                <a:gd name="T23" fmla="*/ 73 h 693"/>
                <a:gd name="T24" fmla="*/ 10 w 1377"/>
                <a:gd name="T25" fmla="*/ 73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0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8 w 1377"/>
                <a:gd name="T47" fmla="*/ 163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8 h 693"/>
                <a:gd name="T56" fmla="*/ 153 w 1377"/>
                <a:gd name="T57" fmla="*/ 129 h 693"/>
                <a:gd name="T58" fmla="*/ 157 w 1377"/>
                <a:gd name="T59" fmla="*/ 122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2" y="468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6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4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2" y="296"/>
                  </a:lnTo>
                  <a:lnTo>
                    <a:pt x="42" y="297"/>
                  </a:lnTo>
                  <a:lnTo>
                    <a:pt x="43" y="297"/>
                  </a:lnTo>
                  <a:lnTo>
                    <a:pt x="644" y="693"/>
                  </a:lnTo>
                  <a:lnTo>
                    <a:pt x="646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5" y="655"/>
                  </a:lnTo>
                  <a:lnTo>
                    <a:pt x="628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91"/>
                  </a:lnTo>
                  <a:lnTo>
                    <a:pt x="652" y="4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5" name="Freeform 89"/>
            <p:cNvSpPr>
              <a:spLocks/>
            </p:cNvSpPr>
            <p:nvPr/>
          </p:nvSpPr>
          <p:spPr bwMode="auto">
            <a:xfrm>
              <a:off x="155" y="2355"/>
              <a:ext cx="614" cy="209"/>
            </a:xfrm>
            <a:custGeom>
              <a:avLst/>
              <a:gdLst>
                <a:gd name="T0" fmla="*/ 307 w 1229"/>
                <a:gd name="T1" fmla="*/ 64 h 416"/>
                <a:gd name="T2" fmla="*/ 145 w 1229"/>
                <a:gd name="T3" fmla="*/ 105 h 416"/>
                <a:gd name="T4" fmla="*/ 0 w 1229"/>
                <a:gd name="T5" fmla="*/ 20 h 416"/>
                <a:gd name="T6" fmla="*/ 170 w 1229"/>
                <a:gd name="T7" fmla="*/ 0 h 416"/>
                <a:gd name="T8" fmla="*/ 307 w 1229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6"/>
                <a:gd name="T17" fmla="*/ 1229 w 1229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6">
                  <a:moveTo>
                    <a:pt x="1229" y="254"/>
                  </a:moveTo>
                  <a:lnTo>
                    <a:pt x="581" y="416"/>
                  </a:lnTo>
                  <a:lnTo>
                    <a:pt x="0" y="80"/>
                  </a:lnTo>
                  <a:lnTo>
                    <a:pt x="680" y="0"/>
                  </a:lnTo>
                  <a:lnTo>
                    <a:pt x="1229" y="254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6" name="Freeform 90"/>
            <p:cNvSpPr>
              <a:spLocks/>
            </p:cNvSpPr>
            <p:nvPr/>
          </p:nvSpPr>
          <p:spPr bwMode="auto">
            <a:xfrm>
              <a:off x="128" y="2399"/>
              <a:ext cx="304" cy="265"/>
            </a:xfrm>
            <a:custGeom>
              <a:avLst/>
              <a:gdLst>
                <a:gd name="T0" fmla="*/ 147 w 608"/>
                <a:gd name="T1" fmla="*/ 133 h 529"/>
                <a:gd name="T2" fmla="*/ 10 w 608"/>
                <a:gd name="T3" fmla="*/ 42 h 529"/>
                <a:gd name="T4" fmla="*/ 5 w 608"/>
                <a:gd name="T5" fmla="*/ 34 h 529"/>
                <a:gd name="T6" fmla="*/ 1 w 608"/>
                <a:gd name="T7" fmla="*/ 27 h 529"/>
                <a:gd name="T8" fmla="*/ 1 w 608"/>
                <a:gd name="T9" fmla="*/ 21 h 529"/>
                <a:gd name="T10" fmla="*/ 0 w 608"/>
                <a:gd name="T11" fmla="*/ 15 h 529"/>
                <a:gd name="T12" fmla="*/ 1 w 608"/>
                <a:gd name="T13" fmla="*/ 10 h 529"/>
                <a:gd name="T14" fmla="*/ 1 w 608"/>
                <a:gd name="T15" fmla="*/ 6 h 529"/>
                <a:gd name="T16" fmla="*/ 3 w 608"/>
                <a:gd name="T17" fmla="*/ 3 h 529"/>
                <a:gd name="T18" fmla="*/ 5 w 608"/>
                <a:gd name="T19" fmla="*/ 0 h 529"/>
                <a:gd name="T20" fmla="*/ 152 w 608"/>
                <a:gd name="T21" fmla="*/ 86 h 529"/>
                <a:gd name="T22" fmla="*/ 148 w 608"/>
                <a:gd name="T23" fmla="*/ 90 h 529"/>
                <a:gd name="T24" fmla="*/ 145 w 608"/>
                <a:gd name="T25" fmla="*/ 96 h 529"/>
                <a:gd name="T26" fmla="*/ 143 w 608"/>
                <a:gd name="T27" fmla="*/ 102 h 529"/>
                <a:gd name="T28" fmla="*/ 143 w 608"/>
                <a:gd name="T29" fmla="*/ 108 h 529"/>
                <a:gd name="T30" fmla="*/ 143 w 608"/>
                <a:gd name="T31" fmla="*/ 115 h 529"/>
                <a:gd name="T32" fmla="*/ 143 w 608"/>
                <a:gd name="T33" fmla="*/ 121 h 529"/>
                <a:gd name="T34" fmla="*/ 145 w 608"/>
                <a:gd name="T35" fmla="*/ 127 h 529"/>
                <a:gd name="T36" fmla="*/ 147 w 608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8"/>
                <a:gd name="T58" fmla="*/ 0 h 529"/>
                <a:gd name="T59" fmla="*/ 608 w 608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8" h="529">
                  <a:moveTo>
                    <a:pt x="585" y="529"/>
                  </a:moveTo>
                  <a:lnTo>
                    <a:pt x="38" y="165"/>
                  </a:lnTo>
                  <a:lnTo>
                    <a:pt x="20" y="136"/>
                  </a:lnTo>
                  <a:lnTo>
                    <a:pt x="7" y="108"/>
                  </a:lnTo>
                  <a:lnTo>
                    <a:pt x="2" y="83"/>
                  </a:lnTo>
                  <a:lnTo>
                    <a:pt x="0" y="60"/>
                  </a:lnTo>
                  <a:lnTo>
                    <a:pt x="3" y="40"/>
                  </a:lnTo>
                  <a:lnTo>
                    <a:pt x="7" y="23"/>
                  </a:lnTo>
                  <a:lnTo>
                    <a:pt x="13" y="9"/>
                  </a:lnTo>
                  <a:lnTo>
                    <a:pt x="18" y="0"/>
                  </a:lnTo>
                  <a:lnTo>
                    <a:pt x="608" y="342"/>
                  </a:lnTo>
                  <a:lnTo>
                    <a:pt x="591" y="360"/>
                  </a:lnTo>
                  <a:lnTo>
                    <a:pt x="579" y="382"/>
                  </a:lnTo>
                  <a:lnTo>
                    <a:pt x="572" y="406"/>
                  </a:lnTo>
                  <a:lnTo>
                    <a:pt x="569" y="432"/>
                  </a:lnTo>
                  <a:lnTo>
                    <a:pt x="570" y="457"/>
                  </a:lnTo>
                  <a:lnTo>
                    <a:pt x="572" y="482"/>
                  </a:lnTo>
                  <a:lnTo>
                    <a:pt x="578" y="506"/>
                  </a:lnTo>
                  <a:lnTo>
                    <a:pt x="585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7" name="Freeform 91"/>
            <p:cNvSpPr>
              <a:spLocks/>
            </p:cNvSpPr>
            <p:nvPr/>
          </p:nvSpPr>
          <p:spPr bwMode="auto">
            <a:xfrm>
              <a:off x="423" y="2492"/>
              <a:ext cx="376" cy="197"/>
            </a:xfrm>
            <a:custGeom>
              <a:avLst/>
              <a:gdLst>
                <a:gd name="T0" fmla="*/ 167 w 754"/>
                <a:gd name="T1" fmla="*/ 34 h 393"/>
                <a:gd name="T2" fmla="*/ 0 w 754"/>
                <a:gd name="T3" fmla="*/ 78 h 393"/>
                <a:gd name="T4" fmla="*/ 1 w 754"/>
                <a:gd name="T5" fmla="*/ 83 h 393"/>
                <a:gd name="T6" fmla="*/ 169 w 754"/>
                <a:gd name="T7" fmla="*/ 39 h 393"/>
                <a:gd name="T8" fmla="*/ 178 w 754"/>
                <a:gd name="T9" fmla="*/ 48 h 393"/>
                <a:gd name="T10" fmla="*/ 7 w 754"/>
                <a:gd name="T11" fmla="*/ 94 h 393"/>
                <a:gd name="T12" fmla="*/ 8 w 754"/>
                <a:gd name="T13" fmla="*/ 99 h 393"/>
                <a:gd name="T14" fmla="*/ 188 w 754"/>
                <a:gd name="T15" fmla="*/ 51 h 393"/>
                <a:gd name="T16" fmla="*/ 172 w 754"/>
                <a:gd name="T17" fmla="*/ 35 h 393"/>
                <a:gd name="T18" fmla="*/ 175 w 754"/>
                <a:gd name="T19" fmla="*/ 1 h 393"/>
                <a:gd name="T20" fmla="*/ 170 w 754"/>
                <a:gd name="T21" fmla="*/ 0 h 393"/>
                <a:gd name="T22" fmla="*/ 169 w 754"/>
                <a:gd name="T23" fmla="*/ 11 h 393"/>
                <a:gd name="T24" fmla="*/ 167 w 754"/>
                <a:gd name="T25" fmla="*/ 34 h 3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3"/>
                <a:gd name="T41" fmla="*/ 754 w 754"/>
                <a:gd name="T42" fmla="*/ 393 h 3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3">
                  <a:moveTo>
                    <a:pt x="671" y="135"/>
                  </a:moveTo>
                  <a:lnTo>
                    <a:pt x="0" y="309"/>
                  </a:lnTo>
                  <a:lnTo>
                    <a:pt x="5" y="330"/>
                  </a:lnTo>
                  <a:lnTo>
                    <a:pt x="678" y="155"/>
                  </a:lnTo>
                  <a:lnTo>
                    <a:pt x="715" y="192"/>
                  </a:lnTo>
                  <a:lnTo>
                    <a:pt x="29" y="374"/>
                  </a:lnTo>
                  <a:lnTo>
                    <a:pt x="35" y="393"/>
                  </a:lnTo>
                  <a:lnTo>
                    <a:pt x="754" y="203"/>
                  </a:lnTo>
                  <a:lnTo>
                    <a:pt x="691" y="139"/>
                  </a:lnTo>
                  <a:lnTo>
                    <a:pt x="701" y="1"/>
                  </a:lnTo>
                  <a:lnTo>
                    <a:pt x="681" y="0"/>
                  </a:lnTo>
                  <a:lnTo>
                    <a:pt x="679" y="42"/>
                  </a:lnTo>
                  <a:lnTo>
                    <a:pt x="671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8" name="Freeform 92"/>
            <p:cNvSpPr>
              <a:spLocks/>
            </p:cNvSpPr>
            <p:nvPr/>
          </p:nvSpPr>
          <p:spPr bwMode="auto">
            <a:xfrm>
              <a:off x="452" y="2325"/>
              <a:ext cx="340" cy="156"/>
            </a:xfrm>
            <a:custGeom>
              <a:avLst/>
              <a:gdLst>
                <a:gd name="T0" fmla="*/ 9 w 681"/>
                <a:gd name="T1" fmla="*/ 39 h 312"/>
                <a:gd name="T2" fmla="*/ 1 w 681"/>
                <a:gd name="T3" fmla="*/ 48 h 312"/>
                <a:gd name="T4" fmla="*/ 0 w 681"/>
                <a:gd name="T5" fmla="*/ 62 h 312"/>
                <a:gd name="T6" fmla="*/ 1 w 681"/>
                <a:gd name="T7" fmla="*/ 73 h 312"/>
                <a:gd name="T8" fmla="*/ 2 w 681"/>
                <a:gd name="T9" fmla="*/ 78 h 312"/>
                <a:gd name="T10" fmla="*/ 169 w 681"/>
                <a:gd name="T11" fmla="*/ 35 h 312"/>
                <a:gd name="T12" fmla="*/ 170 w 681"/>
                <a:gd name="T13" fmla="*/ 0 h 312"/>
                <a:gd name="T14" fmla="*/ 9 w 681"/>
                <a:gd name="T15" fmla="*/ 39 h 3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1"/>
                <a:gd name="T25" fmla="*/ 0 h 312"/>
                <a:gd name="T26" fmla="*/ 681 w 681"/>
                <a:gd name="T27" fmla="*/ 312 h 3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1" h="312">
                  <a:moveTo>
                    <a:pt x="39" y="155"/>
                  </a:moveTo>
                  <a:lnTo>
                    <a:pt x="5" y="195"/>
                  </a:lnTo>
                  <a:lnTo>
                    <a:pt x="0" y="251"/>
                  </a:lnTo>
                  <a:lnTo>
                    <a:pt x="7" y="289"/>
                  </a:lnTo>
                  <a:lnTo>
                    <a:pt x="8" y="312"/>
                  </a:lnTo>
                  <a:lnTo>
                    <a:pt x="676" y="138"/>
                  </a:lnTo>
                  <a:lnTo>
                    <a:pt x="681" y="0"/>
                  </a:lnTo>
                  <a:lnTo>
                    <a:pt x="39" y="1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9" name="Freeform 93"/>
            <p:cNvSpPr>
              <a:spLocks/>
            </p:cNvSpPr>
            <p:nvPr/>
          </p:nvSpPr>
          <p:spPr bwMode="auto">
            <a:xfrm>
              <a:off x="456" y="2396"/>
              <a:ext cx="360" cy="116"/>
            </a:xfrm>
            <a:custGeom>
              <a:avLst/>
              <a:gdLst>
                <a:gd name="T0" fmla="*/ 0 w 720"/>
                <a:gd name="T1" fmla="*/ 44 h 234"/>
                <a:gd name="T2" fmla="*/ 7 w 720"/>
                <a:gd name="T3" fmla="*/ 58 h 234"/>
                <a:gd name="T4" fmla="*/ 180 w 720"/>
                <a:gd name="T5" fmla="*/ 13 h 234"/>
                <a:gd name="T6" fmla="*/ 166 w 720"/>
                <a:gd name="T7" fmla="*/ 0 h 234"/>
                <a:gd name="T8" fmla="*/ 0 w 720"/>
                <a:gd name="T9" fmla="*/ 44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234"/>
                <a:gd name="T17" fmla="*/ 720 w 720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234">
                  <a:moveTo>
                    <a:pt x="0" y="179"/>
                  </a:moveTo>
                  <a:lnTo>
                    <a:pt x="29" y="234"/>
                  </a:lnTo>
                  <a:lnTo>
                    <a:pt x="720" y="54"/>
                  </a:lnTo>
                  <a:lnTo>
                    <a:pt x="664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70" name="Freeform 94"/>
            <p:cNvSpPr>
              <a:spLocks/>
            </p:cNvSpPr>
            <p:nvPr/>
          </p:nvSpPr>
          <p:spPr bwMode="auto">
            <a:xfrm>
              <a:off x="156" y="2179"/>
              <a:ext cx="676" cy="340"/>
            </a:xfrm>
            <a:custGeom>
              <a:avLst/>
              <a:gdLst>
                <a:gd name="T0" fmla="*/ 160 w 1350"/>
                <a:gd name="T1" fmla="*/ 114 h 680"/>
                <a:gd name="T2" fmla="*/ 339 w 1350"/>
                <a:gd name="T3" fmla="*/ 71 h 680"/>
                <a:gd name="T4" fmla="*/ 187 w 1350"/>
                <a:gd name="T5" fmla="*/ 0 h 680"/>
                <a:gd name="T6" fmla="*/ 7 w 1350"/>
                <a:gd name="T7" fmla="*/ 21 h 680"/>
                <a:gd name="T8" fmla="*/ 6 w 1350"/>
                <a:gd name="T9" fmla="*/ 22 h 680"/>
                <a:gd name="T10" fmla="*/ 5 w 1350"/>
                <a:gd name="T11" fmla="*/ 25 h 680"/>
                <a:gd name="T12" fmla="*/ 3 w 1350"/>
                <a:gd name="T13" fmla="*/ 30 h 680"/>
                <a:gd name="T14" fmla="*/ 1 w 1350"/>
                <a:gd name="T15" fmla="*/ 37 h 680"/>
                <a:gd name="T16" fmla="*/ 0 w 1350"/>
                <a:gd name="T17" fmla="*/ 44 h 680"/>
                <a:gd name="T18" fmla="*/ 1 w 1350"/>
                <a:gd name="T19" fmla="*/ 52 h 680"/>
                <a:gd name="T20" fmla="*/ 5 w 1350"/>
                <a:gd name="T21" fmla="*/ 62 h 680"/>
                <a:gd name="T22" fmla="*/ 11 w 1350"/>
                <a:gd name="T23" fmla="*/ 72 h 680"/>
                <a:gd name="T24" fmla="*/ 11 w 1350"/>
                <a:gd name="T25" fmla="*/ 73 h 680"/>
                <a:gd name="T26" fmla="*/ 11 w 1350"/>
                <a:gd name="T27" fmla="*/ 73 h 680"/>
                <a:gd name="T28" fmla="*/ 11 w 1350"/>
                <a:gd name="T29" fmla="*/ 73 h 680"/>
                <a:gd name="T30" fmla="*/ 158 w 1350"/>
                <a:gd name="T31" fmla="*/ 170 h 680"/>
                <a:gd name="T32" fmla="*/ 159 w 1350"/>
                <a:gd name="T33" fmla="*/ 168 h 680"/>
                <a:gd name="T34" fmla="*/ 157 w 1350"/>
                <a:gd name="T35" fmla="*/ 163 h 680"/>
                <a:gd name="T36" fmla="*/ 157 w 1350"/>
                <a:gd name="T37" fmla="*/ 162 h 680"/>
                <a:gd name="T38" fmla="*/ 157 w 1350"/>
                <a:gd name="T39" fmla="*/ 162 h 680"/>
                <a:gd name="T40" fmla="*/ 156 w 1350"/>
                <a:gd name="T41" fmla="*/ 161 h 680"/>
                <a:gd name="T42" fmla="*/ 155 w 1350"/>
                <a:gd name="T43" fmla="*/ 157 h 680"/>
                <a:gd name="T44" fmla="*/ 153 w 1350"/>
                <a:gd name="T45" fmla="*/ 151 h 680"/>
                <a:gd name="T46" fmla="*/ 151 w 1350"/>
                <a:gd name="T47" fmla="*/ 143 h 680"/>
                <a:gd name="T48" fmla="*/ 150 w 1350"/>
                <a:gd name="T49" fmla="*/ 135 h 680"/>
                <a:gd name="T50" fmla="*/ 151 w 1350"/>
                <a:gd name="T51" fmla="*/ 127 h 680"/>
                <a:gd name="T52" fmla="*/ 154 w 1350"/>
                <a:gd name="T53" fmla="*/ 120 h 680"/>
                <a:gd name="T54" fmla="*/ 160 w 1350"/>
                <a:gd name="T55" fmla="*/ 114 h 6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50"/>
                <a:gd name="T85" fmla="*/ 0 h 680"/>
                <a:gd name="T86" fmla="*/ 1350 w 1350"/>
                <a:gd name="T87" fmla="*/ 680 h 68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50" h="680">
                  <a:moveTo>
                    <a:pt x="640" y="457"/>
                  </a:moveTo>
                  <a:lnTo>
                    <a:pt x="1350" y="281"/>
                  </a:lnTo>
                  <a:lnTo>
                    <a:pt x="744" y="0"/>
                  </a:lnTo>
                  <a:lnTo>
                    <a:pt x="27" y="85"/>
                  </a:lnTo>
                  <a:lnTo>
                    <a:pt x="24" y="89"/>
                  </a:lnTo>
                  <a:lnTo>
                    <a:pt x="17" y="101"/>
                  </a:lnTo>
                  <a:lnTo>
                    <a:pt x="9" y="120"/>
                  </a:lnTo>
                  <a:lnTo>
                    <a:pt x="2" y="145"/>
                  </a:lnTo>
                  <a:lnTo>
                    <a:pt x="0" y="176"/>
                  </a:lnTo>
                  <a:lnTo>
                    <a:pt x="4" y="210"/>
                  </a:lnTo>
                  <a:lnTo>
                    <a:pt x="17" y="248"/>
                  </a:lnTo>
                  <a:lnTo>
                    <a:pt x="42" y="288"/>
                  </a:lnTo>
                  <a:lnTo>
                    <a:pt x="43" y="291"/>
                  </a:lnTo>
                  <a:lnTo>
                    <a:pt x="632" y="680"/>
                  </a:lnTo>
                  <a:lnTo>
                    <a:pt x="634" y="670"/>
                  </a:lnTo>
                  <a:lnTo>
                    <a:pt x="627" y="650"/>
                  </a:lnTo>
                  <a:lnTo>
                    <a:pt x="627" y="648"/>
                  </a:lnTo>
                  <a:lnTo>
                    <a:pt x="623" y="642"/>
                  </a:lnTo>
                  <a:lnTo>
                    <a:pt x="617" y="625"/>
                  </a:lnTo>
                  <a:lnTo>
                    <a:pt x="609" y="601"/>
                  </a:lnTo>
                  <a:lnTo>
                    <a:pt x="603" y="571"/>
                  </a:lnTo>
                  <a:lnTo>
                    <a:pt x="600" y="540"/>
                  </a:lnTo>
                  <a:lnTo>
                    <a:pt x="604" y="508"/>
                  </a:lnTo>
                  <a:lnTo>
                    <a:pt x="616" y="480"/>
                  </a:lnTo>
                  <a:lnTo>
                    <a:pt x="640" y="4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71" name="Freeform 95"/>
            <p:cNvSpPr>
              <a:spLocks/>
            </p:cNvSpPr>
            <p:nvPr/>
          </p:nvSpPr>
          <p:spPr bwMode="auto">
            <a:xfrm>
              <a:off x="193" y="2191"/>
              <a:ext cx="602" cy="205"/>
            </a:xfrm>
            <a:custGeom>
              <a:avLst/>
              <a:gdLst>
                <a:gd name="T0" fmla="*/ 301 w 1205"/>
                <a:gd name="T1" fmla="*/ 63 h 408"/>
                <a:gd name="T2" fmla="*/ 142 w 1205"/>
                <a:gd name="T3" fmla="*/ 103 h 408"/>
                <a:gd name="T4" fmla="*/ 0 w 1205"/>
                <a:gd name="T5" fmla="*/ 20 h 408"/>
                <a:gd name="T6" fmla="*/ 167 w 1205"/>
                <a:gd name="T7" fmla="*/ 0 h 408"/>
                <a:gd name="T8" fmla="*/ 301 w 1205"/>
                <a:gd name="T9" fmla="*/ 63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5"/>
                <a:gd name="T16" fmla="*/ 0 h 408"/>
                <a:gd name="T17" fmla="*/ 1205 w 1205"/>
                <a:gd name="T18" fmla="*/ 408 h 4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5" h="408">
                  <a:moveTo>
                    <a:pt x="1205" y="250"/>
                  </a:moveTo>
                  <a:lnTo>
                    <a:pt x="570" y="408"/>
                  </a:lnTo>
                  <a:lnTo>
                    <a:pt x="0" y="79"/>
                  </a:lnTo>
                  <a:lnTo>
                    <a:pt x="668" y="0"/>
                  </a:lnTo>
                  <a:lnTo>
                    <a:pt x="1205" y="250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72" name="Freeform 96"/>
            <p:cNvSpPr>
              <a:spLocks/>
            </p:cNvSpPr>
            <p:nvPr/>
          </p:nvSpPr>
          <p:spPr bwMode="auto">
            <a:xfrm>
              <a:off x="167" y="2234"/>
              <a:ext cx="298" cy="259"/>
            </a:xfrm>
            <a:custGeom>
              <a:avLst/>
              <a:gdLst>
                <a:gd name="T0" fmla="*/ 144 w 594"/>
                <a:gd name="T1" fmla="*/ 129 h 519"/>
                <a:gd name="T2" fmla="*/ 9 w 594"/>
                <a:gd name="T3" fmla="*/ 40 h 519"/>
                <a:gd name="T4" fmla="*/ 5 w 594"/>
                <a:gd name="T5" fmla="*/ 33 h 519"/>
                <a:gd name="T6" fmla="*/ 2 w 594"/>
                <a:gd name="T7" fmla="*/ 26 h 519"/>
                <a:gd name="T8" fmla="*/ 1 w 594"/>
                <a:gd name="T9" fmla="*/ 20 h 519"/>
                <a:gd name="T10" fmla="*/ 0 w 594"/>
                <a:gd name="T11" fmla="*/ 14 h 519"/>
                <a:gd name="T12" fmla="*/ 1 w 594"/>
                <a:gd name="T13" fmla="*/ 9 h 519"/>
                <a:gd name="T14" fmla="*/ 2 w 594"/>
                <a:gd name="T15" fmla="*/ 5 h 519"/>
                <a:gd name="T16" fmla="*/ 3 w 594"/>
                <a:gd name="T17" fmla="*/ 2 h 519"/>
                <a:gd name="T18" fmla="*/ 5 w 594"/>
                <a:gd name="T19" fmla="*/ 0 h 519"/>
                <a:gd name="T20" fmla="*/ 150 w 594"/>
                <a:gd name="T21" fmla="*/ 83 h 519"/>
                <a:gd name="T22" fmla="*/ 145 w 594"/>
                <a:gd name="T23" fmla="*/ 88 h 519"/>
                <a:gd name="T24" fmla="*/ 142 w 594"/>
                <a:gd name="T25" fmla="*/ 93 h 519"/>
                <a:gd name="T26" fmla="*/ 141 w 594"/>
                <a:gd name="T27" fmla="*/ 99 h 519"/>
                <a:gd name="T28" fmla="*/ 140 w 594"/>
                <a:gd name="T29" fmla="*/ 105 h 519"/>
                <a:gd name="T30" fmla="*/ 140 w 594"/>
                <a:gd name="T31" fmla="*/ 112 h 519"/>
                <a:gd name="T32" fmla="*/ 141 w 594"/>
                <a:gd name="T33" fmla="*/ 118 h 519"/>
                <a:gd name="T34" fmla="*/ 142 w 594"/>
                <a:gd name="T35" fmla="*/ 124 h 519"/>
                <a:gd name="T36" fmla="*/ 144 w 594"/>
                <a:gd name="T37" fmla="*/ 129 h 5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4"/>
                <a:gd name="T58" fmla="*/ 0 h 519"/>
                <a:gd name="T59" fmla="*/ 594 w 594"/>
                <a:gd name="T60" fmla="*/ 519 h 5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4" h="519">
                  <a:moveTo>
                    <a:pt x="572" y="519"/>
                  </a:moveTo>
                  <a:lnTo>
                    <a:pt x="36" y="162"/>
                  </a:lnTo>
                  <a:lnTo>
                    <a:pt x="18" y="133"/>
                  </a:lnTo>
                  <a:lnTo>
                    <a:pt x="7" y="106"/>
                  </a:lnTo>
                  <a:lnTo>
                    <a:pt x="1" y="82"/>
                  </a:lnTo>
                  <a:lnTo>
                    <a:pt x="0" y="59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594" y="335"/>
                  </a:lnTo>
                  <a:lnTo>
                    <a:pt x="578" y="353"/>
                  </a:lnTo>
                  <a:lnTo>
                    <a:pt x="567" y="375"/>
                  </a:lnTo>
                  <a:lnTo>
                    <a:pt x="560" y="398"/>
                  </a:lnTo>
                  <a:lnTo>
                    <a:pt x="556" y="422"/>
                  </a:lnTo>
                  <a:lnTo>
                    <a:pt x="558" y="448"/>
                  </a:lnTo>
                  <a:lnTo>
                    <a:pt x="560" y="473"/>
                  </a:lnTo>
                  <a:lnTo>
                    <a:pt x="566" y="497"/>
                  </a:lnTo>
                  <a:lnTo>
                    <a:pt x="572" y="51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73" name="Freeform 97"/>
            <p:cNvSpPr>
              <a:spLocks/>
            </p:cNvSpPr>
            <p:nvPr/>
          </p:nvSpPr>
          <p:spPr bwMode="auto">
            <a:xfrm>
              <a:off x="455" y="2325"/>
              <a:ext cx="370" cy="194"/>
            </a:xfrm>
            <a:custGeom>
              <a:avLst/>
              <a:gdLst>
                <a:gd name="T0" fmla="*/ 165 w 738"/>
                <a:gd name="T1" fmla="*/ 33 h 387"/>
                <a:gd name="T2" fmla="*/ 0 w 738"/>
                <a:gd name="T3" fmla="*/ 76 h 387"/>
                <a:gd name="T4" fmla="*/ 2 w 738"/>
                <a:gd name="T5" fmla="*/ 81 h 387"/>
                <a:gd name="T6" fmla="*/ 167 w 738"/>
                <a:gd name="T7" fmla="*/ 38 h 387"/>
                <a:gd name="T8" fmla="*/ 175 w 738"/>
                <a:gd name="T9" fmla="*/ 48 h 387"/>
                <a:gd name="T10" fmla="*/ 8 w 738"/>
                <a:gd name="T11" fmla="*/ 92 h 387"/>
                <a:gd name="T12" fmla="*/ 9 w 738"/>
                <a:gd name="T13" fmla="*/ 97 h 387"/>
                <a:gd name="T14" fmla="*/ 186 w 738"/>
                <a:gd name="T15" fmla="*/ 50 h 387"/>
                <a:gd name="T16" fmla="*/ 170 w 738"/>
                <a:gd name="T17" fmla="*/ 35 h 387"/>
                <a:gd name="T18" fmla="*/ 172 w 738"/>
                <a:gd name="T19" fmla="*/ 1 h 387"/>
                <a:gd name="T20" fmla="*/ 168 w 738"/>
                <a:gd name="T21" fmla="*/ 0 h 387"/>
                <a:gd name="T22" fmla="*/ 167 w 738"/>
                <a:gd name="T23" fmla="*/ 9 h 387"/>
                <a:gd name="T24" fmla="*/ 165 w 738"/>
                <a:gd name="T25" fmla="*/ 33 h 38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8"/>
                <a:gd name="T40" fmla="*/ 0 h 387"/>
                <a:gd name="T41" fmla="*/ 738 w 738"/>
                <a:gd name="T42" fmla="*/ 387 h 38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8" h="387">
                  <a:moveTo>
                    <a:pt x="658" y="132"/>
                  </a:moveTo>
                  <a:lnTo>
                    <a:pt x="0" y="304"/>
                  </a:lnTo>
                  <a:lnTo>
                    <a:pt x="5" y="324"/>
                  </a:lnTo>
                  <a:lnTo>
                    <a:pt x="664" y="152"/>
                  </a:lnTo>
                  <a:lnTo>
                    <a:pt x="699" y="189"/>
                  </a:lnTo>
                  <a:lnTo>
                    <a:pt x="29" y="366"/>
                  </a:lnTo>
                  <a:lnTo>
                    <a:pt x="34" y="387"/>
                  </a:lnTo>
                  <a:lnTo>
                    <a:pt x="738" y="199"/>
                  </a:lnTo>
                  <a:lnTo>
                    <a:pt x="676" y="137"/>
                  </a:lnTo>
                  <a:lnTo>
                    <a:pt x="687" y="1"/>
                  </a:lnTo>
                  <a:lnTo>
                    <a:pt x="668" y="0"/>
                  </a:lnTo>
                  <a:lnTo>
                    <a:pt x="665" y="36"/>
                  </a:lnTo>
                  <a:lnTo>
                    <a:pt x="658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74" name="Freeform 98"/>
            <p:cNvSpPr>
              <a:spLocks/>
            </p:cNvSpPr>
            <p:nvPr/>
          </p:nvSpPr>
          <p:spPr bwMode="auto">
            <a:xfrm>
              <a:off x="471" y="2125"/>
              <a:ext cx="321" cy="200"/>
            </a:xfrm>
            <a:custGeom>
              <a:avLst/>
              <a:gdLst>
                <a:gd name="T0" fmla="*/ 7 w 643"/>
                <a:gd name="T1" fmla="*/ 56 h 401"/>
                <a:gd name="T2" fmla="*/ 0 w 643"/>
                <a:gd name="T3" fmla="*/ 68 h 401"/>
                <a:gd name="T4" fmla="*/ 0 w 643"/>
                <a:gd name="T5" fmla="*/ 83 h 401"/>
                <a:gd name="T6" fmla="*/ 2 w 643"/>
                <a:gd name="T7" fmla="*/ 94 h 401"/>
                <a:gd name="T8" fmla="*/ 3 w 643"/>
                <a:gd name="T9" fmla="*/ 100 h 401"/>
                <a:gd name="T10" fmla="*/ 160 w 643"/>
                <a:gd name="T11" fmla="*/ 37 h 401"/>
                <a:gd name="T12" fmla="*/ 158 w 643"/>
                <a:gd name="T13" fmla="*/ 0 h 401"/>
                <a:gd name="T14" fmla="*/ 7 w 643"/>
                <a:gd name="T15" fmla="*/ 56 h 4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3"/>
                <a:gd name="T25" fmla="*/ 0 h 401"/>
                <a:gd name="T26" fmla="*/ 643 w 643"/>
                <a:gd name="T27" fmla="*/ 401 h 4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3" h="401">
                  <a:moveTo>
                    <a:pt x="30" y="227"/>
                  </a:moveTo>
                  <a:lnTo>
                    <a:pt x="0" y="274"/>
                  </a:lnTo>
                  <a:lnTo>
                    <a:pt x="1" y="335"/>
                  </a:lnTo>
                  <a:lnTo>
                    <a:pt x="11" y="377"/>
                  </a:lnTo>
                  <a:lnTo>
                    <a:pt x="15" y="401"/>
                  </a:lnTo>
                  <a:lnTo>
                    <a:pt x="643" y="149"/>
                  </a:lnTo>
                  <a:lnTo>
                    <a:pt x="635" y="0"/>
                  </a:lnTo>
                  <a:lnTo>
                    <a:pt x="30" y="2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75" name="Freeform 99"/>
            <p:cNvSpPr>
              <a:spLocks/>
            </p:cNvSpPr>
            <p:nvPr/>
          </p:nvSpPr>
          <p:spPr bwMode="auto">
            <a:xfrm>
              <a:off x="478" y="2201"/>
              <a:ext cx="342" cy="157"/>
            </a:xfrm>
            <a:custGeom>
              <a:avLst/>
              <a:gdLst>
                <a:gd name="T0" fmla="*/ 0 w 683"/>
                <a:gd name="T1" fmla="*/ 64 h 316"/>
                <a:gd name="T2" fmla="*/ 9 w 683"/>
                <a:gd name="T3" fmla="*/ 78 h 316"/>
                <a:gd name="T4" fmla="*/ 171 w 683"/>
                <a:gd name="T5" fmla="*/ 13 h 316"/>
                <a:gd name="T6" fmla="*/ 156 w 683"/>
                <a:gd name="T7" fmla="*/ 0 h 316"/>
                <a:gd name="T8" fmla="*/ 0 w 683"/>
                <a:gd name="T9" fmla="*/ 64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3"/>
                <a:gd name="T16" fmla="*/ 0 h 316"/>
                <a:gd name="T17" fmla="*/ 683 w 68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3" h="316">
                  <a:moveTo>
                    <a:pt x="0" y="258"/>
                  </a:moveTo>
                  <a:lnTo>
                    <a:pt x="34" y="316"/>
                  </a:lnTo>
                  <a:lnTo>
                    <a:pt x="683" y="52"/>
                  </a:lnTo>
                  <a:lnTo>
                    <a:pt x="623" y="0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76" name="Freeform 100"/>
            <p:cNvSpPr>
              <a:spLocks/>
            </p:cNvSpPr>
            <p:nvPr/>
          </p:nvSpPr>
          <p:spPr bwMode="auto">
            <a:xfrm>
              <a:off x="166" y="1988"/>
              <a:ext cx="660" cy="377"/>
            </a:xfrm>
            <a:custGeom>
              <a:avLst/>
              <a:gdLst>
                <a:gd name="T0" fmla="*/ 162 w 1321"/>
                <a:gd name="T1" fmla="*/ 128 h 753"/>
                <a:gd name="T2" fmla="*/ 330 w 1321"/>
                <a:gd name="T3" fmla="*/ 64 h 753"/>
                <a:gd name="T4" fmla="*/ 176 w 1321"/>
                <a:gd name="T5" fmla="*/ 0 h 753"/>
                <a:gd name="T6" fmla="*/ 4 w 1321"/>
                <a:gd name="T7" fmla="*/ 39 h 753"/>
                <a:gd name="T8" fmla="*/ 3 w 1321"/>
                <a:gd name="T9" fmla="*/ 40 h 753"/>
                <a:gd name="T10" fmla="*/ 2 w 1321"/>
                <a:gd name="T11" fmla="*/ 44 h 753"/>
                <a:gd name="T12" fmla="*/ 1 w 1321"/>
                <a:gd name="T13" fmla="*/ 49 h 753"/>
                <a:gd name="T14" fmla="*/ 0 w 1321"/>
                <a:gd name="T15" fmla="*/ 56 h 753"/>
                <a:gd name="T16" fmla="*/ 0 w 1321"/>
                <a:gd name="T17" fmla="*/ 65 h 753"/>
                <a:gd name="T18" fmla="*/ 2 w 1321"/>
                <a:gd name="T19" fmla="*/ 75 h 753"/>
                <a:gd name="T20" fmla="*/ 6 w 1321"/>
                <a:gd name="T21" fmla="*/ 85 h 753"/>
                <a:gd name="T22" fmla="*/ 13 w 1321"/>
                <a:gd name="T23" fmla="*/ 96 h 753"/>
                <a:gd name="T24" fmla="*/ 13 w 1321"/>
                <a:gd name="T25" fmla="*/ 96 h 753"/>
                <a:gd name="T26" fmla="*/ 14 w 1321"/>
                <a:gd name="T27" fmla="*/ 96 h 753"/>
                <a:gd name="T28" fmla="*/ 14 w 1321"/>
                <a:gd name="T29" fmla="*/ 96 h 753"/>
                <a:gd name="T30" fmla="*/ 14 w 1321"/>
                <a:gd name="T31" fmla="*/ 96 h 753"/>
                <a:gd name="T32" fmla="*/ 14 w 1321"/>
                <a:gd name="T33" fmla="*/ 96 h 753"/>
                <a:gd name="T34" fmla="*/ 14 w 1321"/>
                <a:gd name="T35" fmla="*/ 96 h 753"/>
                <a:gd name="T36" fmla="*/ 166 w 1321"/>
                <a:gd name="T37" fmla="*/ 189 h 753"/>
                <a:gd name="T38" fmla="*/ 166 w 1321"/>
                <a:gd name="T39" fmla="*/ 186 h 753"/>
                <a:gd name="T40" fmla="*/ 164 w 1321"/>
                <a:gd name="T41" fmla="*/ 181 h 753"/>
                <a:gd name="T42" fmla="*/ 164 w 1321"/>
                <a:gd name="T43" fmla="*/ 181 h 753"/>
                <a:gd name="T44" fmla="*/ 164 w 1321"/>
                <a:gd name="T45" fmla="*/ 181 h 753"/>
                <a:gd name="T46" fmla="*/ 163 w 1321"/>
                <a:gd name="T47" fmla="*/ 179 h 753"/>
                <a:gd name="T48" fmla="*/ 161 w 1321"/>
                <a:gd name="T49" fmla="*/ 174 h 753"/>
                <a:gd name="T50" fmla="*/ 158 w 1321"/>
                <a:gd name="T51" fmla="*/ 168 h 753"/>
                <a:gd name="T52" fmla="*/ 156 w 1321"/>
                <a:gd name="T53" fmla="*/ 160 h 753"/>
                <a:gd name="T54" fmla="*/ 155 w 1321"/>
                <a:gd name="T55" fmla="*/ 151 h 753"/>
                <a:gd name="T56" fmla="*/ 155 w 1321"/>
                <a:gd name="T57" fmla="*/ 143 h 753"/>
                <a:gd name="T58" fmla="*/ 157 w 1321"/>
                <a:gd name="T59" fmla="*/ 135 h 753"/>
                <a:gd name="T60" fmla="*/ 162 w 1321"/>
                <a:gd name="T61" fmla="*/ 128 h 75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1"/>
                <a:gd name="T94" fmla="*/ 0 h 753"/>
                <a:gd name="T95" fmla="*/ 1321 w 1321"/>
                <a:gd name="T96" fmla="*/ 753 h 75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1" h="753">
                  <a:moveTo>
                    <a:pt x="650" y="509"/>
                  </a:moveTo>
                  <a:lnTo>
                    <a:pt x="1321" y="255"/>
                  </a:lnTo>
                  <a:lnTo>
                    <a:pt x="704" y="0"/>
                  </a:lnTo>
                  <a:lnTo>
                    <a:pt x="17" y="154"/>
                  </a:lnTo>
                  <a:lnTo>
                    <a:pt x="15" y="159"/>
                  </a:lnTo>
                  <a:lnTo>
                    <a:pt x="9" y="173"/>
                  </a:lnTo>
                  <a:lnTo>
                    <a:pt x="4" y="195"/>
                  </a:lnTo>
                  <a:lnTo>
                    <a:pt x="0" y="224"/>
                  </a:lnTo>
                  <a:lnTo>
                    <a:pt x="1" y="258"/>
                  </a:lnTo>
                  <a:lnTo>
                    <a:pt x="9" y="298"/>
                  </a:lnTo>
                  <a:lnTo>
                    <a:pt x="27" y="339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57" y="383"/>
                  </a:lnTo>
                  <a:lnTo>
                    <a:pt x="58" y="384"/>
                  </a:lnTo>
                  <a:lnTo>
                    <a:pt x="666" y="753"/>
                  </a:lnTo>
                  <a:lnTo>
                    <a:pt x="666" y="743"/>
                  </a:lnTo>
                  <a:lnTo>
                    <a:pt x="657" y="721"/>
                  </a:lnTo>
                  <a:lnTo>
                    <a:pt x="654" y="714"/>
                  </a:lnTo>
                  <a:lnTo>
                    <a:pt x="645" y="696"/>
                  </a:lnTo>
                  <a:lnTo>
                    <a:pt x="635" y="670"/>
                  </a:lnTo>
                  <a:lnTo>
                    <a:pt x="626" y="638"/>
                  </a:lnTo>
                  <a:lnTo>
                    <a:pt x="620" y="604"/>
                  </a:lnTo>
                  <a:lnTo>
                    <a:pt x="621" y="569"/>
                  </a:lnTo>
                  <a:lnTo>
                    <a:pt x="629" y="537"/>
                  </a:lnTo>
                  <a:lnTo>
                    <a:pt x="650" y="5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77" name="Freeform 101"/>
            <p:cNvSpPr>
              <a:spLocks/>
            </p:cNvSpPr>
            <p:nvPr/>
          </p:nvSpPr>
          <p:spPr bwMode="auto">
            <a:xfrm>
              <a:off x="198" y="2002"/>
              <a:ext cx="593" cy="227"/>
            </a:xfrm>
            <a:custGeom>
              <a:avLst/>
              <a:gdLst>
                <a:gd name="T0" fmla="*/ 297 w 1186"/>
                <a:gd name="T1" fmla="*/ 56 h 456"/>
                <a:gd name="T2" fmla="*/ 147 w 1186"/>
                <a:gd name="T3" fmla="*/ 113 h 456"/>
                <a:gd name="T4" fmla="*/ 0 w 1186"/>
                <a:gd name="T5" fmla="*/ 36 h 456"/>
                <a:gd name="T6" fmla="*/ 159 w 1186"/>
                <a:gd name="T7" fmla="*/ 0 h 456"/>
                <a:gd name="T8" fmla="*/ 297 w 1186"/>
                <a:gd name="T9" fmla="*/ 5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6"/>
                <a:gd name="T16" fmla="*/ 0 h 456"/>
                <a:gd name="T17" fmla="*/ 1186 w 1186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6" h="456">
                  <a:moveTo>
                    <a:pt x="1186" y="226"/>
                  </a:moveTo>
                  <a:lnTo>
                    <a:pt x="586" y="456"/>
                  </a:lnTo>
                  <a:lnTo>
                    <a:pt x="0" y="144"/>
                  </a:lnTo>
                  <a:lnTo>
                    <a:pt x="639" y="0"/>
                  </a:lnTo>
                  <a:lnTo>
                    <a:pt x="1186" y="2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78" name="Freeform 102"/>
            <p:cNvSpPr>
              <a:spLocks/>
            </p:cNvSpPr>
            <p:nvPr/>
          </p:nvSpPr>
          <p:spPr bwMode="auto">
            <a:xfrm>
              <a:off x="177" y="2079"/>
              <a:ext cx="302" cy="260"/>
            </a:xfrm>
            <a:custGeom>
              <a:avLst/>
              <a:gdLst>
                <a:gd name="T0" fmla="*/ 150 w 605"/>
                <a:gd name="T1" fmla="*/ 130 h 522"/>
                <a:gd name="T2" fmla="*/ 11 w 605"/>
                <a:gd name="T3" fmla="*/ 45 h 522"/>
                <a:gd name="T4" fmla="*/ 6 w 605"/>
                <a:gd name="T5" fmla="*/ 37 h 522"/>
                <a:gd name="T6" fmla="*/ 3 w 605"/>
                <a:gd name="T7" fmla="*/ 30 h 522"/>
                <a:gd name="T8" fmla="*/ 0 w 605"/>
                <a:gd name="T9" fmla="*/ 23 h 522"/>
                <a:gd name="T10" fmla="*/ 0 w 605"/>
                <a:gd name="T11" fmla="*/ 17 h 522"/>
                <a:gd name="T12" fmla="*/ 0 w 605"/>
                <a:gd name="T13" fmla="*/ 11 h 522"/>
                <a:gd name="T14" fmla="*/ 0 w 605"/>
                <a:gd name="T15" fmla="*/ 6 h 522"/>
                <a:gd name="T16" fmla="*/ 1 w 605"/>
                <a:gd name="T17" fmla="*/ 3 h 522"/>
                <a:gd name="T18" fmla="*/ 2 w 605"/>
                <a:gd name="T19" fmla="*/ 0 h 522"/>
                <a:gd name="T20" fmla="*/ 151 w 605"/>
                <a:gd name="T21" fmla="*/ 79 h 522"/>
                <a:gd name="T22" fmla="*/ 147 w 605"/>
                <a:gd name="T23" fmla="*/ 84 h 522"/>
                <a:gd name="T24" fmla="*/ 145 w 605"/>
                <a:gd name="T25" fmla="*/ 90 h 522"/>
                <a:gd name="T26" fmla="*/ 144 w 605"/>
                <a:gd name="T27" fmla="*/ 97 h 522"/>
                <a:gd name="T28" fmla="*/ 144 w 605"/>
                <a:gd name="T29" fmla="*/ 104 h 522"/>
                <a:gd name="T30" fmla="*/ 145 w 605"/>
                <a:gd name="T31" fmla="*/ 111 h 522"/>
                <a:gd name="T32" fmla="*/ 146 w 605"/>
                <a:gd name="T33" fmla="*/ 117 h 522"/>
                <a:gd name="T34" fmla="*/ 148 w 605"/>
                <a:gd name="T35" fmla="*/ 124 h 522"/>
                <a:gd name="T36" fmla="*/ 150 w 605"/>
                <a:gd name="T37" fmla="*/ 130 h 5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5"/>
                <a:gd name="T58" fmla="*/ 0 h 522"/>
                <a:gd name="T59" fmla="*/ 605 w 605"/>
                <a:gd name="T60" fmla="*/ 522 h 5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5" h="522">
                  <a:moveTo>
                    <a:pt x="602" y="522"/>
                  </a:moveTo>
                  <a:lnTo>
                    <a:pt x="47" y="180"/>
                  </a:lnTo>
                  <a:lnTo>
                    <a:pt x="26" y="149"/>
                  </a:lnTo>
                  <a:lnTo>
                    <a:pt x="12" y="120"/>
                  </a:lnTo>
                  <a:lnTo>
                    <a:pt x="3" y="94"/>
                  </a:lnTo>
                  <a:lnTo>
                    <a:pt x="0" y="68"/>
                  </a:lnTo>
                  <a:lnTo>
                    <a:pt x="0" y="46"/>
                  </a:lnTo>
                  <a:lnTo>
                    <a:pt x="2" y="27"/>
                  </a:lnTo>
                  <a:lnTo>
                    <a:pt x="6" y="12"/>
                  </a:lnTo>
                  <a:lnTo>
                    <a:pt x="9" y="0"/>
                  </a:lnTo>
                  <a:lnTo>
                    <a:pt x="605" y="318"/>
                  </a:lnTo>
                  <a:lnTo>
                    <a:pt x="591" y="340"/>
                  </a:lnTo>
                  <a:lnTo>
                    <a:pt x="582" y="364"/>
                  </a:lnTo>
                  <a:lnTo>
                    <a:pt x="577" y="390"/>
                  </a:lnTo>
                  <a:lnTo>
                    <a:pt x="577" y="418"/>
                  </a:lnTo>
                  <a:lnTo>
                    <a:pt x="580" y="446"/>
                  </a:lnTo>
                  <a:lnTo>
                    <a:pt x="586" y="472"/>
                  </a:lnTo>
                  <a:lnTo>
                    <a:pt x="592" y="497"/>
                  </a:lnTo>
                  <a:lnTo>
                    <a:pt x="602" y="5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79" name="Freeform 103"/>
            <p:cNvSpPr>
              <a:spLocks/>
            </p:cNvSpPr>
            <p:nvPr/>
          </p:nvSpPr>
          <p:spPr bwMode="auto">
            <a:xfrm>
              <a:off x="478" y="2125"/>
              <a:ext cx="351" cy="240"/>
            </a:xfrm>
            <a:custGeom>
              <a:avLst/>
              <a:gdLst>
                <a:gd name="T0" fmla="*/ 155 w 701"/>
                <a:gd name="T1" fmla="*/ 36 h 480"/>
                <a:gd name="T2" fmla="*/ 0 w 701"/>
                <a:gd name="T3" fmla="*/ 99 h 480"/>
                <a:gd name="T4" fmla="*/ 2 w 701"/>
                <a:gd name="T5" fmla="*/ 104 h 480"/>
                <a:gd name="T6" fmla="*/ 157 w 701"/>
                <a:gd name="T7" fmla="*/ 42 h 480"/>
                <a:gd name="T8" fmla="*/ 166 w 701"/>
                <a:gd name="T9" fmla="*/ 51 h 480"/>
                <a:gd name="T10" fmla="*/ 9 w 701"/>
                <a:gd name="T11" fmla="*/ 115 h 480"/>
                <a:gd name="T12" fmla="*/ 11 w 701"/>
                <a:gd name="T13" fmla="*/ 120 h 480"/>
                <a:gd name="T14" fmla="*/ 176 w 701"/>
                <a:gd name="T15" fmla="*/ 53 h 480"/>
                <a:gd name="T16" fmla="*/ 159 w 701"/>
                <a:gd name="T17" fmla="*/ 37 h 480"/>
                <a:gd name="T18" fmla="*/ 159 w 701"/>
                <a:gd name="T19" fmla="*/ 0 h 480"/>
                <a:gd name="T20" fmla="*/ 154 w 701"/>
                <a:gd name="T21" fmla="*/ 0 h 480"/>
                <a:gd name="T22" fmla="*/ 154 w 701"/>
                <a:gd name="T23" fmla="*/ 12 h 480"/>
                <a:gd name="T24" fmla="*/ 155 w 701"/>
                <a:gd name="T25" fmla="*/ 36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1"/>
                <a:gd name="T40" fmla="*/ 0 h 480"/>
                <a:gd name="T41" fmla="*/ 701 w 701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1" h="480">
                  <a:moveTo>
                    <a:pt x="617" y="144"/>
                  </a:moveTo>
                  <a:lnTo>
                    <a:pt x="0" y="394"/>
                  </a:lnTo>
                  <a:lnTo>
                    <a:pt x="6" y="416"/>
                  </a:lnTo>
                  <a:lnTo>
                    <a:pt x="626" y="165"/>
                  </a:lnTo>
                  <a:lnTo>
                    <a:pt x="663" y="201"/>
                  </a:lnTo>
                  <a:lnTo>
                    <a:pt x="33" y="459"/>
                  </a:lnTo>
                  <a:lnTo>
                    <a:pt x="41" y="480"/>
                  </a:lnTo>
                  <a:lnTo>
                    <a:pt x="701" y="209"/>
                  </a:lnTo>
                  <a:lnTo>
                    <a:pt x="636" y="148"/>
                  </a:lnTo>
                  <a:lnTo>
                    <a:pt x="634" y="0"/>
                  </a:lnTo>
                  <a:lnTo>
                    <a:pt x="615" y="0"/>
                  </a:lnTo>
                  <a:lnTo>
                    <a:pt x="616" y="46"/>
                  </a:lnTo>
                  <a:lnTo>
                    <a:pt x="617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80" name="Freeform 104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81" name="Freeform 105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82" name="Freeform 106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83" name="Freeform 107"/>
            <p:cNvSpPr>
              <a:spLocks/>
            </p:cNvSpPr>
            <p:nvPr/>
          </p:nvSpPr>
          <p:spPr bwMode="auto">
            <a:xfrm>
              <a:off x="434" y="2042"/>
              <a:ext cx="349" cy="113"/>
            </a:xfrm>
            <a:custGeom>
              <a:avLst/>
              <a:gdLst>
                <a:gd name="T0" fmla="*/ 0 w 698"/>
                <a:gd name="T1" fmla="*/ 43 h 225"/>
                <a:gd name="T2" fmla="*/ 7 w 698"/>
                <a:gd name="T3" fmla="*/ 57 h 225"/>
                <a:gd name="T4" fmla="*/ 175 w 698"/>
                <a:gd name="T5" fmla="*/ 13 h 225"/>
                <a:gd name="T6" fmla="*/ 161 w 698"/>
                <a:gd name="T7" fmla="*/ 0 h 225"/>
                <a:gd name="T8" fmla="*/ 0 w 698"/>
                <a:gd name="T9" fmla="*/ 43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8"/>
                <a:gd name="T16" fmla="*/ 0 h 225"/>
                <a:gd name="T17" fmla="*/ 698 w 698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8" h="225">
                  <a:moveTo>
                    <a:pt x="0" y="171"/>
                  </a:moveTo>
                  <a:lnTo>
                    <a:pt x="29" y="225"/>
                  </a:lnTo>
                  <a:lnTo>
                    <a:pt x="698" y="50"/>
                  </a:lnTo>
                  <a:lnTo>
                    <a:pt x="644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84" name="Freeform 108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85" name="Freeform 109"/>
            <p:cNvSpPr>
              <a:spLocks/>
            </p:cNvSpPr>
            <p:nvPr/>
          </p:nvSpPr>
          <p:spPr bwMode="auto">
            <a:xfrm>
              <a:off x="179" y="1843"/>
              <a:ext cx="584" cy="199"/>
            </a:xfrm>
            <a:custGeom>
              <a:avLst/>
              <a:gdLst>
                <a:gd name="T0" fmla="*/ 292 w 1167"/>
                <a:gd name="T1" fmla="*/ 61 h 397"/>
                <a:gd name="T2" fmla="*/ 138 w 1167"/>
                <a:gd name="T3" fmla="*/ 100 h 397"/>
                <a:gd name="T4" fmla="*/ 0 w 1167"/>
                <a:gd name="T5" fmla="*/ 20 h 397"/>
                <a:gd name="T6" fmla="*/ 162 w 1167"/>
                <a:gd name="T7" fmla="*/ 0 h 397"/>
                <a:gd name="T8" fmla="*/ 292 w 1167"/>
                <a:gd name="T9" fmla="*/ 61 h 3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7"/>
                <a:gd name="T16" fmla="*/ 0 h 397"/>
                <a:gd name="T17" fmla="*/ 1167 w 1167"/>
                <a:gd name="T18" fmla="*/ 397 h 3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7" h="397">
                  <a:moveTo>
                    <a:pt x="1167" y="243"/>
                  </a:moveTo>
                  <a:lnTo>
                    <a:pt x="551" y="397"/>
                  </a:lnTo>
                  <a:lnTo>
                    <a:pt x="0" y="78"/>
                  </a:lnTo>
                  <a:lnTo>
                    <a:pt x="646" y="0"/>
                  </a:lnTo>
                  <a:lnTo>
                    <a:pt x="1167" y="2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86" name="Freeform 110"/>
            <p:cNvSpPr>
              <a:spLocks/>
            </p:cNvSpPr>
            <p:nvPr/>
          </p:nvSpPr>
          <p:spPr bwMode="auto">
            <a:xfrm>
              <a:off x="154" y="1885"/>
              <a:ext cx="288" cy="252"/>
            </a:xfrm>
            <a:custGeom>
              <a:avLst/>
              <a:gdLst>
                <a:gd name="T0" fmla="*/ 139 w 576"/>
                <a:gd name="T1" fmla="*/ 126 h 503"/>
                <a:gd name="T2" fmla="*/ 9 w 576"/>
                <a:gd name="T3" fmla="*/ 39 h 503"/>
                <a:gd name="T4" fmla="*/ 5 w 576"/>
                <a:gd name="T5" fmla="*/ 33 h 503"/>
                <a:gd name="T6" fmla="*/ 1 w 576"/>
                <a:gd name="T7" fmla="*/ 26 h 503"/>
                <a:gd name="T8" fmla="*/ 1 w 576"/>
                <a:gd name="T9" fmla="*/ 20 h 503"/>
                <a:gd name="T10" fmla="*/ 0 w 576"/>
                <a:gd name="T11" fmla="*/ 15 h 503"/>
                <a:gd name="T12" fmla="*/ 1 w 576"/>
                <a:gd name="T13" fmla="*/ 10 h 503"/>
                <a:gd name="T14" fmla="*/ 1 w 576"/>
                <a:gd name="T15" fmla="*/ 6 h 503"/>
                <a:gd name="T16" fmla="*/ 3 w 576"/>
                <a:gd name="T17" fmla="*/ 3 h 503"/>
                <a:gd name="T18" fmla="*/ 4 w 576"/>
                <a:gd name="T19" fmla="*/ 0 h 503"/>
                <a:gd name="T20" fmla="*/ 144 w 576"/>
                <a:gd name="T21" fmla="*/ 81 h 503"/>
                <a:gd name="T22" fmla="*/ 140 w 576"/>
                <a:gd name="T23" fmla="*/ 86 h 503"/>
                <a:gd name="T24" fmla="*/ 138 w 576"/>
                <a:gd name="T25" fmla="*/ 91 h 503"/>
                <a:gd name="T26" fmla="*/ 136 w 576"/>
                <a:gd name="T27" fmla="*/ 97 h 503"/>
                <a:gd name="T28" fmla="*/ 135 w 576"/>
                <a:gd name="T29" fmla="*/ 103 h 503"/>
                <a:gd name="T30" fmla="*/ 135 w 576"/>
                <a:gd name="T31" fmla="*/ 109 h 503"/>
                <a:gd name="T32" fmla="*/ 136 w 576"/>
                <a:gd name="T33" fmla="*/ 115 h 503"/>
                <a:gd name="T34" fmla="*/ 137 w 576"/>
                <a:gd name="T35" fmla="*/ 121 h 503"/>
                <a:gd name="T36" fmla="*/ 139 w 576"/>
                <a:gd name="T37" fmla="*/ 126 h 5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76"/>
                <a:gd name="T58" fmla="*/ 0 h 503"/>
                <a:gd name="T59" fmla="*/ 576 w 576"/>
                <a:gd name="T60" fmla="*/ 503 h 5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76" h="503">
                  <a:moveTo>
                    <a:pt x="555" y="503"/>
                  </a:moveTo>
                  <a:lnTo>
                    <a:pt x="36" y="156"/>
                  </a:lnTo>
                  <a:lnTo>
                    <a:pt x="17" y="129"/>
                  </a:lnTo>
                  <a:lnTo>
                    <a:pt x="6" y="102"/>
                  </a:lnTo>
                  <a:lnTo>
                    <a:pt x="1" y="78"/>
                  </a:lnTo>
                  <a:lnTo>
                    <a:pt x="0" y="57"/>
                  </a:lnTo>
                  <a:lnTo>
                    <a:pt x="2" y="38"/>
                  </a:lnTo>
                  <a:lnTo>
                    <a:pt x="6" y="22"/>
                  </a:lnTo>
                  <a:lnTo>
                    <a:pt x="12" y="9"/>
                  </a:lnTo>
                  <a:lnTo>
                    <a:pt x="16" y="0"/>
                  </a:lnTo>
                  <a:lnTo>
                    <a:pt x="576" y="324"/>
                  </a:lnTo>
                  <a:lnTo>
                    <a:pt x="560" y="343"/>
                  </a:lnTo>
                  <a:lnTo>
                    <a:pt x="549" y="362"/>
                  </a:lnTo>
                  <a:lnTo>
                    <a:pt x="542" y="385"/>
                  </a:lnTo>
                  <a:lnTo>
                    <a:pt x="540" y="409"/>
                  </a:lnTo>
                  <a:lnTo>
                    <a:pt x="540" y="434"/>
                  </a:lnTo>
                  <a:lnTo>
                    <a:pt x="543" y="458"/>
                  </a:lnTo>
                  <a:lnTo>
                    <a:pt x="548" y="481"/>
                  </a:lnTo>
                  <a:lnTo>
                    <a:pt x="555" y="50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87" name="Freeform 111"/>
            <p:cNvSpPr>
              <a:spLocks/>
            </p:cNvSpPr>
            <p:nvPr/>
          </p:nvSpPr>
          <p:spPr bwMode="auto">
            <a:xfrm>
              <a:off x="434" y="1973"/>
              <a:ext cx="357" cy="188"/>
            </a:xfrm>
            <a:custGeom>
              <a:avLst/>
              <a:gdLst>
                <a:gd name="T0" fmla="*/ 159 w 716"/>
                <a:gd name="T1" fmla="*/ 33 h 375"/>
                <a:gd name="T2" fmla="*/ 0 w 716"/>
                <a:gd name="T3" fmla="*/ 74 h 375"/>
                <a:gd name="T4" fmla="*/ 1 w 716"/>
                <a:gd name="T5" fmla="*/ 79 h 375"/>
                <a:gd name="T6" fmla="*/ 160 w 716"/>
                <a:gd name="T7" fmla="*/ 37 h 375"/>
                <a:gd name="T8" fmla="*/ 169 w 716"/>
                <a:gd name="T9" fmla="*/ 46 h 375"/>
                <a:gd name="T10" fmla="*/ 7 w 716"/>
                <a:gd name="T11" fmla="*/ 89 h 375"/>
                <a:gd name="T12" fmla="*/ 8 w 716"/>
                <a:gd name="T13" fmla="*/ 94 h 375"/>
                <a:gd name="T14" fmla="*/ 178 w 716"/>
                <a:gd name="T15" fmla="*/ 49 h 375"/>
                <a:gd name="T16" fmla="*/ 163 w 716"/>
                <a:gd name="T17" fmla="*/ 34 h 375"/>
                <a:gd name="T18" fmla="*/ 166 w 716"/>
                <a:gd name="T19" fmla="*/ 1 h 375"/>
                <a:gd name="T20" fmla="*/ 161 w 716"/>
                <a:gd name="T21" fmla="*/ 0 h 375"/>
                <a:gd name="T22" fmla="*/ 160 w 716"/>
                <a:gd name="T23" fmla="*/ 11 h 375"/>
                <a:gd name="T24" fmla="*/ 159 w 716"/>
                <a:gd name="T25" fmla="*/ 33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6"/>
                <a:gd name="T40" fmla="*/ 0 h 375"/>
                <a:gd name="T41" fmla="*/ 716 w 716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6" h="375">
                  <a:moveTo>
                    <a:pt x="637" y="129"/>
                  </a:moveTo>
                  <a:lnTo>
                    <a:pt x="0" y="295"/>
                  </a:lnTo>
                  <a:lnTo>
                    <a:pt x="5" y="315"/>
                  </a:lnTo>
                  <a:lnTo>
                    <a:pt x="643" y="148"/>
                  </a:lnTo>
                  <a:lnTo>
                    <a:pt x="678" y="184"/>
                  </a:lnTo>
                  <a:lnTo>
                    <a:pt x="28" y="355"/>
                  </a:lnTo>
                  <a:lnTo>
                    <a:pt x="32" y="375"/>
                  </a:lnTo>
                  <a:lnTo>
                    <a:pt x="716" y="194"/>
                  </a:lnTo>
                  <a:lnTo>
                    <a:pt x="656" y="133"/>
                  </a:lnTo>
                  <a:lnTo>
                    <a:pt x="665" y="2"/>
                  </a:lnTo>
                  <a:lnTo>
                    <a:pt x="647" y="0"/>
                  </a:lnTo>
                  <a:lnTo>
                    <a:pt x="644" y="41"/>
                  </a:lnTo>
                  <a:lnTo>
                    <a:pt x="637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88" name="Freeform 112"/>
            <p:cNvSpPr>
              <a:spLocks/>
            </p:cNvSpPr>
            <p:nvPr/>
          </p:nvSpPr>
          <p:spPr bwMode="auto">
            <a:xfrm>
              <a:off x="488" y="1756"/>
              <a:ext cx="311" cy="194"/>
            </a:xfrm>
            <a:custGeom>
              <a:avLst/>
              <a:gdLst>
                <a:gd name="T0" fmla="*/ 7 w 623"/>
                <a:gd name="T1" fmla="*/ 55 h 389"/>
                <a:gd name="T2" fmla="*/ 0 w 623"/>
                <a:gd name="T3" fmla="*/ 66 h 389"/>
                <a:gd name="T4" fmla="*/ 0 w 623"/>
                <a:gd name="T5" fmla="*/ 81 h 389"/>
                <a:gd name="T6" fmla="*/ 2 w 623"/>
                <a:gd name="T7" fmla="*/ 91 h 389"/>
                <a:gd name="T8" fmla="*/ 3 w 623"/>
                <a:gd name="T9" fmla="*/ 97 h 389"/>
                <a:gd name="T10" fmla="*/ 155 w 623"/>
                <a:gd name="T11" fmla="*/ 36 h 389"/>
                <a:gd name="T12" fmla="*/ 153 w 623"/>
                <a:gd name="T13" fmla="*/ 0 h 389"/>
                <a:gd name="T14" fmla="*/ 7 w 623"/>
                <a:gd name="T15" fmla="*/ 55 h 3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3"/>
                <a:gd name="T25" fmla="*/ 0 h 389"/>
                <a:gd name="T26" fmla="*/ 623 w 623"/>
                <a:gd name="T27" fmla="*/ 389 h 3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3" h="389">
                  <a:moveTo>
                    <a:pt x="29" y="221"/>
                  </a:moveTo>
                  <a:lnTo>
                    <a:pt x="0" y="266"/>
                  </a:lnTo>
                  <a:lnTo>
                    <a:pt x="2" y="326"/>
                  </a:lnTo>
                  <a:lnTo>
                    <a:pt x="11" y="365"/>
                  </a:lnTo>
                  <a:lnTo>
                    <a:pt x="15" y="389"/>
                  </a:lnTo>
                  <a:lnTo>
                    <a:pt x="623" y="145"/>
                  </a:lnTo>
                  <a:lnTo>
                    <a:pt x="615" y="0"/>
                  </a:lnTo>
                  <a:lnTo>
                    <a:pt x="29" y="2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89" name="Freeform 113"/>
            <p:cNvSpPr>
              <a:spLocks/>
            </p:cNvSpPr>
            <p:nvPr/>
          </p:nvSpPr>
          <p:spPr bwMode="auto">
            <a:xfrm>
              <a:off x="496" y="1830"/>
              <a:ext cx="330" cy="153"/>
            </a:xfrm>
            <a:custGeom>
              <a:avLst/>
              <a:gdLst>
                <a:gd name="T0" fmla="*/ 0 w 662"/>
                <a:gd name="T1" fmla="*/ 63 h 305"/>
                <a:gd name="T2" fmla="*/ 8 w 662"/>
                <a:gd name="T3" fmla="*/ 77 h 305"/>
                <a:gd name="T4" fmla="*/ 165 w 662"/>
                <a:gd name="T5" fmla="*/ 13 h 305"/>
                <a:gd name="T6" fmla="*/ 150 w 662"/>
                <a:gd name="T7" fmla="*/ 0 h 305"/>
                <a:gd name="T8" fmla="*/ 0 w 662"/>
                <a:gd name="T9" fmla="*/ 63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2"/>
                <a:gd name="T16" fmla="*/ 0 h 305"/>
                <a:gd name="T17" fmla="*/ 662 w 662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2" h="305">
                  <a:moveTo>
                    <a:pt x="0" y="250"/>
                  </a:moveTo>
                  <a:lnTo>
                    <a:pt x="33" y="305"/>
                  </a:lnTo>
                  <a:lnTo>
                    <a:pt x="662" y="51"/>
                  </a:lnTo>
                  <a:lnTo>
                    <a:pt x="604" y="0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0" name="Freeform 114"/>
            <p:cNvSpPr>
              <a:spLocks/>
            </p:cNvSpPr>
            <p:nvPr/>
          </p:nvSpPr>
          <p:spPr bwMode="auto">
            <a:xfrm>
              <a:off x="193" y="1624"/>
              <a:ext cx="639" cy="365"/>
            </a:xfrm>
            <a:custGeom>
              <a:avLst/>
              <a:gdLst>
                <a:gd name="T0" fmla="*/ 157 w 1279"/>
                <a:gd name="T1" fmla="*/ 123 h 731"/>
                <a:gd name="T2" fmla="*/ 319 w 1279"/>
                <a:gd name="T3" fmla="*/ 62 h 731"/>
                <a:gd name="T4" fmla="*/ 170 w 1279"/>
                <a:gd name="T5" fmla="*/ 0 h 731"/>
                <a:gd name="T6" fmla="*/ 4 w 1279"/>
                <a:gd name="T7" fmla="*/ 37 h 731"/>
                <a:gd name="T8" fmla="*/ 3 w 1279"/>
                <a:gd name="T9" fmla="*/ 39 h 731"/>
                <a:gd name="T10" fmla="*/ 2 w 1279"/>
                <a:gd name="T11" fmla="*/ 42 h 731"/>
                <a:gd name="T12" fmla="*/ 1 w 1279"/>
                <a:gd name="T13" fmla="*/ 47 h 731"/>
                <a:gd name="T14" fmla="*/ 0 w 1279"/>
                <a:gd name="T15" fmla="*/ 54 h 731"/>
                <a:gd name="T16" fmla="*/ 0 w 1279"/>
                <a:gd name="T17" fmla="*/ 62 h 731"/>
                <a:gd name="T18" fmla="*/ 2 w 1279"/>
                <a:gd name="T19" fmla="*/ 72 h 731"/>
                <a:gd name="T20" fmla="*/ 6 w 1279"/>
                <a:gd name="T21" fmla="*/ 82 h 731"/>
                <a:gd name="T22" fmla="*/ 13 w 1279"/>
                <a:gd name="T23" fmla="*/ 92 h 731"/>
                <a:gd name="T24" fmla="*/ 13 w 1279"/>
                <a:gd name="T25" fmla="*/ 92 h 731"/>
                <a:gd name="T26" fmla="*/ 13 w 1279"/>
                <a:gd name="T27" fmla="*/ 92 h 731"/>
                <a:gd name="T28" fmla="*/ 13 w 1279"/>
                <a:gd name="T29" fmla="*/ 93 h 731"/>
                <a:gd name="T30" fmla="*/ 13 w 1279"/>
                <a:gd name="T31" fmla="*/ 93 h 731"/>
                <a:gd name="T32" fmla="*/ 13 w 1279"/>
                <a:gd name="T33" fmla="*/ 93 h 731"/>
                <a:gd name="T34" fmla="*/ 13 w 1279"/>
                <a:gd name="T35" fmla="*/ 93 h 731"/>
                <a:gd name="T36" fmla="*/ 161 w 1279"/>
                <a:gd name="T37" fmla="*/ 182 h 731"/>
                <a:gd name="T38" fmla="*/ 161 w 1279"/>
                <a:gd name="T39" fmla="*/ 180 h 731"/>
                <a:gd name="T40" fmla="*/ 159 w 1279"/>
                <a:gd name="T41" fmla="*/ 175 h 731"/>
                <a:gd name="T42" fmla="*/ 159 w 1279"/>
                <a:gd name="T43" fmla="*/ 175 h 731"/>
                <a:gd name="T44" fmla="*/ 159 w 1279"/>
                <a:gd name="T45" fmla="*/ 174 h 731"/>
                <a:gd name="T46" fmla="*/ 158 w 1279"/>
                <a:gd name="T47" fmla="*/ 173 h 731"/>
                <a:gd name="T48" fmla="*/ 156 w 1279"/>
                <a:gd name="T49" fmla="*/ 169 h 731"/>
                <a:gd name="T50" fmla="*/ 154 w 1279"/>
                <a:gd name="T51" fmla="*/ 162 h 731"/>
                <a:gd name="T52" fmla="*/ 151 w 1279"/>
                <a:gd name="T53" fmla="*/ 154 h 731"/>
                <a:gd name="T54" fmla="*/ 150 w 1279"/>
                <a:gd name="T55" fmla="*/ 146 h 731"/>
                <a:gd name="T56" fmla="*/ 150 w 1279"/>
                <a:gd name="T57" fmla="*/ 138 h 731"/>
                <a:gd name="T58" fmla="*/ 152 w 1279"/>
                <a:gd name="T59" fmla="*/ 130 h 731"/>
                <a:gd name="T60" fmla="*/ 157 w 1279"/>
                <a:gd name="T61" fmla="*/ 123 h 7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79"/>
                <a:gd name="T94" fmla="*/ 0 h 731"/>
                <a:gd name="T95" fmla="*/ 1279 w 1279"/>
                <a:gd name="T96" fmla="*/ 731 h 73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79" h="731">
                  <a:moveTo>
                    <a:pt x="629" y="495"/>
                  </a:moveTo>
                  <a:lnTo>
                    <a:pt x="1279" y="248"/>
                  </a:lnTo>
                  <a:lnTo>
                    <a:pt x="681" y="0"/>
                  </a:lnTo>
                  <a:lnTo>
                    <a:pt x="16" y="150"/>
                  </a:lnTo>
                  <a:lnTo>
                    <a:pt x="14" y="156"/>
                  </a:lnTo>
                  <a:lnTo>
                    <a:pt x="8" y="169"/>
                  </a:lnTo>
                  <a:lnTo>
                    <a:pt x="4" y="190"/>
                  </a:lnTo>
                  <a:lnTo>
                    <a:pt x="0" y="219"/>
                  </a:lnTo>
                  <a:lnTo>
                    <a:pt x="0" y="251"/>
                  </a:lnTo>
                  <a:lnTo>
                    <a:pt x="8" y="289"/>
                  </a:lnTo>
                  <a:lnTo>
                    <a:pt x="26" y="329"/>
                  </a:lnTo>
                  <a:lnTo>
                    <a:pt x="53" y="371"/>
                  </a:lnTo>
                  <a:lnTo>
                    <a:pt x="54" y="371"/>
                  </a:lnTo>
                  <a:lnTo>
                    <a:pt x="54" y="372"/>
                  </a:lnTo>
                  <a:lnTo>
                    <a:pt x="644" y="731"/>
                  </a:lnTo>
                  <a:lnTo>
                    <a:pt x="646" y="721"/>
                  </a:lnTo>
                  <a:lnTo>
                    <a:pt x="636" y="700"/>
                  </a:lnTo>
                  <a:lnTo>
                    <a:pt x="636" y="699"/>
                  </a:lnTo>
                  <a:lnTo>
                    <a:pt x="633" y="692"/>
                  </a:lnTo>
                  <a:lnTo>
                    <a:pt x="625" y="676"/>
                  </a:lnTo>
                  <a:lnTo>
                    <a:pt x="616" y="650"/>
                  </a:lnTo>
                  <a:lnTo>
                    <a:pt x="606" y="619"/>
                  </a:lnTo>
                  <a:lnTo>
                    <a:pt x="601" y="586"/>
                  </a:lnTo>
                  <a:lnTo>
                    <a:pt x="601" y="553"/>
                  </a:lnTo>
                  <a:lnTo>
                    <a:pt x="610" y="521"/>
                  </a:lnTo>
                  <a:lnTo>
                    <a:pt x="629" y="4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1" name="Freeform 115"/>
            <p:cNvSpPr>
              <a:spLocks/>
            </p:cNvSpPr>
            <p:nvPr/>
          </p:nvSpPr>
          <p:spPr bwMode="auto">
            <a:xfrm>
              <a:off x="224" y="1637"/>
              <a:ext cx="574" cy="221"/>
            </a:xfrm>
            <a:custGeom>
              <a:avLst/>
              <a:gdLst>
                <a:gd name="T0" fmla="*/ 287 w 1148"/>
                <a:gd name="T1" fmla="*/ 55 h 443"/>
                <a:gd name="T2" fmla="*/ 142 w 1148"/>
                <a:gd name="T3" fmla="*/ 110 h 443"/>
                <a:gd name="T4" fmla="*/ 0 w 1148"/>
                <a:gd name="T5" fmla="*/ 35 h 443"/>
                <a:gd name="T6" fmla="*/ 154 w 1148"/>
                <a:gd name="T7" fmla="*/ 0 h 443"/>
                <a:gd name="T8" fmla="*/ 287 w 1148"/>
                <a:gd name="T9" fmla="*/ 55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8"/>
                <a:gd name="T16" fmla="*/ 0 h 443"/>
                <a:gd name="T17" fmla="*/ 1148 w 1148"/>
                <a:gd name="T18" fmla="*/ 443 h 4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8" h="443">
                  <a:moveTo>
                    <a:pt x="1148" y="220"/>
                  </a:moveTo>
                  <a:lnTo>
                    <a:pt x="567" y="443"/>
                  </a:lnTo>
                  <a:lnTo>
                    <a:pt x="0" y="140"/>
                  </a:lnTo>
                  <a:lnTo>
                    <a:pt x="619" y="0"/>
                  </a:lnTo>
                  <a:lnTo>
                    <a:pt x="1148" y="22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2" name="Freeform 116"/>
            <p:cNvSpPr>
              <a:spLocks/>
            </p:cNvSpPr>
            <p:nvPr/>
          </p:nvSpPr>
          <p:spPr bwMode="auto">
            <a:xfrm>
              <a:off x="203" y="1712"/>
              <a:ext cx="293" cy="252"/>
            </a:xfrm>
            <a:custGeom>
              <a:avLst/>
              <a:gdLst>
                <a:gd name="T0" fmla="*/ 146 w 585"/>
                <a:gd name="T1" fmla="*/ 126 h 504"/>
                <a:gd name="T2" fmla="*/ 12 w 585"/>
                <a:gd name="T3" fmla="*/ 44 h 504"/>
                <a:gd name="T4" fmla="*/ 6 w 585"/>
                <a:gd name="T5" fmla="*/ 36 h 504"/>
                <a:gd name="T6" fmla="*/ 3 w 585"/>
                <a:gd name="T7" fmla="*/ 30 h 504"/>
                <a:gd name="T8" fmla="*/ 1 w 585"/>
                <a:gd name="T9" fmla="*/ 23 h 504"/>
                <a:gd name="T10" fmla="*/ 0 w 585"/>
                <a:gd name="T11" fmla="*/ 17 h 504"/>
                <a:gd name="T12" fmla="*/ 0 w 585"/>
                <a:gd name="T13" fmla="*/ 11 h 504"/>
                <a:gd name="T14" fmla="*/ 1 w 585"/>
                <a:gd name="T15" fmla="*/ 7 h 504"/>
                <a:gd name="T16" fmla="*/ 2 w 585"/>
                <a:gd name="T17" fmla="*/ 3 h 504"/>
                <a:gd name="T18" fmla="*/ 3 w 585"/>
                <a:gd name="T19" fmla="*/ 0 h 504"/>
                <a:gd name="T20" fmla="*/ 147 w 585"/>
                <a:gd name="T21" fmla="*/ 77 h 504"/>
                <a:gd name="T22" fmla="*/ 143 w 585"/>
                <a:gd name="T23" fmla="*/ 83 h 504"/>
                <a:gd name="T24" fmla="*/ 141 w 585"/>
                <a:gd name="T25" fmla="*/ 89 h 504"/>
                <a:gd name="T26" fmla="*/ 140 w 585"/>
                <a:gd name="T27" fmla="*/ 95 h 504"/>
                <a:gd name="T28" fmla="*/ 140 w 585"/>
                <a:gd name="T29" fmla="*/ 101 h 504"/>
                <a:gd name="T30" fmla="*/ 141 w 585"/>
                <a:gd name="T31" fmla="*/ 108 h 504"/>
                <a:gd name="T32" fmla="*/ 142 w 585"/>
                <a:gd name="T33" fmla="*/ 115 h 504"/>
                <a:gd name="T34" fmla="*/ 144 w 585"/>
                <a:gd name="T35" fmla="*/ 121 h 504"/>
                <a:gd name="T36" fmla="*/ 146 w 585"/>
                <a:gd name="T37" fmla="*/ 126 h 5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5"/>
                <a:gd name="T58" fmla="*/ 0 h 504"/>
                <a:gd name="T59" fmla="*/ 585 w 585"/>
                <a:gd name="T60" fmla="*/ 504 h 5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5" h="504">
                  <a:moveTo>
                    <a:pt x="583" y="504"/>
                  </a:moveTo>
                  <a:lnTo>
                    <a:pt x="45" y="174"/>
                  </a:lnTo>
                  <a:lnTo>
                    <a:pt x="24" y="144"/>
                  </a:lnTo>
                  <a:lnTo>
                    <a:pt x="10" y="117"/>
                  </a:lnTo>
                  <a:lnTo>
                    <a:pt x="2" y="90"/>
                  </a:lnTo>
                  <a:lnTo>
                    <a:pt x="0" y="66"/>
                  </a:lnTo>
                  <a:lnTo>
                    <a:pt x="0" y="44"/>
                  </a:lnTo>
                  <a:lnTo>
                    <a:pt x="2" y="26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85" y="308"/>
                  </a:lnTo>
                  <a:lnTo>
                    <a:pt x="572" y="330"/>
                  </a:lnTo>
                  <a:lnTo>
                    <a:pt x="562" y="353"/>
                  </a:lnTo>
                  <a:lnTo>
                    <a:pt x="559" y="378"/>
                  </a:lnTo>
                  <a:lnTo>
                    <a:pt x="559" y="404"/>
                  </a:lnTo>
                  <a:lnTo>
                    <a:pt x="561" y="431"/>
                  </a:lnTo>
                  <a:lnTo>
                    <a:pt x="567" y="457"/>
                  </a:lnTo>
                  <a:lnTo>
                    <a:pt x="574" y="481"/>
                  </a:lnTo>
                  <a:lnTo>
                    <a:pt x="583" y="50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3" name="Freeform 117"/>
            <p:cNvSpPr>
              <a:spLocks/>
            </p:cNvSpPr>
            <p:nvPr/>
          </p:nvSpPr>
          <p:spPr bwMode="auto">
            <a:xfrm>
              <a:off x="495" y="1757"/>
              <a:ext cx="339" cy="232"/>
            </a:xfrm>
            <a:custGeom>
              <a:avLst/>
              <a:gdLst>
                <a:gd name="T0" fmla="*/ 149 w 680"/>
                <a:gd name="T1" fmla="*/ 34 h 465"/>
                <a:gd name="T2" fmla="*/ 0 w 680"/>
                <a:gd name="T3" fmla="*/ 95 h 465"/>
                <a:gd name="T4" fmla="*/ 1 w 680"/>
                <a:gd name="T5" fmla="*/ 100 h 465"/>
                <a:gd name="T6" fmla="*/ 151 w 680"/>
                <a:gd name="T7" fmla="*/ 39 h 465"/>
                <a:gd name="T8" fmla="*/ 160 w 680"/>
                <a:gd name="T9" fmla="*/ 48 h 465"/>
                <a:gd name="T10" fmla="*/ 8 w 680"/>
                <a:gd name="T11" fmla="*/ 111 h 465"/>
                <a:gd name="T12" fmla="*/ 10 w 680"/>
                <a:gd name="T13" fmla="*/ 116 h 465"/>
                <a:gd name="T14" fmla="*/ 169 w 680"/>
                <a:gd name="T15" fmla="*/ 50 h 465"/>
                <a:gd name="T16" fmla="*/ 154 w 680"/>
                <a:gd name="T17" fmla="*/ 35 h 465"/>
                <a:gd name="T18" fmla="*/ 153 w 680"/>
                <a:gd name="T19" fmla="*/ 0 h 465"/>
                <a:gd name="T20" fmla="*/ 149 w 680"/>
                <a:gd name="T21" fmla="*/ 0 h 465"/>
                <a:gd name="T22" fmla="*/ 149 w 680"/>
                <a:gd name="T23" fmla="*/ 11 h 465"/>
                <a:gd name="T24" fmla="*/ 149 w 680"/>
                <a:gd name="T25" fmla="*/ 34 h 4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0"/>
                <a:gd name="T40" fmla="*/ 0 h 465"/>
                <a:gd name="T41" fmla="*/ 680 w 680"/>
                <a:gd name="T42" fmla="*/ 465 h 46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0" h="465">
                  <a:moveTo>
                    <a:pt x="599" y="139"/>
                  </a:moveTo>
                  <a:lnTo>
                    <a:pt x="0" y="381"/>
                  </a:lnTo>
                  <a:lnTo>
                    <a:pt x="7" y="402"/>
                  </a:lnTo>
                  <a:lnTo>
                    <a:pt x="606" y="159"/>
                  </a:lnTo>
                  <a:lnTo>
                    <a:pt x="643" y="193"/>
                  </a:lnTo>
                  <a:lnTo>
                    <a:pt x="33" y="444"/>
                  </a:lnTo>
                  <a:lnTo>
                    <a:pt x="40" y="465"/>
                  </a:lnTo>
                  <a:lnTo>
                    <a:pt x="680" y="201"/>
                  </a:lnTo>
                  <a:lnTo>
                    <a:pt x="617" y="142"/>
                  </a:lnTo>
                  <a:lnTo>
                    <a:pt x="614" y="0"/>
                  </a:lnTo>
                  <a:lnTo>
                    <a:pt x="597" y="0"/>
                  </a:lnTo>
                  <a:lnTo>
                    <a:pt x="597" y="44"/>
                  </a:lnTo>
                  <a:lnTo>
                    <a:pt x="599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4" name="Freeform 118"/>
            <p:cNvSpPr>
              <a:spLocks/>
            </p:cNvSpPr>
            <p:nvPr/>
          </p:nvSpPr>
          <p:spPr bwMode="auto">
            <a:xfrm>
              <a:off x="442" y="1589"/>
              <a:ext cx="323" cy="148"/>
            </a:xfrm>
            <a:custGeom>
              <a:avLst/>
              <a:gdLst>
                <a:gd name="T0" fmla="*/ 9 w 647"/>
                <a:gd name="T1" fmla="*/ 37 h 296"/>
                <a:gd name="T2" fmla="*/ 1 w 647"/>
                <a:gd name="T3" fmla="*/ 46 h 296"/>
                <a:gd name="T4" fmla="*/ 0 w 647"/>
                <a:gd name="T5" fmla="*/ 59 h 296"/>
                <a:gd name="T6" fmla="*/ 1 w 647"/>
                <a:gd name="T7" fmla="*/ 69 h 296"/>
                <a:gd name="T8" fmla="*/ 2 w 647"/>
                <a:gd name="T9" fmla="*/ 74 h 296"/>
                <a:gd name="T10" fmla="*/ 160 w 647"/>
                <a:gd name="T11" fmla="*/ 33 h 296"/>
                <a:gd name="T12" fmla="*/ 161 w 647"/>
                <a:gd name="T13" fmla="*/ 0 h 296"/>
                <a:gd name="T14" fmla="*/ 9 w 647"/>
                <a:gd name="T15" fmla="*/ 37 h 2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7"/>
                <a:gd name="T25" fmla="*/ 0 h 296"/>
                <a:gd name="T26" fmla="*/ 647 w 647"/>
                <a:gd name="T27" fmla="*/ 296 h 2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7" h="296">
                  <a:moveTo>
                    <a:pt x="38" y="149"/>
                  </a:moveTo>
                  <a:lnTo>
                    <a:pt x="5" y="185"/>
                  </a:lnTo>
                  <a:lnTo>
                    <a:pt x="0" y="238"/>
                  </a:lnTo>
                  <a:lnTo>
                    <a:pt x="7" y="274"/>
                  </a:lnTo>
                  <a:lnTo>
                    <a:pt x="9" y="296"/>
                  </a:lnTo>
                  <a:lnTo>
                    <a:pt x="642" y="131"/>
                  </a:lnTo>
                  <a:lnTo>
                    <a:pt x="647" y="0"/>
                  </a:lnTo>
                  <a:lnTo>
                    <a:pt x="38" y="1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5" name="Freeform 119"/>
            <p:cNvSpPr>
              <a:spLocks/>
            </p:cNvSpPr>
            <p:nvPr/>
          </p:nvSpPr>
          <p:spPr bwMode="auto">
            <a:xfrm>
              <a:off x="446" y="1656"/>
              <a:ext cx="342" cy="111"/>
            </a:xfrm>
            <a:custGeom>
              <a:avLst/>
              <a:gdLst>
                <a:gd name="T0" fmla="*/ 0 w 685"/>
                <a:gd name="T1" fmla="*/ 43 h 221"/>
                <a:gd name="T2" fmla="*/ 7 w 685"/>
                <a:gd name="T3" fmla="*/ 56 h 221"/>
                <a:gd name="T4" fmla="*/ 171 w 685"/>
                <a:gd name="T5" fmla="*/ 13 h 221"/>
                <a:gd name="T6" fmla="*/ 157 w 685"/>
                <a:gd name="T7" fmla="*/ 0 h 221"/>
                <a:gd name="T8" fmla="*/ 0 w 685"/>
                <a:gd name="T9" fmla="*/ 43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5"/>
                <a:gd name="T16" fmla="*/ 0 h 221"/>
                <a:gd name="T17" fmla="*/ 685 w 685"/>
                <a:gd name="T18" fmla="*/ 221 h 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5" h="221">
                  <a:moveTo>
                    <a:pt x="0" y="169"/>
                  </a:moveTo>
                  <a:lnTo>
                    <a:pt x="29" y="221"/>
                  </a:lnTo>
                  <a:lnTo>
                    <a:pt x="685" y="50"/>
                  </a:lnTo>
                  <a:lnTo>
                    <a:pt x="631" y="0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6" name="Freeform 120"/>
            <p:cNvSpPr>
              <a:spLocks/>
            </p:cNvSpPr>
            <p:nvPr/>
          </p:nvSpPr>
          <p:spPr bwMode="auto">
            <a:xfrm>
              <a:off x="162" y="1450"/>
              <a:ext cx="640" cy="323"/>
            </a:xfrm>
            <a:custGeom>
              <a:avLst/>
              <a:gdLst>
                <a:gd name="T0" fmla="*/ 152 w 1281"/>
                <a:gd name="T1" fmla="*/ 109 h 644"/>
                <a:gd name="T2" fmla="*/ 320 w 1281"/>
                <a:gd name="T3" fmla="*/ 67 h 644"/>
                <a:gd name="T4" fmla="*/ 176 w 1281"/>
                <a:gd name="T5" fmla="*/ 0 h 644"/>
                <a:gd name="T6" fmla="*/ 6 w 1281"/>
                <a:gd name="T7" fmla="*/ 21 h 644"/>
                <a:gd name="T8" fmla="*/ 5 w 1281"/>
                <a:gd name="T9" fmla="*/ 21 h 644"/>
                <a:gd name="T10" fmla="*/ 4 w 1281"/>
                <a:gd name="T11" fmla="*/ 24 h 644"/>
                <a:gd name="T12" fmla="*/ 2 w 1281"/>
                <a:gd name="T13" fmla="*/ 29 h 644"/>
                <a:gd name="T14" fmla="*/ 0 w 1281"/>
                <a:gd name="T15" fmla="*/ 35 h 644"/>
                <a:gd name="T16" fmla="*/ 0 w 1281"/>
                <a:gd name="T17" fmla="*/ 42 h 644"/>
                <a:gd name="T18" fmla="*/ 1 w 1281"/>
                <a:gd name="T19" fmla="*/ 50 h 644"/>
                <a:gd name="T20" fmla="*/ 4 w 1281"/>
                <a:gd name="T21" fmla="*/ 59 h 644"/>
                <a:gd name="T22" fmla="*/ 9 w 1281"/>
                <a:gd name="T23" fmla="*/ 69 h 644"/>
                <a:gd name="T24" fmla="*/ 9 w 1281"/>
                <a:gd name="T25" fmla="*/ 69 h 644"/>
                <a:gd name="T26" fmla="*/ 10 w 1281"/>
                <a:gd name="T27" fmla="*/ 69 h 644"/>
                <a:gd name="T28" fmla="*/ 10 w 1281"/>
                <a:gd name="T29" fmla="*/ 69 h 644"/>
                <a:gd name="T30" fmla="*/ 10 w 1281"/>
                <a:gd name="T31" fmla="*/ 69 h 644"/>
                <a:gd name="T32" fmla="*/ 10 w 1281"/>
                <a:gd name="T33" fmla="*/ 69 h 644"/>
                <a:gd name="T34" fmla="*/ 10 w 1281"/>
                <a:gd name="T35" fmla="*/ 69 h 644"/>
                <a:gd name="T36" fmla="*/ 150 w 1281"/>
                <a:gd name="T37" fmla="*/ 162 h 644"/>
                <a:gd name="T38" fmla="*/ 150 w 1281"/>
                <a:gd name="T39" fmla="*/ 160 h 644"/>
                <a:gd name="T40" fmla="*/ 148 w 1281"/>
                <a:gd name="T41" fmla="*/ 155 h 644"/>
                <a:gd name="T42" fmla="*/ 148 w 1281"/>
                <a:gd name="T43" fmla="*/ 155 h 644"/>
                <a:gd name="T44" fmla="*/ 148 w 1281"/>
                <a:gd name="T45" fmla="*/ 155 h 644"/>
                <a:gd name="T46" fmla="*/ 148 w 1281"/>
                <a:gd name="T47" fmla="*/ 153 h 644"/>
                <a:gd name="T48" fmla="*/ 146 w 1281"/>
                <a:gd name="T49" fmla="*/ 149 h 644"/>
                <a:gd name="T50" fmla="*/ 144 w 1281"/>
                <a:gd name="T51" fmla="*/ 143 h 644"/>
                <a:gd name="T52" fmla="*/ 143 w 1281"/>
                <a:gd name="T53" fmla="*/ 136 h 644"/>
                <a:gd name="T54" fmla="*/ 142 w 1281"/>
                <a:gd name="T55" fmla="*/ 129 h 644"/>
                <a:gd name="T56" fmla="*/ 143 w 1281"/>
                <a:gd name="T57" fmla="*/ 121 h 644"/>
                <a:gd name="T58" fmla="*/ 146 w 1281"/>
                <a:gd name="T59" fmla="*/ 115 h 644"/>
                <a:gd name="T60" fmla="*/ 152 w 1281"/>
                <a:gd name="T61" fmla="*/ 109 h 6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81"/>
                <a:gd name="T94" fmla="*/ 0 h 644"/>
                <a:gd name="T95" fmla="*/ 1281 w 1281"/>
                <a:gd name="T96" fmla="*/ 644 h 6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81" h="644">
                  <a:moveTo>
                    <a:pt x="608" y="434"/>
                  </a:moveTo>
                  <a:lnTo>
                    <a:pt x="1281" y="267"/>
                  </a:lnTo>
                  <a:lnTo>
                    <a:pt x="705" y="0"/>
                  </a:lnTo>
                  <a:lnTo>
                    <a:pt x="26" y="81"/>
                  </a:lnTo>
                  <a:lnTo>
                    <a:pt x="22" y="84"/>
                  </a:lnTo>
                  <a:lnTo>
                    <a:pt x="16" y="95"/>
                  </a:lnTo>
                  <a:lnTo>
                    <a:pt x="8" y="114"/>
                  </a:lnTo>
                  <a:lnTo>
                    <a:pt x="3" y="138"/>
                  </a:lnTo>
                  <a:lnTo>
                    <a:pt x="0" y="167"/>
                  </a:lnTo>
                  <a:lnTo>
                    <a:pt x="4" y="200"/>
                  </a:lnTo>
                  <a:lnTo>
                    <a:pt x="16" y="236"/>
                  </a:lnTo>
                  <a:lnTo>
                    <a:pt x="39" y="275"/>
                  </a:lnTo>
                  <a:lnTo>
                    <a:pt x="41" y="275"/>
                  </a:lnTo>
                  <a:lnTo>
                    <a:pt x="41" y="276"/>
                  </a:lnTo>
                  <a:lnTo>
                    <a:pt x="42" y="276"/>
                  </a:lnTo>
                  <a:lnTo>
                    <a:pt x="600" y="644"/>
                  </a:lnTo>
                  <a:lnTo>
                    <a:pt x="602" y="636"/>
                  </a:lnTo>
                  <a:lnTo>
                    <a:pt x="595" y="617"/>
                  </a:lnTo>
                  <a:lnTo>
                    <a:pt x="594" y="616"/>
                  </a:lnTo>
                  <a:lnTo>
                    <a:pt x="592" y="610"/>
                  </a:lnTo>
                  <a:lnTo>
                    <a:pt x="585" y="594"/>
                  </a:lnTo>
                  <a:lnTo>
                    <a:pt x="578" y="571"/>
                  </a:lnTo>
                  <a:lnTo>
                    <a:pt x="572" y="543"/>
                  </a:lnTo>
                  <a:lnTo>
                    <a:pt x="570" y="513"/>
                  </a:lnTo>
                  <a:lnTo>
                    <a:pt x="573" y="483"/>
                  </a:lnTo>
                  <a:lnTo>
                    <a:pt x="585" y="456"/>
                  </a:lnTo>
                  <a:lnTo>
                    <a:pt x="608" y="4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7" name="Freeform 121"/>
            <p:cNvSpPr>
              <a:spLocks/>
            </p:cNvSpPr>
            <p:nvPr/>
          </p:nvSpPr>
          <p:spPr bwMode="auto">
            <a:xfrm>
              <a:off x="197" y="1462"/>
              <a:ext cx="571" cy="194"/>
            </a:xfrm>
            <a:custGeom>
              <a:avLst/>
              <a:gdLst>
                <a:gd name="T0" fmla="*/ 285 w 1143"/>
                <a:gd name="T1" fmla="*/ 59 h 389"/>
                <a:gd name="T2" fmla="*/ 135 w 1143"/>
                <a:gd name="T3" fmla="*/ 97 h 389"/>
                <a:gd name="T4" fmla="*/ 0 w 1143"/>
                <a:gd name="T5" fmla="*/ 19 h 389"/>
                <a:gd name="T6" fmla="*/ 158 w 1143"/>
                <a:gd name="T7" fmla="*/ 0 h 389"/>
                <a:gd name="T8" fmla="*/ 285 w 1143"/>
                <a:gd name="T9" fmla="*/ 59 h 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3"/>
                <a:gd name="T16" fmla="*/ 0 h 389"/>
                <a:gd name="T17" fmla="*/ 1143 w 1143"/>
                <a:gd name="T18" fmla="*/ 389 h 3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3" h="389">
                  <a:moveTo>
                    <a:pt x="1143" y="237"/>
                  </a:moveTo>
                  <a:lnTo>
                    <a:pt x="540" y="389"/>
                  </a:lnTo>
                  <a:lnTo>
                    <a:pt x="0" y="76"/>
                  </a:lnTo>
                  <a:lnTo>
                    <a:pt x="633" y="0"/>
                  </a:lnTo>
                  <a:lnTo>
                    <a:pt x="1143" y="237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8" name="Freeform 122"/>
            <p:cNvSpPr>
              <a:spLocks/>
            </p:cNvSpPr>
            <p:nvPr/>
          </p:nvSpPr>
          <p:spPr bwMode="auto">
            <a:xfrm>
              <a:off x="172" y="1503"/>
              <a:ext cx="282" cy="246"/>
            </a:xfrm>
            <a:custGeom>
              <a:avLst/>
              <a:gdLst>
                <a:gd name="T0" fmla="*/ 136 w 565"/>
                <a:gd name="T1" fmla="*/ 123 h 492"/>
                <a:gd name="T2" fmla="*/ 8 w 565"/>
                <a:gd name="T3" fmla="*/ 39 h 492"/>
                <a:gd name="T4" fmla="*/ 4 w 565"/>
                <a:gd name="T5" fmla="*/ 31 h 492"/>
                <a:gd name="T6" fmla="*/ 1 w 565"/>
                <a:gd name="T7" fmla="*/ 26 h 492"/>
                <a:gd name="T8" fmla="*/ 0 w 565"/>
                <a:gd name="T9" fmla="*/ 20 h 492"/>
                <a:gd name="T10" fmla="*/ 0 w 565"/>
                <a:gd name="T11" fmla="*/ 14 h 492"/>
                <a:gd name="T12" fmla="*/ 0 w 565"/>
                <a:gd name="T13" fmla="*/ 10 h 492"/>
                <a:gd name="T14" fmla="*/ 1 w 565"/>
                <a:gd name="T15" fmla="*/ 6 h 492"/>
                <a:gd name="T16" fmla="*/ 2 w 565"/>
                <a:gd name="T17" fmla="*/ 3 h 492"/>
                <a:gd name="T18" fmla="*/ 4 w 565"/>
                <a:gd name="T19" fmla="*/ 0 h 492"/>
                <a:gd name="T20" fmla="*/ 141 w 565"/>
                <a:gd name="T21" fmla="*/ 80 h 492"/>
                <a:gd name="T22" fmla="*/ 137 w 565"/>
                <a:gd name="T23" fmla="*/ 84 h 492"/>
                <a:gd name="T24" fmla="*/ 134 w 565"/>
                <a:gd name="T25" fmla="*/ 89 h 492"/>
                <a:gd name="T26" fmla="*/ 132 w 565"/>
                <a:gd name="T27" fmla="*/ 95 h 492"/>
                <a:gd name="T28" fmla="*/ 132 w 565"/>
                <a:gd name="T29" fmla="*/ 101 h 492"/>
                <a:gd name="T30" fmla="*/ 132 w 565"/>
                <a:gd name="T31" fmla="*/ 106 h 492"/>
                <a:gd name="T32" fmla="*/ 133 w 565"/>
                <a:gd name="T33" fmla="*/ 112 h 492"/>
                <a:gd name="T34" fmla="*/ 134 w 565"/>
                <a:gd name="T35" fmla="*/ 118 h 492"/>
                <a:gd name="T36" fmla="*/ 136 w 565"/>
                <a:gd name="T37" fmla="*/ 123 h 4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5"/>
                <a:gd name="T58" fmla="*/ 0 h 492"/>
                <a:gd name="T59" fmla="*/ 565 w 565"/>
                <a:gd name="T60" fmla="*/ 492 h 4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5" h="492">
                  <a:moveTo>
                    <a:pt x="544" y="492"/>
                  </a:moveTo>
                  <a:lnTo>
                    <a:pt x="34" y="154"/>
                  </a:lnTo>
                  <a:lnTo>
                    <a:pt x="17" y="126"/>
                  </a:lnTo>
                  <a:lnTo>
                    <a:pt x="7" y="101"/>
                  </a:lnTo>
                  <a:lnTo>
                    <a:pt x="1" y="78"/>
                  </a:lnTo>
                  <a:lnTo>
                    <a:pt x="0" y="56"/>
                  </a:lnTo>
                  <a:lnTo>
                    <a:pt x="2" y="38"/>
                  </a:lnTo>
                  <a:lnTo>
                    <a:pt x="7" y="22"/>
                  </a:lnTo>
                  <a:lnTo>
                    <a:pt x="11" y="9"/>
                  </a:lnTo>
                  <a:lnTo>
                    <a:pt x="16" y="0"/>
                  </a:lnTo>
                  <a:lnTo>
                    <a:pt x="565" y="318"/>
                  </a:lnTo>
                  <a:lnTo>
                    <a:pt x="549" y="336"/>
                  </a:lnTo>
                  <a:lnTo>
                    <a:pt x="538" y="356"/>
                  </a:lnTo>
                  <a:lnTo>
                    <a:pt x="531" y="378"/>
                  </a:lnTo>
                  <a:lnTo>
                    <a:pt x="529" y="401"/>
                  </a:lnTo>
                  <a:lnTo>
                    <a:pt x="529" y="424"/>
                  </a:lnTo>
                  <a:lnTo>
                    <a:pt x="532" y="448"/>
                  </a:lnTo>
                  <a:lnTo>
                    <a:pt x="537" y="471"/>
                  </a:lnTo>
                  <a:lnTo>
                    <a:pt x="544" y="49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9" name="Freeform 123"/>
            <p:cNvSpPr>
              <a:spLocks/>
            </p:cNvSpPr>
            <p:nvPr/>
          </p:nvSpPr>
          <p:spPr bwMode="auto">
            <a:xfrm>
              <a:off x="446" y="1589"/>
              <a:ext cx="350" cy="184"/>
            </a:xfrm>
            <a:custGeom>
              <a:avLst/>
              <a:gdLst>
                <a:gd name="T0" fmla="*/ 156 w 701"/>
                <a:gd name="T1" fmla="*/ 26 h 367"/>
                <a:gd name="T2" fmla="*/ 156 w 701"/>
                <a:gd name="T3" fmla="*/ 32 h 367"/>
                <a:gd name="T4" fmla="*/ 0 w 701"/>
                <a:gd name="T5" fmla="*/ 73 h 367"/>
                <a:gd name="T6" fmla="*/ 1 w 701"/>
                <a:gd name="T7" fmla="*/ 78 h 367"/>
                <a:gd name="T8" fmla="*/ 157 w 701"/>
                <a:gd name="T9" fmla="*/ 37 h 367"/>
                <a:gd name="T10" fmla="*/ 166 w 701"/>
                <a:gd name="T11" fmla="*/ 45 h 367"/>
                <a:gd name="T12" fmla="*/ 7 w 701"/>
                <a:gd name="T13" fmla="*/ 88 h 367"/>
                <a:gd name="T14" fmla="*/ 8 w 701"/>
                <a:gd name="T15" fmla="*/ 92 h 367"/>
                <a:gd name="T16" fmla="*/ 175 w 701"/>
                <a:gd name="T17" fmla="*/ 48 h 367"/>
                <a:gd name="T18" fmla="*/ 160 w 701"/>
                <a:gd name="T19" fmla="*/ 33 h 367"/>
                <a:gd name="T20" fmla="*/ 162 w 701"/>
                <a:gd name="T21" fmla="*/ 1 h 367"/>
                <a:gd name="T22" fmla="*/ 158 w 701"/>
                <a:gd name="T23" fmla="*/ 0 h 367"/>
                <a:gd name="T24" fmla="*/ 157 w 701"/>
                <a:gd name="T25" fmla="*/ 11 h 367"/>
                <a:gd name="T26" fmla="*/ 156 w 701"/>
                <a:gd name="T27" fmla="*/ 26 h 3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1"/>
                <a:gd name="T43" fmla="*/ 0 h 367"/>
                <a:gd name="T44" fmla="*/ 701 w 701"/>
                <a:gd name="T45" fmla="*/ 367 h 3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1" h="367">
                  <a:moveTo>
                    <a:pt x="626" y="104"/>
                  </a:moveTo>
                  <a:lnTo>
                    <a:pt x="625" y="127"/>
                  </a:lnTo>
                  <a:lnTo>
                    <a:pt x="0" y="289"/>
                  </a:lnTo>
                  <a:lnTo>
                    <a:pt x="5" y="309"/>
                  </a:lnTo>
                  <a:lnTo>
                    <a:pt x="631" y="146"/>
                  </a:lnTo>
                  <a:lnTo>
                    <a:pt x="664" y="180"/>
                  </a:lnTo>
                  <a:lnTo>
                    <a:pt x="28" y="349"/>
                  </a:lnTo>
                  <a:lnTo>
                    <a:pt x="33" y="367"/>
                  </a:lnTo>
                  <a:lnTo>
                    <a:pt x="701" y="190"/>
                  </a:lnTo>
                  <a:lnTo>
                    <a:pt x="642" y="131"/>
                  </a:lnTo>
                  <a:lnTo>
                    <a:pt x="651" y="3"/>
                  </a:lnTo>
                  <a:lnTo>
                    <a:pt x="634" y="0"/>
                  </a:lnTo>
                  <a:lnTo>
                    <a:pt x="631" y="41"/>
                  </a:lnTo>
                  <a:lnTo>
                    <a:pt x="626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00" name="Freeform 124"/>
            <p:cNvSpPr>
              <a:spLocks/>
            </p:cNvSpPr>
            <p:nvPr/>
          </p:nvSpPr>
          <p:spPr bwMode="auto">
            <a:xfrm>
              <a:off x="480" y="1376"/>
              <a:ext cx="301" cy="188"/>
            </a:xfrm>
            <a:custGeom>
              <a:avLst/>
              <a:gdLst>
                <a:gd name="T0" fmla="*/ 7 w 603"/>
                <a:gd name="T1" fmla="*/ 53 h 376"/>
                <a:gd name="T2" fmla="*/ 0 w 603"/>
                <a:gd name="T3" fmla="*/ 64 h 376"/>
                <a:gd name="T4" fmla="*/ 0 w 603"/>
                <a:gd name="T5" fmla="*/ 79 h 376"/>
                <a:gd name="T6" fmla="*/ 2 w 603"/>
                <a:gd name="T7" fmla="*/ 89 h 376"/>
                <a:gd name="T8" fmla="*/ 3 w 603"/>
                <a:gd name="T9" fmla="*/ 94 h 376"/>
                <a:gd name="T10" fmla="*/ 150 w 603"/>
                <a:gd name="T11" fmla="*/ 35 h 376"/>
                <a:gd name="T12" fmla="*/ 148 w 603"/>
                <a:gd name="T13" fmla="*/ 0 h 376"/>
                <a:gd name="T14" fmla="*/ 7 w 603"/>
                <a:gd name="T15" fmla="*/ 53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376"/>
                <a:gd name="T26" fmla="*/ 603 w 603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376">
                  <a:moveTo>
                    <a:pt x="28" y="212"/>
                  </a:moveTo>
                  <a:lnTo>
                    <a:pt x="0" y="256"/>
                  </a:lnTo>
                  <a:lnTo>
                    <a:pt x="1" y="314"/>
                  </a:lnTo>
                  <a:lnTo>
                    <a:pt x="11" y="353"/>
                  </a:lnTo>
                  <a:lnTo>
                    <a:pt x="14" y="376"/>
                  </a:lnTo>
                  <a:lnTo>
                    <a:pt x="603" y="139"/>
                  </a:lnTo>
                  <a:lnTo>
                    <a:pt x="595" y="0"/>
                  </a:lnTo>
                  <a:lnTo>
                    <a:pt x="28" y="2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01" name="Freeform 125"/>
            <p:cNvSpPr>
              <a:spLocks/>
            </p:cNvSpPr>
            <p:nvPr/>
          </p:nvSpPr>
          <p:spPr bwMode="auto">
            <a:xfrm>
              <a:off x="487" y="1448"/>
              <a:ext cx="320" cy="147"/>
            </a:xfrm>
            <a:custGeom>
              <a:avLst/>
              <a:gdLst>
                <a:gd name="T0" fmla="*/ 0 w 641"/>
                <a:gd name="T1" fmla="*/ 60 h 296"/>
                <a:gd name="T2" fmla="*/ 8 w 641"/>
                <a:gd name="T3" fmla="*/ 73 h 296"/>
                <a:gd name="T4" fmla="*/ 160 w 641"/>
                <a:gd name="T5" fmla="*/ 12 h 296"/>
                <a:gd name="T6" fmla="*/ 146 w 641"/>
                <a:gd name="T7" fmla="*/ 0 h 296"/>
                <a:gd name="T8" fmla="*/ 0 w 641"/>
                <a:gd name="T9" fmla="*/ 60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1"/>
                <a:gd name="T16" fmla="*/ 0 h 296"/>
                <a:gd name="T17" fmla="*/ 641 w 641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1" h="296">
                  <a:moveTo>
                    <a:pt x="0" y="242"/>
                  </a:moveTo>
                  <a:lnTo>
                    <a:pt x="32" y="296"/>
                  </a:lnTo>
                  <a:lnTo>
                    <a:pt x="641" y="49"/>
                  </a:lnTo>
                  <a:lnTo>
                    <a:pt x="586" y="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02" name="Freeform 126"/>
            <p:cNvSpPr>
              <a:spLocks/>
            </p:cNvSpPr>
            <p:nvPr/>
          </p:nvSpPr>
          <p:spPr bwMode="auto">
            <a:xfrm>
              <a:off x="193" y="1248"/>
              <a:ext cx="619" cy="353"/>
            </a:xfrm>
            <a:custGeom>
              <a:avLst/>
              <a:gdLst>
                <a:gd name="T0" fmla="*/ 153 w 1238"/>
                <a:gd name="T1" fmla="*/ 119 h 706"/>
                <a:gd name="T2" fmla="*/ 310 w 1238"/>
                <a:gd name="T3" fmla="*/ 59 h 706"/>
                <a:gd name="T4" fmla="*/ 165 w 1238"/>
                <a:gd name="T5" fmla="*/ 0 h 706"/>
                <a:gd name="T6" fmla="*/ 4 w 1238"/>
                <a:gd name="T7" fmla="*/ 36 h 706"/>
                <a:gd name="T8" fmla="*/ 3 w 1238"/>
                <a:gd name="T9" fmla="*/ 37 h 706"/>
                <a:gd name="T10" fmla="*/ 2 w 1238"/>
                <a:gd name="T11" fmla="*/ 41 h 706"/>
                <a:gd name="T12" fmla="*/ 1 w 1238"/>
                <a:gd name="T13" fmla="*/ 46 h 706"/>
                <a:gd name="T14" fmla="*/ 0 w 1238"/>
                <a:gd name="T15" fmla="*/ 52 h 706"/>
                <a:gd name="T16" fmla="*/ 1 w 1238"/>
                <a:gd name="T17" fmla="*/ 60 h 706"/>
                <a:gd name="T18" fmla="*/ 2 w 1238"/>
                <a:gd name="T19" fmla="*/ 70 h 706"/>
                <a:gd name="T20" fmla="*/ 6 w 1238"/>
                <a:gd name="T21" fmla="*/ 80 h 706"/>
                <a:gd name="T22" fmla="*/ 13 w 1238"/>
                <a:gd name="T23" fmla="*/ 89 h 706"/>
                <a:gd name="T24" fmla="*/ 13 w 1238"/>
                <a:gd name="T25" fmla="*/ 89 h 706"/>
                <a:gd name="T26" fmla="*/ 13 w 1238"/>
                <a:gd name="T27" fmla="*/ 90 h 706"/>
                <a:gd name="T28" fmla="*/ 13 w 1238"/>
                <a:gd name="T29" fmla="*/ 90 h 706"/>
                <a:gd name="T30" fmla="*/ 156 w 1238"/>
                <a:gd name="T31" fmla="*/ 177 h 706"/>
                <a:gd name="T32" fmla="*/ 156 w 1238"/>
                <a:gd name="T33" fmla="*/ 175 h 706"/>
                <a:gd name="T34" fmla="*/ 154 w 1238"/>
                <a:gd name="T35" fmla="*/ 170 h 706"/>
                <a:gd name="T36" fmla="*/ 154 w 1238"/>
                <a:gd name="T37" fmla="*/ 170 h 706"/>
                <a:gd name="T38" fmla="*/ 154 w 1238"/>
                <a:gd name="T39" fmla="*/ 170 h 706"/>
                <a:gd name="T40" fmla="*/ 153 w 1238"/>
                <a:gd name="T41" fmla="*/ 168 h 706"/>
                <a:gd name="T42" fmla="*/ 152 w 1238"/>
                <a:gd name="T43" fmla="*/ 164 h 706"/>
                <a:gd name="T44" fmla="*/ 149 w 1238"/>
                <a:gd name="T45" fmla="*/ 158 h 706"/>
                <a:gd name="T46" fmla="*/ 147 w 1238"/>
                <a:gd name="T47" fmla="*/ 150 h 706"/>
                <a:gd name="T48" fmla="*/ 146 w 1238"/>
                <a:gd name="T49" fmla="*/ 142 h 706"/>
                <a:gd name="T50" fmla="*/ 146 w 1238"/>
                <a:gd name="T51" fmla="*/ 134 h 706"/>
                <a:gd name="T52" fmla="*/ 148 w 1238"/>
                <a:gd name="T53" fmla="*/ 126 h 706"/>
                <a:gd name="T54" fmla="*/ 153 w 1238"/>
                <a:gd name="T55" fmla="*/ 119 h 70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8"/>
                <a:gd name="T85" fmla="*/ 0 h 706"/>
                <a:gd name="T86" fmla="*/ 1238 w 1238"/>
                <a:gd name="T87" fmla="*/ 706 h 70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8" h="706">
                  <a:moveTo>
                    <a:pt x="610" y="479"/>
                  </a:moveTo>
                  <a:lnTo>
                    <a:pt x="1238" y="239"/>
                  </a:lnTo>
                  <a:lnTo>
                    <a:pt x="661" y="0"/>
                  </a:lnTo>
                  <a:lnTo>
                    <a:pt x="16" y="144"/>
                  </a:lnTo>
                  <a:lnTo>
                    <a:pt x="14" y="148"/>
                  </a:lnTo>
                  <a:lnTo>
                    <a:pt x="10" y="162"/>
                  </a:lnTo>
                  <a:lnTo>
                    <a:pt x="4" y="184"/>
                  </a:lnTo>
                  <a:lnTo>
                    <a:pt x="0" y="211"/>
                  </a:lnTo>
                  <a:lnTo>
                    <a:pt x="2" y="243"/>
                  </a:lnTo>
                  <a:lnTo>
                    <a:pt x="10" y="278"/>
                  </a:lnTo>
                  <a:lnTo>
                    <a:pt x="26" y="318"/>
                  </a:lnTo>
                  <a:lnTo>
                    <a:pt x="52" y="358"/>
                  </a:lnTo>
                  <a:lnTo>
                    <a:pt x="53" y="359"/>
                  </a:lnTo>
                  <a:lnTo>
                    <a:pt x="53" y="360"/>
                  </a:lnTo>
                  <a:lnTo>
                    <a:pt x="54" y="360"/>
                  </a:lnTo>
                  <a:lnTo>
                    <a:pt x="624" y="706"/>
                  </a:lnTo>
                  <a:lnTo>
                    <a:pt x="625" y="697"/>
                  </a:lnTo>
                  <a:lnTo>
                    <a:pt x="616" y="677"/>
                  </a:lnTo>
                  <a:lnTo>
                    <a:pt x="612" y="670"/>
                  </a:lnTo>
                  <a:lnTo>
                    <a:pt x="605" y="653"/>
                  </a:lnTo>
                  <a:lnTo>
                    <a:pt x="596" y="629"/>
                  </a:lnTo>
                  <a:lnTo>
                    <a:pt x="587" y="599"/>
                  </a:lnTo>
                  <a:lnTo>
                    <a:pt x="582" y="567"/>
                  </a:lnTo>
                  <a:lnTo>
                    <a:pt x="582" y="535"/>
                  </a:lnTo>
                  <a:lnTo>
                    <a:pt x="590" y="504"/>
                  </a:lnTo>
                  <a:lnTo>
                    <a:pt x="610" y="4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03" name="Freeform 127"/>
            <p:cNvSpPr>
              <a:spLocks/>
            </p:cNvSpPr>
            <p:nvPr/>
          </p:nvSpPr>
          <p:spPr bwMode="auto">
            <a:xfrm>
              <a:off x="224" y="1261"/>
              <a:ext cx="555" cy="214"/>
            </a:xfrm>
            <a:custGeom>
              <a:avLst/>
              <a:gdLst>
                <a:gd name="T0" fmla="*/ 277 w 1112"/>
                <a:gd name="T1" fmla="*/ 54 h 428"/>
                <a:gd name="T2" fmla="*/ 137 w 1112"/>
                <a:gd name="T3" fmla="*/ 107 h 428"/>
                <a:gd name="T4" fmla="*/ 0 w 1112"/>
                <a:gd name="T5" fmla="*/ 34 h 428"/>
                <a:gd name="T6" fmla="*/ 149 w 1112"/>
                <a:gd name="T7" fmla="*/ 0 h 428"/>
                <a:gd name="T8" fmla="*/ 277 w 1112"/>
                <a:gd name="T9" fmla="*/ 54 h 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2"/>
                <a:gd name="T16" fmla="*/ 0 h 428"/>
                <a:gd name="T17" fmla="*/ 1112 w 1112"/>
                <a:gd name="T18" fmla="*/ 428 h 4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2" h="428">
                  <a:moveTo>
                    <a:pt x="1112" y="213"/>
                  </a:moveTo>
                  <a:lnTo>
                    <a:pt x="549" y="428"/>
                  </a:lnTo>
                  <a:lnTo>
                    <a:pt x="0" y="136"/>
                  </a:lnTo>
                  <a:lnTo>
                    <a:pt x="598" y="0"/>
                  </a:lnTo>
                  <a:lnTo>
                    <a:pt x="1112" y="213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04" name="Freeform 128"/>
            <p:cNvSpPr>
              <a:spLocks/>
            </p:cNvSpPr>
            <p:nvPr/>
          </p:nvSpPr>
          <p:spPr bwMode="auto">
            <a:xfrm>
              <a:off x="203" y="1334"/>
              <a:ext cx="284" cy="244"/>
            </a:xfrm>
            <a:custGeom>
              <a:avLst/>
              <a:gdLst>
                <a:gd name="T0" fmla="*/ 142 w 568"/>
                <a:gd name="T1" fmla="*/ 122 h 488"/>
                <a:gd name="T2" fmla="*/ 11 w 568"/>
                <a:gd name="T3" fmla="*/ 42 h 488"/>
                <a:gd name="T4" fmla="*/ 6 w 568"/>
                <a:gd name="T5" fmla="*/ 35 h 488"/>
                <a:gd name="T6" fmla="*/ 2 w 568"/>
                <a:gd name="T7" fmla="*/ 28 h 488"/>
                <a:gd name="T8" fmla="*/ 1 w 568"/>
                <a:gd name="T9" fmla="*/ 22 h 488"/>
                <a:gd name="T10" fmla="*/ 1 w 568"/>
                <a:gd name="T11" fmla="*/ 16 h 488"/>
                <a:gd name="T12" fmla="*/ 0 w 568"/>
                <a:gd name="T13" fmla="*/ 11 h 488"/>
                <a:gd name="T14" fmla="*/ 1 w 568"/>
                <a:gd name="T15" fmla="*/ 7 h 488"/>
                <a:gd name="T16" fmla="*/ 1 w 568"/>
                <a:gd name="T17" fmla="*/ 3 h 488"/>
                <a:gd name="T18" fmla="*/ 2 w 568"/>
                <a:gd name="T19" fmla="*/ 0 h 488"/>
                <a:gd name="T20" fmla="*/ 142 w 568"/>
                <a:gd name="T21" fmla="*/ 75 h 488"/>
                <a:gd name="T22" fmla="*/ 139 w 568"/>
                <a:gd name="T23" fmla="*/ 80 h 488"/>
                <a:gd name="T24" fmla="*/ 137 w 568"/>
                <a:gd name="T25" fmla="*/ 86 h 488"/>
                <a:gd name="T26" fmla="*/ 136 w 568"/>
                <a:gd name="T27" fmla="*/ 92 h 488"/>
                <a:gd name="T28" fmla="*/ 136 w 568"/>
                <a:gd name="T29" fmla="*/ 98 h 488"/>
                <a:gd name="T30" fmla="*/ 136 w 568"/>
                <a:gd name="T31" fmla="*/ 105 h 488"/>
                <a:gd name="T32" fmla="*/ 138 w 568"/>
                <a:gd name="T33" fmla="*/ 111 h 488"/>
                <a:gd name="T34" fmla="*/ 140 w 568"/>
                <a:gd name="T35" fmla="*/ 117 h 488"/>
                <a:gd name="T36" fmla="*/ 142 w 568"/>
                <a:gd name="T37" fmla="*/ 122 h 4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8"/>
                <a:gd name="T58" fmla="*/ 0 h 488"/>
                <a:gd name="T59" fmla="*/ 568 w 568"/>
                <a:gd name="T60" fmla="*/ 488 h 4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8" h="488">
                  <a:moveTo>
                    <a:pt x="565" y="488"/>
                  </a:moveTo>
                  <a:lnTo>
                    <a:pt x="45" y="168"/>
                  </a:lnTo>
                  <a:lnTo>
                    <a:pt x="25" y="140"/>
                  </a:lnTo>
                  <a:lnTo>
                    <a:pt x="11" y="112"/>
                  </a:lnTo>
                  <a:lnTo>
                    <a:pt x="5" y="87"/>
                  </a:lnTo>
                  <a:lnTo>
                    <a:pt x="1" y="64"/>
                  </a:lnTo>
                  <a:lnTo>
                    <a:pt x="0" y="43"/>
                  </a:lnTo>
                  <a:lnTo>
                    <a:pt x="2" y="25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68" y="297"/>
                  </a:lnTo>
                  <a:lnTo>
                    <a:pt x="554" y="318"/>
                  </a:lnTo>
                  <a:lnTo>
                    <a:pt x="546" y="341"/>
                  </a:lnTo>
                  <a:lnTo>
                    <a:pt x="542" y="365"/>
                  </a:lnTo>
                  <a:lnTo>
                    <a:pt x="542" y="390"/>
                  </a:lnTo>
                  <a:lnTo>
                    <a:pt x="544" y="417"/>
                  </a:lnTo>
                  <a:lnTo>
                    <a:pt x="550" y="442"/>
                  </a:lnTo>
                  <a:lnTo>
                    <a:pt x="557" y="466"/>
                  </a:lnTo>
                  <a:lnTo>
                    <a:pt x="565" y="488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05" name="Freeform 129"/>
            <p:cNvSpPr>
              <a:spLocks/>
            </p:cNvSpPr>
            <p:nvPr/>
          </p:nvSpPr>
          <p:spPr bwMode="auto">
            <a:xfrm>
              <a:off x="486" y="1377"/>
              <a:ext cx="329" cy="224"/>
            </a:xfrm>
            <a:custGeom>
              <a:avLst/>
              <a:gdLst>
                <a:gd name="T0" fmla="*/ 145 w 658"/>
                <a:gd name="T1" fmla="*/ 28 h 448"/>
                <a:gd name="T2" fmla="*/ 145 w 658"/>
                <a:gd name="T3" fmla="*/ 34 h 448"/>
                <a:gd name="T4" fmla="*/ 0 w 658"/>
                <a:gd name="T5" fmla="*/ 92 h 448"/>
                <a:gd name="T6" fmla="*/ 1 w 658"/>
                <a:gd name="T7" fmla="*/ 97 h 448"/>
                <a:gd name="T8" fmla="*/ 147 w 658"/>
                <a:gd name="T9" fmla="*/ 39 h 448"/>
                <a:gd name="T10" fmla="*/ 156 w 658"/>
                <a:gd name="T11" fmla="*/ 47 h 448"/>
                <a:gd name="T12" fmla="*/ 7 w 658"/>
                <a:gd name="T13" fmla="*/ 108 h 448"/>
                <a:gd name="T14" fmla="*/ 10 w 658"/>
                <a:gd name="T15" fmla="*/ 112 h 448"/>
                <a:gd name="T16" fmla="*/ 165 w 658"/>
                <a:gd name="T17" fmla="*/ 49 h 448"/>
                <a:gd name="T18" fmla="*/ 150 w 658"/>
                <a:gd name="T19" fmla="*/ 35 h 448"/>
                <a:gd name="T20" fmla="*/ 149 w 658"/>
                <a:gd name="T21" fmla="*/ 0 h 448"/>
                <a:gd name="T22" fmla="*/ 145 w 658"/>
                <a:gd name="T23" fmla="*/ 0 h 448"/>
                <a:gd name="T24" fmla="*/ 145 w 658"/>
                <a:gd name="T25" fmla="*/ 11 h 448"/>
                <a:gd name="T26" fmla="*/ 145 w 658"/>
                <a:gd name="T27" fmla="*/ 28 h 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8"/>
                <a:gd name="T43" fmla="*/ 0 h 448"/>
                <a:gd name="T44" fmla="*/ 658 w 658"/>
                <a:gd name="T45" fmla="*/ 448 h 4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8" h="448">
                  <a:moveTo>
                    <a:pt x="578" y="109"/>
                  </a:moveTo>
                  <a:lnTo>
                    <a:pt x="580" y="134"/>
                  </a:lnTo>
                  <a:lnTo>
                    <a:pt x="0" y="368"/>
                  </a:lnTo>
                  <a:lnTo>
                    <a:pt x="6" y="387"/>
                  </a:lnTo>
                  <a:lnTo>
                    <a:pt x="587" y="153"/>
                  </a:lnTo>
                  <a:lnTo>
                    <a:pt x="622" y="186"/>
                  </a:lnTo>
                  <a:lnTo>
                    <a:pt x="31" y="429"/>
                  </a:lnTo>
                  <a:lnTo>
                    <a:pt x="38" y="448"/>
                  </a:lnTo>
                  <a:lnTo>
                    <a:pt x="658" y="194"/>
                  </a:lnTo>
                  <a:lnTo>
                    <a:pt x="597" y="137"/>
                  </a:lnTo>
                  <a:lnTo>
                    <a:pt x="595" y="0"/>
                  </a:lnTo>
                  <a:lnTo>
                    <a:pt x="577" y="0"/>
                  </a:lnTo>
                  <a:lnTo>
                    <a:pt x="577" y="41"/>
                  </a:lnTo>
                  <a:lnTo>
                    <a:pt x="578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Деление с остатком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grpSp>
        <p:nvGrpSpPr>
          <p:cNvPr id="5" name="Group 35" descr="Stack of books"/>
          <p:cNvGrpSpPr>
            <a:grpSpLocks noChangeAspect="1"/>
          </p:cNvGrpSpPr>
          <p:nvPr/>
        </p:nvGrpSpPr>
        <p:grpSpPr bwMode="auto">
          <a:xfrm>
            <a:off x="468314" y="1844675"/>
            <a:ext cx="1086378" cy="4525963"/>
            <a:chOff x="96" y="1248"/>
            <a:chExt cx="754" cy="2851"/>
          </a:xfrm>
        </p:grpSpPr>
        <p:sp>
          <p:nvSpPr>
            <p:cNvPr id="6" name="AutoShape 36"/>
            <p:cNvSpPr>
              <a:spLocks noChangeAspect="1" noChangeArrowheads="1" noTextEdit="1"/>
            </p:cNvSpPr>
            <p:nvPr/>
          </p:nvSpPr>
          <p:spPr bwMode="auto">
            <a:xfrm>
              <a:off x="96" y="1248"/>
              <a:ext cx="754" cy="2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37"/>
            <p:cNvSpPr>
              <a:spLocks/>
            </p:cNvSpPr>
            <p:nvPr/>
          </p:nvSpPr>
          <p:spPr bwMode="auto">
            <a:xfrm>
              <a:off x="450" y="3902"/>
              <a:ext cx="347" cy="158"/>
            </a:xfrm>
            <a:custGeom>
              <a:avLst/>
              <a:gdLst>
                <a:gd name="T0" fmla="*/ 10 w 693"/>
                <a:gd name="T1" fmla="*/ 39 h 318"/>
                <a:gd name="T2" fmla="*/ 1 w 693"/>
                <a:gd name="T3" fmla="*/ 49 h 318"/>
                <a:gd name="T4" fmla="*/ 0 w 693"/>
                <a:gd name="T5" fmla="*/ 64 h 318"/>
                <a:gd name="T6" fmla="*/ 2 w 693"/>
                <a:gd name="T7" fmla="*/ 73 h 318"/>
                <a:gd name="T8" fmla="*/ 2 w 693"/>
                <a:gd name="T9" fmla="*/ 79 h 318"/>
                <a:gd name="T10" fmla="*/ 173 w 693"/>
                <a:gd name="T11" fmla="*/ 35 h 318"/>
                <a:gd name="T12" fmla="*/ 174 w 693"/>
                <a:gd name="T13" fmla="*/ 0 h 318"/>
                <a:gd name="T14" fmla="*/ 10 w 693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3"/>
                <a:gd name="T25" fmla="*/ 0 h 318"/>
                <a:gd name="T26" fmla="*/ 693 w 693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3" h="318">
                  <a:moveTo>
                    <a:pt x="39" y="159"/>
                  </a:moveTo>
                  <a:lnTo>
                    <a:pt x="4" y="199"/>
                  </a:lnTo>
                  <a:lnTo>
                    <a:pt x="0" y="257"/>
                  </a:lnTo>
                  <a:lnTo>
                    <a:pt x="5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3" y="0"/>
                  </a:lnTo>
                  <a:lnTo>
                    <a:pt x="39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38"/>
            <p:cNvSpPr>
              <a:spLocks/>
            </p:cNvSpPr>
            <p:nvPr/>
          </p:nvSpPr>
          <p:spPr bwMode="auto">
            <a:xfrm>
              <a:off x="454" y="3974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39"/>
            <p:cNvSpPr>
              <a:spLocks/>
            </p:cNvSpPr>
            <p:nvPr/>
          </p:nvSpPr>
          <p:spPr bwMode="auto">
            <a:xfrm>
              <a:off x="148" y="3753"/>
              <a:ext cx="689" cy="346"/>
            </a:xfrm>
            <a:custGeom>
              <a:avLst/>
              <a:gdLst>
                <a:gd name="T0" fmla="*/ 164 w 1378"/>
                <a:gd name="T1" fmla="*/ 116 h 693"/>
                <a:gd name="T2" fmla="*/ 345 w 1378"/>
                <a:gd name="T3" fmla="*/ 71 h 693"/>
                <a:gd name="T4" fmla="*/ 189 w 1378"/>
                <a:gd name="T5" fmla="*/ 0 h 693"/>
                <a:gd name="T6" fmla="*/ 6 w 1378"/>
                <a:gd name="T7" fmla="*/ 21 h 693"/>
                <a:gd name="T8" fmla="*/ 6 w 1378"/>
                <a:gd name="T9" fmla="*/ 22 h 693"/>
                <a:gd name="T10" fmla="*/ 5 w 1378"/>
                <a:gd name="T11" fmla="*/ 26 h 693"/>
                <a:gd name="T12" fmla="*/ 3 w 1378"/>
                <a:gd name="T13" fmla="*/ 30 h 693"/>
                <a:gd name="T14" fmla="*/ 1 w 1378"/>
                <a:gd name="T15" fmla="*/ 37 h 693"/>
                <a:gd name="T16" fmla="*/ 0 w 1378"/>
                <a:gd name="T17" fmla="*/ 45 h 693"/>
                <a:gd name="T18" fmla="*/ 1 w 1378"/>
                <a:gd name="T19" fmla="*/ 54 h 693"/>
                <a:gd name="T20" fmla="*/ 5 w 1378"/>
                <a:gd name="T21" fmla="*/ 63 h 693"/>
                <a:gd name="T22" fmla="*/ 11 w 1378"/>
                <a:gd name="T23" fmla="*/ 73 h 693"/>
                <a:gd name="T24" fmla="*/ 11 w 1378"/>
                <a:gd name="T25" fmla="*/ 74 h 693"/>
                <a:gd name="T26" fmla="*/ 11 w 1378"/>
                <a:gd name="T27" fmla="*/ 74 h 693"/>
                <a:gd name="T28" fmla="*/ 11 w 1378"/>
                <a:gd name="T29" fmla="*/ 74 h 693"/>
                <a:gd name="T30" fmla="*/ 162 w 1378"/>
                <a:gd name="T31" fmla="*/ 173 h 693"/>
                <a:gd name="T32" fmla="*/ 162 w 1378"/>
                <a:gd name="T33" fmla="*/ 171 h 693"/>
                <a:gd name="T34" fmla="*/ 160 w 1378"/>
                <a:gd name="T35" fmla="*/ 165 h 693"/>
                <a:gd name="T36" fmla="*/ 160 w 1378"/>
                <a:gd name="T37" fmla="*/ 165 h 693"/>
                <a:gd name="T38" fmla="*/ 160 w 1378"/>
                <a:gd name="T39" fmla="*/ 165 h 693"/>
                <a:gd name="T40" fmla="*/ 159 w 1378"/>
                <a:gd name="T41" fmla="*/ 163 h 693"/>
                <a:gd name="T42" fmla="*/ 158 w 1378"/>
                <a:gd name="T43" fmla="*/ 159 h 693"/>
                <a:gd name="T44" fmla="*/ 156 w 1378"/>
                <a:gd name="T45" fmla="*/ 153 h 693"/>
                <a:gd name="T46" fmla="*/ 154 w 1378"/>
                <a:gd name="T47" fmla="*/ 146 h 693"/>
                <a:gd name="T48" fmla="*/ 154 w 1378"/>
                <a:gd name="T49" fmla="*/ 137 h 693"/>
                <a:gd name="T50" fmla="*/ 154 w 1378"/>
                <a:gd name="T51" fmla="*/ 129 h 693"/>
                <a:gd name="T52" fmla="*/ 158 w 1378"/>
                <a:gd name="T53" fmla="*/ 122 h 693"/>
                <a:gd name="T54" fmla="*/ 164 w 1378"/>
                <a:gd name="T55" fmla="*/ 116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8"/>
                <a:gd name="T85" fmla="*/ 0 h 693"/>
                <a:gd name="T86" fmla="*/ 1378 w 1378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8" h="693">
                  <a:moveTo>
                    <a:pt x="653" y="467"/>
                  </a:moveTo>
                  <a:lnTo>
                    <a:pt x="1378" y="287"/>
                  </a:lnTo>
                  <a:lnTo>
                    <a:pt x="759" y="0"/>
                  </a:lnTo>
                  <a:lnTo>
                    <a:pt x="27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3"/>
                  </a:lnTo>
                  <a:lnTo>
                    <a:pt x="42" y="295"/>
                  </a:lnTo>
                  <a:lnTo>
                    <a:pt x="43" y="296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7" y="684"/>
                  </a:lnTo>
                  <a:lnTo>
                    <a:pt x="639" y="663"/>
                  </a:lnTo>
                  <a:lnTo>
                    <a:pt x="639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2" y="614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1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40"/>
            <p:cNvSpPr>
              <a:spLocks/>
            </p:cNvSpPr>
            <p:nvPr/>
          </p:nvSpPr>
          <p:spPr bwMode="auto">
            <a:xfrm>
              <a:off x="186" y="3765"/>
              <a:ext cx="615" cy="209"/>
            </a:xfrm>
            <a:custGeom>
              <a:avLst/>
              <a:gdLst>
                <a:gd name="T0" fmla="*/ 308 w 1228"/>
                <a:gd name="T1" fmla="*/ 64 h 416"/>
                <a:gd name="T2" fmla="*/ 145 w 1228"/>
                <a:gd name="T3" fmla="*/ 105 h 416"/>
                <a:gd name="T4" fmla="*/ 0 w 1228"/>
                <a:gd name="T5" fmla="*/ 20 h 416"/>
                <a:gd name="T6" fmla="*/ 170 w 1228"/>
                <a:gd name="T7" fmla="*/ 0 h 416"/>
                <a:gd name="T8" fmla="*/ 308 w 1228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6"/>
                <a:gd name="T17" fmla="*/ 1228 w 1228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6">
                  <a:moveTo>
                    <a:pt x="1228" y="254"/>
                  </a:moveTo>
                  <a:lnTo>
                    <a:pt x="579" y="416"/>
                  </a:lnTo>
                  <a:lnTo>
                    <a:pt x="0" y="80"/>
                  </a:lnTo>
                  <a:lnTo>
                    <a:pt x="679" y="0"/>
                  </a:lnTo>
                  <a:lnTo>
                    <a:pt x="1228" y="25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41"/>
            <p:cNvSpPr>
              <a:spLocks/>
            </p:cNvSpPr>
            <p:nvPr/>
          </p:nvSpPr>
          <p:spPr bwMode="auto">
            <a:xfrm>
              <a:off x="159" y="3809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10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1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3 w 607"/>
                <a:gd name="T31" fmla="*/ 115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9" y="136"/>
                  </a:lnTo>
                  <a:lnTo>
                    <a:pt x="6" y="108"/>
                  </a:lnTo>
                  <a:lnTo>
                    <a:pt x="1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1" y="406"/>
                  </a:lnTo>
                  <a:lnTo>
                    <a:pt x="568" y="432"/>
                  </a:lnTo>
                  <a:lnTo>
                    <a:pt x="569" y="457"/>
                  </a:lnTo>
                  <a:lnTo>
                    <a:pt x="571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42"/>
            <p:cNvSpPr>
              <a:spLocks/>
            </p:cNvSpPr>
            <p:nvPr/>
          </p:nvSpPr>
          <p:spPr bwMode="auto">
            <a:xfrm>
              <a:off x="454" y="3902"/>
              <a:ext cx="376" cy="197"/>
            </a:xfrm>
            <a:custGeom>
              <a:avLst/>
              <a:gdLst>
                <a:gd name="T0" fmla="*/ 167 w 754"/>
                <a:gd name="T1" fmla="*/ 34 h 395"/>
                <a:gd name="T2" fmla="*/ 0 w 754"/>
                <a:gd name="T3" fmla="*/ 77 h 395"/>
                <a:gd name="T4" fmla="*/ 1 w 754"/>
                <a:gd name="T5" fmla="*/ 83 h 395"/>
                <a:gd name="T6" fmla="*/ 169 w 754"/>
                <a:gd name="T7" fmla="*/ 39 h 395"/>
                <a:gd name="T8" fmla="*/ 178 w 754"/>
                <a:gd name="T9" fmla="*/ 48 h 395"/>
                <a:gd name="T10" fmla="*/ 7 w 754"/>
                <a:gd name="T11" fmla="*/ 93 h 395"/>
                <a:gd name="T12" fmla="*/ 8 w 754"/>
                <a:gd name="T13" fmla="*/ 98 h 395"/>
                <a:gd name="T14" fmla="*/ 188 w 754"/>
                <a:gd name="T15" fmla="*/ 51 h 395"/>
                <a:gd name="T16" fmla="*/ 172 w 754"/>
                <a:gd name="T17" fmla="*/ 35 h 395"/>
                <a:gd name="T18" fmla="*/ 175 w 754"/>
                <a:gd name="T19" fmla="*/ 0 h 395"/>
                <a:gd name="T20" fmla="*/ 170 w 754"/>
                <a:gd name="T21" fmla="*/ 0 h 395"/>
                <a:gd name="T22" fmla="*/ 169 w 754"/>
                <a:gd name="T23" fmla="*/ 11 h 395"/>
                <a:gd name="T24" fmla="*/ 167 w 754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5"/>
                <a:gd name="T41" fmla="*/ 754 w 754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5">
                  <a:moveTo>
                    <a:pt x="671" y="137"/>
                  </a:moveTo>
                  <a:lnTo>
                    <a:pt x="0" y="311"/>
                  </a:lnTo>
                  <a:lnTo>
                    <a:pt x="5" y="332"/>
                  </a:lnTo>
                  <a:lnTo>
                    <a:pt x="678" y="157"/>
                  </a:lnTo>
                  <a:lnTo>
                    <a:pt x="714" y="194"/>
                  </a:lnTo>
                  <a:lnTo>
                    <a:pt x="29" y="375"/>
                  </a:lnTo>
                  <a:lnTo>
                    <a:pt x="35" y="395"/>
                  </a:lnTo>
                  <a:lnTo>
                    <a:pt x="754" y="205"/>
                  </a:lnTo>
                  <a:lnTo>
                    <a:pt x="691" y="141"/>
                  </a:lnTo>
                  <a:lnTo>
                    <a:pt x="701" y="3"/>
                  </a:lnTo>
                  <a:lnTo>
                    <a:pt x="681" y="0"/>
                  </a:lnTo>
                  <a:lnTo>
                    <a:pt x="678" y="44"/>
                  </a:lnTo>
                  <a:lnTo>
                    <a:pt x="671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43"/>
            <p:cNvSpPr>
              <a:spLocks/>
            </p:cNvSpPr>
            <p:nvPr/>
          </p:nvSpPr>
          <p:spPr bwMode="auto">
            <a:xfrm>
              <a:off x="469" y="3700"/>
              <a:ext cx="334" cy="209"/>
            </a:xfrm>
            <a:custGeom>
              <a:avLst/>
              <a:gdLst>
                <a:gd name="T0" fmla="*/ 7 w 670"/>
                <a:gd name="T1" fmla="*/ 59 h 417"/>
                <a:gd name="T2" fmla="*/ 0 w 670"/>
                <a:gd name="T3" fmla="*/ 72 h 417"/>
                <a:gd name="T4" fmla="*/ 0 w 670"/>
                <a:gd name="T5" fmla="*/ 87 h 417"/>
                <a:gd name="T6" fmla="*/ 3 w 670"/>
                <a:gd name="T7" fmla="*/ 98 h 417"/>
                <a:gd name="T8" fmla="*/ 4 w 670"/>
                <a:gd name="T9" fmla="*/ 105 h 417"/>
                <a:gd name="T10" fmla="*/ 167 w 670"/>
                <a:gd name="T11" fmla="*/ 39 h 417"/>
                <a:gd name="T12" fmla="*/ 165 w 670"/>
                <a:gd name="T13" fmla="*/ 0 h 417"/>
                <a:gd name="T14" fmla="*/ 7 w 670"/>
                <a:gd name="T15" fmla="*/ 59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1" y="235"/>
                  </a:moveTo>
                  <a:lnTo>
                    <a:pt x="0" y="285"/>
                  </a:lnTo>
                  <a:lnTo>
                    <a:pt x="2" y="348"/>
                  </a:lnTo>
                  <a:lnTo>
                    <a:pt x="12" y="391"/>
                  </a:lnTo>
                  <a:lnTo>
                    <a:pt x="16" y="417"/>
                  </a:lnTo>
                  <a:lnTo>
                    <a:pt x="670" y="154"/>
                  </a:lnTo>
                  <a:lnTo>
                    <a:pt x="662" y="0"/>
                  </a:lnTo>
                  <a:lnTo>
                    <a:pt x="31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44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45"/>
            <p:cNvSpPr>
              <a:spLocks/>
            </p:cNvSpPr>
            <p:nvPr/>
          </p:nvSpPr>
          <p:spPr bwMode="auto">
            <a:xfrm>
              <a:off x="477" y="3779"/>
              <a:ext cx="356" cy="164"/>
            </a:xfrm>
            <a:custGeom>
              <a:avLst/>
              <a:gdLst>
                <a:gd name="T0" fmla="*/ 0 w 712"/>
                <a:gd name="T1" fmla="*/ 67 h 328"/>
                <a:gd name="T2" fmla="*/ 9 w 712"/>
                <a:gd name="T3" fmla="*/ 82 h 328"/>
                <a:gd name="T4" fmla="*/ 178 w 712"/>
                <a:gd name="T5" fmla="*/ 13 h 328"/>
                <a:gd name="T6" fmla="*/ 163 w 712"/>
                <a:gd name="T7" fmla="*/ 0 h 328"/>
                <a:gd name="T8" fmla="*/ 0 w 712"/>
                <a:gd name="T9" fmla="*/ 67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8"/>
                <a:gd name="T17" fmla="*/ 712 w 71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8">
                  <a:moveTo>
                    <a:pt x="0" y="268"/>
                  </a:moveTo>
                  <a:lnTo>
                    <a:pt x="36" y="328"/>
                  </a:lnTo>
                  <a:lnTo>
                    <a:pt x="712" y="54"/>
                  </a:lnTo>
                  <a:lnTo>
                    <a:pt x="650" y="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46"/>
            <p:cNvSpPr>
              <a:spLocks/>
            </p:cNvSpPr>
            <p:nvPr/>
          </p:nvSpPr>
          <p:spPr bwMode="auto">
            <a:xfrm>
              <a:off x="151" y="3557"/>
              <a:ext cx="687" cy="393"/>
            </a:xfrm>
            <a:custGeom>
              <a:avLst/>
              <a:gdLst>
                <a:gd name="T0" fmla="*/ 169 w 1376"/>
                <a:gd name="T1" fmla="*/ 133 h 786"/>
                <a:gd name="T2" fmla="*/ 343 w 1376"/>
                <a:gd name="T3" fmla="*/ 67 h 786"/>
                <a:gd name="T4" fmla="*/ 183 w 1376"/>
                <a:gd name="T5" fmla="*/ 0 h 786"/>
                <a:gd name="T6" fmla="*/ 4 w 1376"/>
                <a:gd name="T7" fmla="*/ 40 h 786"/>
                <a:gd name="T8" fmla="*/ 3 w 1376"/>
                <a:gd name="T9" fmla="*/ 42 h 786"/>
                <a:gd name="T10" fmla="*/ 2 w 1376"/>
                <a:gd name="T11" fmla="*/ 46 h 786"/>
                <a:gd name="T12" fmla="*/ 1 w 1376"/>
                <a:gd name="T13" fmla="*/ 51 h 786"/>
                <a:gd name="T14" fmla="*/ 0 w 1376"/>
                <a:gd name="T15" fmla="*/ 58 h 786"/>
                <a:gd name="T16" fmla="*/ 0 w 1376"/>
                <a:gd name="T17" fmla="*/ 68 h 786"/>
                <a:gd name="T18" fmla="*/ 2 w 1376"/>
                <a:gd name="T19" fmla="*/ 78 h 786"/>
                <a:gd name="T20" fmla="*/ 7 w 1376"/>
                <a:gd name="T21" fmla="*/ 89 h 786"/>
                <a:gd name="T22" fmla="*/ 14 w 1376"/>
                <a:gd name="T23" fmla="*/ 99 h 786"/>
                <a:gd name="T24" fmla="*/ 14 w 1376"/>
                <a:gd name="T25" fmla="*/ 99 h 786"/>
                <a:gd name="T26" fmla="*/ 14 w 1376"/>
                <a:gd name="T27" fmla="*/ 99 h 786"/>
                <a:gd name="T28" fmla="*/ 15 w 1376"/>
                <a:gd name="T29" fmla="*/ 100 h 786"/>
                <a:gd name="T30" fmla="*/ 173 w 1376"/>
                <a:gd name="T31" fmla="*/ 197 h 786"/>
                <a:gd name="T32" fmla="*/ 173 w 1376"/>
                <a:gd name="T33" fmla="*/ 194 h 786"/>
                <a:gd name="T34" fmla="*/ 171 w 1376"/>
                <a:gd name="T35" fmla="*/ 188 h 786"/>
                <a:gd name="T36" fmla="*/ 171 w 1376"/>
                <a:gd name="T37" fmla="*/ 188 h 786"/>
                <a:gd name="T38" fmla="*/ 171 w 1376"/>
                <a:gd name="T39" fmla="*/ 188 h 786"/>
                <a:gd name="T40" fmla="*/ 170 w 1376"/>
                <a:gd name="T41" fmla="*/ 187 h 786"/>
                <a:gd name="T42" fmla="*/ 168 w 1376"/>
                <a:gd name="T43" fmla="*/ 182 h 786"/>
                <a:gd name="T44" fmla="*/ 165 w 1376"/>
                <a:gd name="T45" fmla="*/ 175 h 786"/>
                <a:gd name="T46" fmla="*/ 163 w 1376"/>
                <a:gd name="T47" fmla="*/ 167 h 786"/>
                <a:gd name="T48" fmla="*/ 161 w 1376"/>
                <a:gd name="T49" fmla="*/ 158 h 786"/>
                <a:gd name="T50" fmla="*/ 161 w 1376"/>
                <a:gd name="T51" fmla="*/ 149 h 786"/>
                <a:gd name="T52" fmla="*/ 164 w 1376"/>
                <a:gd name="T53" fmla="*/ 141 h 786"/>
                <a:gd name="T54" fmla="*/ 169 w 1376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6"/>
                <a:gd name="T85" fmla="*/ 0 h 786"/>
                <a:gd name="T86" fmla="*/ 1376 w 1376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6" h="786">
                  <a:moveTo>
                    <a:pt x="678" y="532"/>
                  </a:moveTo>
                  <a:lnTo>
                    <a:pt x="1376" y="266"/>
                  </a:lnTo>
                  <a:lnTo>
                    <a:pt x="734" y="0"/>
                  </a:lnTo>
                  <a:lnTo>
                    <a:pt x="18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4" y="204"/>
                  </a:lnTo>
                  <a:lnTo>
                    <a:pt x="0" y="234"/>
                  </a:lnTo>
                  <a:lnTo>
                    <a:pt x="1" y="271"/>
                  </a:lnTo>
                  <a:lnTo>
                    <a:pt x="9" y="310"/>
                  </a:lnTo>
                  <a:lnTo>
                    <a:pt x="28" y="353"/>
                  </a:lnTo>
                  <a:lnTo>
                    <a:pt x="58" y="398"/>
                  </a:lnTo>
                  <a:lnTo>
                    <a:pt x="59" y="399"/>
                  </a:lnTo>
                  <a:lnTo>
                    <a:pt x="60" y="401"/>
                  </a:lnTo>
                  <a:lnTo>
                    <a:pt x="694" y="786"/>
                  </a:lnTo>
                  <a:lnTo>
                    <a:pt x="694" y="775"/>
                  </a:lnTo>
                  <a:lnTo>
                    <a:pt x="685" y="751"/>
                  </a:lnTo>
                  <a:lnTo>
                    <a:pt x="681" y="745"/>
                  </a:lnTo>
                  <a:lnTo>
                    <a:pt x="673" y="726"/>
                  </a:lnTo>
                  <a:lnTo>
                    <a:pt x="663" y="699"/>
                  </a:lnTo>
                  <a:lnTo>
                    <a:pt x="652" y="666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7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47"/>
            <p:cNvSpPr>
              <a:spLocks/>
            </p:cNvSpPr>
            <p:nvPr/>
          </p:nvSpPr>
          <p:spPr bwMode="auto">
            <a:xfrm>
              <a:off x="184" y="3571"/>
              <a:ext cx="618" cy="238"/>
            </a:xfrm>
            <a:custGeom>
              <a:avLst/>
              <a:gdLst>
                <a:gd name="T0" fmla="*/ 309 w 1235"/>
                <a:gd name="T1" fmla="*/ 59 h 475"/>
                <a:gd name="T2" fmla="*/ 153 w 1235"/>
                <a:gd name="T3" fmla="*/ 119 h 475"/>
                <a:gd name="T4" fmla="*/ 0 w 1235"/>
                <a:gd name="T5" fmla="*/ 38 h 475"/>
                <a:gd name="T6" fmla="*/ 167 w 1235"/>
                <a:gd name="T7" fmla="*/ 0 h 475"/>
                <a:gd name="T8" fmla="*/ 309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48"/>
            <p:cNvSpPr>
              <a:spLocks/>
            </p:cNvSpPr>
            <p:nvPr/>
          </p:nvSpPr>
          <p:spPr bwMode="auto">
            <a:xfrm>
              <a:off x="162" y="3652"/>
              <a:ext cx="315" cy="272"/>
            </a:xfrm>
            <a:custGeom>
              <a:avLst/>
              <a:gdLst>
                <a:gd name="T0" fmla="*/ 157 w 630"/>
                <a:gd name="T1" fmla="*/ 136 h 543"/>
                <a:gd name="T2" fmla="*/ 12 w 630"/>
                <a:gd name="T3" fmla="*/ 47 h 543"/>
                <a:gd name="T4" fmla="*/ 7 w 630"/>
                <a:gd name="T5" fmla="*/ 39 h 543"/>
                <a:gd name="T6" fmla="*/ 3 w 630"/>
                <a:gd name="T7" fmla="*/ 31 h 543"/>
                <a:gd name="T8" fmla="*/ 1 w 630"/>
                <a:gd name="T9" fmla="*/ 24 h 543"/>
                <a:gd name="T10" fmla="*/ 1 w 630"/>
                <a:gd name="T11" fmla="*/ 18 h 543"/>
                <a:gd name="T12" fmla="*/ 0 w 630"/>
                <a:gd name="T13" fmla="*/ 12 h 543"/>
                <a:gd name="T14" fmla="*/ 1 w 630"/>
                <a:gd name="T15" fmla="*/ 7 h 543"/>
                <a:gd name="T16" fmla="*/ 1 w 630"/>
                <a:gd name="T17" fmla="*/ 3 h 543"/>
                <a:gd name="T18" fmla="*/ 2 w 630"/>
                <a:gd name="T19" fmla="*/ 0 h 543"/>
                <a:gd name="T20" fmla="*/ 158 w 630"/>
                <a:gd name="T21" fmla="*/ 83 h 543"/>
                <a:gd name="T22" fmla="*/ 154 w 630"/>
                <a:gd name="T23" fmla="*/ 89 h 543"/>
                <a:gd name="T24" fmla="*/ 152 w 630"/>
                <a:gd name="T25" fmla="*/ 95 h 543"/>
                <a:gd name="T26" fmla="*/ 151 w 630"/>
                <a:gd name="T27" fmla="*/ 102 h 543"/>
                <a:gd name="T28" fmla="*/ 151 w 630"/>
                <a:gd name="T29" fmla="*/ 109 h 543"/>
                <a:gd name="T30" fmla="*/ 152 w 630"/>
                <a:gd name="T31" fmla="*/ 116 h 543"/>
                <a:gd name="T32" fmla="*/ 153 w 630"/>
                <a:gd name="T33" fmla="*/ 123 h 543"/>
                <a:gd name="T34" fmla="*/ 155 w 630"/>
                <a:gd name="T35" fmla="*/ 130 h 543"/>
                <a:gd name="T36" fmla="*/ 157 w 630"/>
                <a:gd name="T37" fmla="*/ 136 h 5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0"/>
                <a:gd name="T58" fmla="*/ 0 h 543"/>
                <a:gd name="T59" fmla="*/ 630 w 630"/>
                <a:gd name="T60" fmla="*/ 543 h 5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0" h="543">
                  <a:moveTo>
                    <a:pt x="628" y="543"/>
                  </a:moveTo>
                  <a:lnTo>
                    <a:pt x="50" y="186"/>
                  </a:lnTo>
                  <a:lnTo>
                    <a:pt x="28" y="154"/>
                  </a:lnTo>
                  <a:lnTo>
                    <a:pt x="13" y="124"/>
                  </a:lnTo>
                  <a:lnTo>
                    <a:pt x="5" y="96"/>
                  </a:lnTo>
                  <a:lnTo>
                    <a:pt x="1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0" y="0"/>
                  </a:lnTo>
                  <a:lnTo>
                    <a:pt x="630" y="330"/>
                  </a:lnTo>
                  <a:lnTo>
                    <a:pt x="616" y="353"/>
                  </a:lnTo>
                  <a:lnTo>
                    <a:pt x="606" y="379"/>
                  </a:lnTo>
                  <a:lnTo>
                    <a:pt x="603" y="406"/>
                  </a:lnTo>
                  <a:lnTo>
                    <a:pt x="602" y="434"/>
                  </a:lnTo>
                  <a:lnTo>
                    <a:pt x="605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49"/>
            <p:cNvSpPr>
              <a:spLocks/>
            </p:cNvSpPr>
            <p:nvPr/>
          </p:nvSpPr>
          <p:spPr bwMode="auto">
            <a:xfrm>
              <a:off x="476" y="3700"/>
              <a:ext cx="365" cy="250"/>
            </a:xfrm>
            <a:custGeom>
              <a:avLst/>
              <a:gdLst>
                <a:gd name="T0" fmla="*/ 160 w 731"/>
                <a:gd name="T1" fmla="*/ 38 h 500"/>
                <a:gd name="T2" fmla="*/ 0 w 731"/>
                <a:gd name="T3" fmla="*/ 103 h 500"/>
                <a:gd name="T4" fmla="*/ 1 w 731"/>
                <a:gd name="T5" fmla="*/ 108 h 500"/>
                <a:gd name="T6" fmla="*/ 162 w 731"/>
                <a:gd name="T7" fmla="*/ 43 h 500"/>
                <a:gd name="T8" fmla="*/ 172 w 731"/>
                <a:gd name="T9" fmla="*/ 52 h 500"/>
                <a:gd name="T10" fmla="*/ 8 w 731"/>
                <a:gd name="T11" fmla="*/ 120 h 500"/>
                <a:gd name="T12" fmla="*/ 10 w 731"/>
                <a:gd name="T13" fmla="*/ 125 h 500"/>
                <a:gd name="T14" fmla="*/ 182 w 731"/>
                <a:gd name="T15" fmla="*/ 54 h 500"/>
                <a:gd name="T16" fmla="*/ 165 w 731"/>
                <a:gd name="T17" fmla="*/ 39 h 500"/>
                <a:gd name="T18" fmla="*/ 165 w 731"/>
                <a:gd name="T19" fmla="*/ 1 h 500"/>
                <a:gd name="T20" fmla="*/ 160 w 731"/>
                <a:gd name="T21" fmla="*/ 0 h 500"/>
                <a:gd name="T22" fmla="*/ 160 w 731"/>
                <a:gd name="T23" fmla="*/ 12 h 500"/>
                <a:gd name="T24" fmla="*/ 160 w 731"/>
                <a:gd name="T25" fmla="*/ 38 h 5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1"/>
                <a:gd name="T40" fmla="*/ 0 h 500"/>
                <a:gd name="T41" fmla="*/ 731 w 731"/>
                <a:gd name="T42" fmla="*/ 500 h 5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1" h="500">
                  <a:moveTo>
                    <a:pt x="643" y="149"/>
                  </a:moveTo>
                  <a:lnTo>
                    <a:pt x="0" y="409"/>
                  </a:lnTo>
                  <a:lnTo>
                    <a:pt x="6" y="432"/>
                  </a:lnTo>
                  <a:lnTo>
                    <a:pt x="651" y="171"/>
                  </a:lnTo>
                  <a:lnTo>
                    <a:pt x="690" y="208"/>
                  </a:lnTo>
                  <a:lnTo>
                    <a:pt x="35" y="477"/>
                  </a:lnTo>
                  <a:lnTo>
                    <a:pt x="43" y="500"/>
                  </a:lnTo>
                  <a:lnTo>
                    <a:pt x="731" y="216"/>
                  </a:lnTo>
                  <a:lnTo>
                    <a:pt x="663" y="153"/>
                  </a:lnTo>
                  <a:lnTo>
                    <a:pt x="661" y="1"/>
                  </a:lnTo>
                  <a:lnTo>
                    <a:pt x="641" y="0"/>
                  </a:lnTo>
                  <a:lnTo>
                    <a:pt x="642" y="47"/>
                  </a:lnTo>
                  <a:lnTo>
                    <a:pt x="643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50"/>
            <p:cNvSpPr>
              <a:spLocks/>
            </p:cNvSpPr>
            <p:nvPr/>
          </p:nvSpPr>
          <p:spPr bwMode="auto">
            <a:xfrm>
              <a:off x="427" y="3550"/>
              <a:ext cx="347" cy="158"/>
            </a:xfrm>
            <a:custGeom>
              <a:avLst/>
              <a:gdLst>
                <a:gd name="T0" fmla="*/ 10 w 695"/>
                <a:gd name="T1" fmla="*/ 39 h 318"/>
                <a:gd name="T2" fmla="*/ 1 w 695"/>
                <a:gd name="T3" fmla="*/ 49 h 318"/>
                <a:gd name="T4" fmla="*/ 0 w 695"/>
                <a:gd name="T5" fmla="*/ 63 h 318"/>
                <a:gd name="T6" fmla="*/ 1 w 695"/>
                <a:gd name="T7" fmla="*/ 73 h 318"/>
                <a:gd name="T8" fmla="*/ 2 w 695"/>
                <a:gd name="T9" fmla="*/ 79 h 318"/>
                <a:gd name="T10" fmla="*/ 172 w 695"/>
                <a:gd name="T11" fmla="*/ 35 h 318"/>
                <a:gd name="T12" fmla="*/ 173 w 695"/>
                <a:gd name="T13" fmla="*/ 0 h 318"/>
                <a:gd name="T14" fmla="*/ 10 w 695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1" y="159"/>
                  </a:moveTo>
                  <a:lnTo>
                    <a:pt x="5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1" y="141"/>
                  </a:lnTo>
                  <a:lnTo>
                    <a:pt x="695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51"/>
            <p:cNvSpPr>
              <a:spLocks/>
            </p:cNvSpPr>
            <p:nvPr/>
          </p:nvSpPr>
          <p:spPr bwMode="auto">
            <a:xfrm>
              <a:off x="431" y="3622"/>
              <a:ext cx="367" cy="119"/>
            </a:xfrm>
            <a:custGeom>
              <a:avLst/>
              <a:gdLst>
                <a:gd name="T0" fmla="*/ 0 w 735"/>
                <a:gd name="T1" fmla="*/ 46 h 237"/>
                <a:gd name="T2" fmla="*/ 7 w 735"/>
                <a:gd name="T3" fmla="*/ 60 h 237"/>
                <a:gd name="T4" fmla="*/ 183 w 735"/>
                <a:gd name="T5" fmla="*/ 14 h 237"/>
                <a:gd name="T6" fmla="*/ 169 w 735"/>
                <a:gd name="T7" fmla="*/ 0 h 237"/>
                <a:gd name="T8" fmla="*/ 0 w 735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7"/>
                <a:gd name="T17" fmla="*/ 735 w 73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7">
                  <a:moveTo>
                    <a:pt x="0" y="181"/>
                  </a:moveTo>
                  <a:lnTo>
                    <a:pt x="30" y="237"/>
                  </a:lnTo>
                  <a:lnTo>
                    <a:pt x="735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52"/>
            <p:cNvSpPr>
              <a:spLocks/>
            </p:cNvSpPr>
            <p:nvPr/>
          </p:nvSpPr>
          <p:spPr bwMode="auto">
            <a:xfrm>
              <a:off x="125" y="3400"/>
              <a:ext cx="689" cy="347"/>
            </a:xfrm>
            <a:custGeom>
              <a:avLst/>
              <a:gdLst>
                <a:gd name="T0" fmla="*/ 163 w 1377"/>
                <a:gd name="T1" fmla="*/ 116 h 694"/>
                <a:gd name="T2" fmla="*/ 345 w 1377"/>
                <a:gd name="T3" fmla="*/ 72 h 694"/>
                <a:gd name="T4" fmla="*/ 190 w 1377"/>
                <a:gd name="T5" fmla="*/ 0 h 694"/>
                <a:gd name="T6" fmla="*/ 7 w 1377"/>
                <a:gd name="T7" fmla="*/ 22 h 694"/>
                <a:gd name="T8" fmla="*/ 6 w 1377"/>
                <a:gd name="T9" fmla="*/ 22 h 694"/>
                <a:gd name="T10" fmla="*/ 5 w 1377"/>
                <a:gd name="T11" fmla="*/ 26 h 694"/>
                <a:gd name="T12" fmla="*/ 3 w 1377"/>
                <a:gd name="T13" fmla="*/ 30 h 694"/>
                <a:gd name="T14" fmla="*/ 1 w 1377"/>
                <a:gd name="T15" fmla="*/ 38 h 694"/>
                <a:gd name="T16" fmla="*/ 0 w 1377"/>
                <a:gd name="T17" fmla="*/ 45 h 694"/>
                <a:gd name="T18" fmla="*/ 1 w 1377"/>
                <a:gd name="T19" fmla="*/ 53 h 694"/>
                <a:gd name="T20" fmla="*/ 5 w 1377"/>
                <a:gd name="T21" fmla="*/ 63 h 694"/>
                <a:gd name="T22" fmla="*/ 11 w 1377"/>
                <a:gd name="T23" fmla="*/ 74 h 694"/>
                <a:gd name="T24" fmla="*/ 11 w 1377"/>
                <a:gd name="T25" fmla="*/ 74 h 694"/>
                <a:gd name="T26" fmla="*/ 11 w 1377"/>
                <a:gd name="T27" fmla="*/ 74 h 694"/>
                <a:gd name="T28" fmla="*/ 11 w 1377"/>
                <a:gd name="T29" fmla="*/ 75 h 694"/>
                <a:gd name="T30" fmla="*/ 11 w 1377"/>
                <a:gd name="T31" fmla="*/ 75 h 694"/>
                <a:gd name="T32" fmla="*/ 11 w 1377"/>
                <a:gd name="T33" fmla="*/ 75 h 694"/>
                <a:gd name="T34" fmla="*/ 12 w 1377"/>
                <a:gd name="T35" fmla="*/ 75 h 694"/>
                <a:gd name="T36" fmla="*/ 161 w 1377"/>
                <a:gd name="T37" fmla="*/ 174 h 694"/>
                <a:gd name="T38" fmla="*/ 162 w 1377"/>
                <a:gd name="T39" fmla="*/ 172 h 694"/>
                <a:gd name="T40" fmla="*/ 160 w 1377"/>
                <a:gd name="T41" fmla="*/ 166 h 694"/>
                <a:gd name="T42" fmla="*/ 160 w 1377"/>
                <a:gd name="T43" fmla="*/ 166 h 694"/>
                <a:gd name="T44" fmla="*/ 160 w 1377"/>
                <a:gd name="T45" fmla="*/ 166 h 694"/>
                <a:gd name="T46" fmla="*/ 159 w 1377"/>
                <a:gd name="T47" fmla="*/ 164 h 694"/>
                <a:gd name="T48" fmla="*/ 158 w 1377"/>
                <a:gd name="T49" fmla="*/ 160 h 694"/>
                <a:gd name="T50" fmla="*/ 156 w 1377"/>
                <a:gd name="T51" fmla="*/ 154 h 694"/>
                <a:gd name="T52" fmla="*/ 154 w 1377"/>
                <a:gd name="T53" fmla="*/ 146 h 694"/>
                <a:gd name="T54" fmla="*/ 153 w 1377"/>
                <a:gd name="T55" fmla="*/ 138 h 694"/>
                <a:gd name="T56" fmla="*/ 154 w 1377"/>
                <a:gd name="T57" fmla="*/ 130 h 694"/>
                <a:gd name="T58" fmla="*/ 157 w 1377"/>
                <a:gd name="T59" fmla="*/ 122 h 694"/>
                <a:gd name="T60" fmla="*/ 163 w 1377"/>
                <a:gd name="T61" fmla="*/ 11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4"/>
                <a:gd name="T95" fmla="*/ 1377 w 1377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4">
                  <a:moveTo>
                    <a:pt x="652" y="467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7" y="86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6"/>
                  </a:lnTo>
                  <a:lnTo>
                    <a:pt x="43" y="296"/>
                  </a:lnTo>
                  <a:lnTo>
                    <a:pt x="43" y="297"/>
                  </a:lnTo>
                  <a:lnTo>
                    <a:pt x="45" y="298"/>
                  </a:lnTo>
                  <a:lnTo>
                    <a:pt x="644" y="694"/>
                  </a:lnTo>
                  <a:lnTo>
                    <a:pt x="646" y="685"/>
                  </a:lnTo>
                  <a:lnTo>
                    <a:pt x="638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1" y="614"/>
                  </a:lnTo>
                  <a:lnTo>
                    <a:pt x="614" y="583"/>
                  </a:lnTo>
                  <a:lnTo>
                    <a:pt x="612" y="551"/>
                  </a:lnTo>
                  <a:lnTo>
                    <a:pt x="615" y="519"/>
                  </a:lnTo>
                  <a:lnTo>
                    <a:pt x="628" y="490"/>
                  </a:lnTo>
                  <a:lnTo>
                    <a:pt x="652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53"/>
            <p:cNvSpPr>
              <a:spLocks/>
            </p:cNvSpPr>
            <p:nvPr/>
          </p:nvSpPr>
          <p:spPr bwMode="auto">
            <a:xfrm>
              <a:off x="163" y="3413"/>
              <a:ext cx="614" cy="209"/>
            </a:xfrm>
            <a:custGeom>
              <a:avLst/>
              <a:gdLst>
                <a:gd name="T0" fmla="*/ 307 w 1229"/>
                <a:gd name="T1" fmla="*/ 64 h 418"/>
                <a:gd name="T2" fmla="*/ 145 w 1229"/>
                <a:gd name="T3" fmla="*/ 105 h 418"/>
                <a:gd name="T4" fmla="*/ 0 w 1229"/>
                <a:gd name="T5" fmla="*/ 21 h 418"/>
                <a:gd name="T6" fmla="*/ 170 w 1229"/>
                <a:gd name="T7" fmla="*/ 0 h 418"/>
                <a:gd name="T8" fmla="*/ 307 w 1229"/>
                <a:gd name="T9" fmla="*/ 64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8"/>
                <a:gd name="T17" fmla="*/ 1229 w 1229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8">
                  <a:moveTo>
                    <a:pt x="1229" y="256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29" y="25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54"/>
            <p:cNvSpPr>
              <a:spLocks/>
            </p:cNvSpPr>
            <p:nvPr/>
          </p:nvSpPr>
          <p:spPr bwMode="auto">
            <a:xfrm>
              <a:off x="136" y="3457"/>
              <a:ext cx="304" cy="265"/>
            </a:xfrm>
            <a:custGeom>
              <a:avLst/>
              <a:gdLst>
                <a:gd name="T0" fmla="*/ 146 w 607"/>
                <a:gd name="T1" fmla="*/ 133 h 529"/>
                <a:gd name="T2" fmla="*/ 9 w 607"/>
                <a:gd name="T3" fmla="*/ 42 h 529"/>
                <a:gd name="T4" fmla="*/ 5 w 607"/>
                <a:gd name="T5" fmla="*/ 34 h 529"/>
                <a:gd name="T6" fmla="*/ 2 w 607"/>
                <a:gd name="T7" fmla="*/ 27 h 529"/>
                <a:gd name="T8" fmla="*/ 0 w 607"/>
                <a:gd name="T9" fmla="*/ 21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6 h 529"/>
                <a:gd name="T16" fmla="*/ 3 w 607"/>
                <a:gd name="T17" fmla="*/ 3 h 529"/>
                <a:gd name="T18" fmla="*/ 5 w 607"/>
                <a:gd name="T19" fmla="*/ 0 h 529"/>
                <a:gd name="T20" fmla="*/ 152 w 607"/>
                <a:gd name="T21" fmla="*/ 86 h 529"/>
                <a:gd name="T22" fmla="*/ 148 w 607"/>
                <a:gd name="T23" fmla="*/ 90 h 529"/>
                <a:gd name="T24" fmla="*/ 145 w 607"/>
                <a:gd name="T25" fmla="*/ 96 h 529"/>
                <a:gd name="T26" fmla="*/ 143 w 607"/>
                <a:gd name="T27" fmla="*/ 102 h 529"/>
                <a:gd name="T28" fmla="*/ 142 w 607"/>
                <a:gd name="T29" fmla="*/ 108 h 529"/>
                <a:gd name="T30" fmla="*/ 142 w 607"/>
                <a:gd name="T31" fmla="*/ 114 h 529"/>
                <a:gd name="T32" fmla="*/ 143 w 607"/>
                <a:gd name="T33" fmla="*/ 121 h 529"/>
                <a:gd name="T34" fmla="*/ 145 w 607"/>
                <a:gd name="T35" fmla="*/ 127 h 529"/>
                <a:gd name="T36" fmla="*/ 146 w 607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5" y="108"/>
                  </a:lnTo>
                  <a:lnTo>
                    <a:pt x="0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6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8" y="382"/>
                  </a:lnTo>
                  <a:lnTo>
                    <a:pt x="570" y="405"/>
                  </a:lnTo>
                  <a:lnTo>
                    <a:pt x="568" y="430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55"/>
            <p:cNvSpPr>
              <a:spLocks/>
            </p:cNvSpPr>
            <p:nvPr/>
          </p:nvSpPr>
          <p:spPr bwMode="auto">
            <a:xfrm>
              <a:off x="431" y="3550"/>
              <a:ext cx="376" cy="197"/>
            </a:xfrm>
            <a:custGeom>
              <a:avLst/>
              <a:gdLst>
                <a:gd name="T0" fmla="*/ 167 w 753"/>
                <a:gd name="T1" fmla="*/ 34 h 395"/>
                <a:gd name="T2" fmla="*/ 0 w 753"/>
                <a:gd name="T3" fmla="*/ 77 h 395"/>
                <a:gd name="T4" fmla="*/ 1 w 753"/>
                <a:gd name="T5" fmla="*/ 83 h 395"/>
                <a:gd name="T6" fmla="*/ 169 w 753"/>
                <a:gd name="T7" fmla="*/ 39 h 395"/>
                <a:gd name="T8" fmla="*/ 178 w 753"/>
                <a:gd name="T9" fmla="*/ 48 h 395"/>
                <a:gd name="T10" fmla="*/ 7 w 753"/>
                <a:gd name="T11" fmla="*/ 93 h 395"/>
                <a:gd name="T12" fmla="*/ 8 w 753"/>
                <a:gd name="T13" fmla="*/ 98 h 395"/>
                <a:gd name="T14" fmla="*/ 188 w 753"/>
                <a:gd name="T15" fmla="*/ 51 h 395"/>
                <a:gd name="T16" fmla="*/ 172 w 753"/>
                <a:gd name="T17" fmla="*/ 35 h 395"/>
                <a:gd name="T18" fmla="*/ 175 w 753"/>
                <a:gd name="T19" fmla="*/ 0 h 395"/>
                <a:gd name="T20" fmla="*/ 170 w 753"/>
                <a:gd name="T21" fmla="*/ 0 h 395"/>
                <a:gd name="T22" fmla="*/ 169 w 753"/>
                <a:gd name="T23" fmla="*/ 10 h 395"/>
                <a:gd name="T24" fmla="*/ 167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4"/>
                  </a:lnTo>
                  <a:lnTo>
                    <a:pt x="689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56"/>
            <p:cNvSpPr>
              <a:spLocks/>
            </p:cNvSpPr>
            <p:nvPr/>
          </p:nvSpPr>
          <p:spPr bwMode="auto">
            <a:xfrm>
              <a:off x="459" y="3382"/>
              <a:ext cx="347" cy="159"/>
            </a:xfrm>
            <a:custGeom>
              <a:avLst/>
              <a:gdLst>
                <a:gd name="T0" fmla="*/ 10 w 695"/>
                <a:gd name="T1" fmla="*/ 40 h 318"/>
                <a:gd name="T2" fmla="*/ 1 w 695"/>
                <a:gd name="T3" fmla="*/ 49 h 318"/>
                <a:gd name="T4" fmla="*/ 0 w 695"/>
                <a:gd name="T5" fmla="*/ 64 h 318"/>
                <a:gd name="T6" fmla="*/ 1 w 695"/>
                <a:gd name="T7" fmla="*/ 74 h 318"/>
                <a:gd name="T8" fmla="*/ 2 w 695"/>
                <a:gd name="T9" fmla="*/ 80 h 318"/>
                <a:gd name="T10" fmla="*/ 172 w 695"/>
                <a:gd name="T11" fmla="*/ 36 h 318"/>
                <a:gd name="T12" fmla="*/ 173 w 695"/>
                <a:gd name="T13" fmla="*/ 0 h 318"/>
                <a:gd name="T14" fmla="*/ 10 w 695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8"/>
                <a:gd name="T26" fmla="*/ 695 w 695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8">
                  <a:moveTo>
                    <a:pt x="40" y="159"/>
                  </a:moveTo>
                  <a:lnTo>
                    <a:pt x="4" y="199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89" y="142"/>
                  </a:lnTo>
                  <a:lnTo>
                    <a:pt x="695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57"/>
            <p:cNvSpPr>
              <a:spLocks/>
            </p:cNvSpPr>
            <p:nvPr/>
          </p:nvSpPr>
          <p:spPr bwMode="auto">
            <a:xfrm>
              <a:off x="462" y="3455"/>
              <a:ext cx="368" cy="118"/>
            </a:xfrm>
            <a:custGeom>
              <a:avLst/>
              <a:gdLst>
                <a:gd name="T0" fmla="*/ 0 w 736"/>
                <a:gd name="T1" fmla="*/ 45 h 237"/>
                <a:gd name="T2" fmla="*/ 7 w 736"/>
                <a:gd name="T3" fmla="*/ 59 h 237"/>
                <a:gd name="T4" fmla="*/ 184 w 736"/>
                <a:gd name="T5" fmla="*/ 13 h 237"/>
                <a:gd name="T6" fmla="*/ 170 w 736"/>
                <a:gd name="T7" fmla="*/ 0 h 237"/>
                <a:gd name="T8" fmla="*/ 0 w 736"/>
                <a:gd name="T9" fmla="*/ 45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6"/>
                <a:gd name="T16" fmla="*/ 0 h 237"/>
                <a:gd name="T17" fmla="*/ 736 w 736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6" h="237">
                  <a:moveTo>
                    <a:pt x="0" y="181"/>
                  </a:moveTo>
                  <a:lnTo>
                    <a:pt x="30" y="237"/>
                  </a:lnTo>
                  <a:lnTo>
                    <a:pt x="736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58"/>
            <p:cNvSpPr>
              <a:spLocks/>
            </p:cNvSpPr>
            <p:nvPr/>
          </p:nvSpPr>
          <p:spPr bwMode="auto">
            <a:xfrm>
              <a:off x="158" y="3233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1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1 w 1377"/>
                <a:gd name="T25" fmla="*/ 74 h 693"/>
                <a:gd name="T26" fmla="*/ 11 w 1377"/>
                <a:gd name="T27" fmla="*/ 75 h 693"/>
                <a:gd name="T28" fmla="*/ 11 w 1377"/>
                <a:gd name="T29" fmla="*/ 75 h 693"/>
                <a:gd name="T30" fmla="*/ 161 w 1377"/>
                <a:gd name="T31" fmla="*/ 174 h 693"/>
                <a:gd name="T32" fmla="*/ 161 w 1377"/>
                <a:gd name="T33" fmla="*/ 171 h 693"/>
                <a:gd name="T34" fmla="*/ 159 w 1377"/>
                <a:gd name="T35" fmla="*/ 166 h 693"/>
                <a:gd name="T36" fmla="*/ 159 w 1377"/>
                <a:gd name="T37" fmla="*/ 166 h 693"/>
                <a:gd name="T38" fmla="*/ 159 w 1377"/>
                <a:gd name="T39" fmla="*/ 166 h 693"/>
                <a:gd name="T40" fmla="*/ 159 w 1377"/>
                <a:gd name="T41" fmla="*/ 164 h 693"/>
                <a:gd name="T42" fmla="*/ 157 w 1377"/>
                <a:gd name="T43" fmla="*/ 160 h 693"/>
                <a:gd name="T44" fmla="*/ 155 w 1377"/>
                <a:gd name="T45" fmla="*/ 154 h 693"/>
                <a:gd name="T46" fmla="*/ 153 w 1377"/>
                <a:gd name="T47" fmla="*/ 146 h 693"/>
                <a:gd name="T48" fmla="*/ 153 w 1377"/>
                <a:gd name="T49" fmla="*/ 138 h 693"/>
                <a:gd name="T50" fmla="*/ 153 w 1377"/>
                <a:gd name="T51" fmla="*/ 130 h 693"/>
                <a:gd name="T52" fmla="*/ 157 w 1377"/>
                <a:gd name="T53" fmla="*/ 123 h 693"/>
                <a:gd name="T54" fmla="*/ 163 w 1377"/>
                <a:gd name="T55" fmla="*/ 117 h 6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7"/>
                <a:gd name="T85" fmla="*/ 0 h 693"/>
                <a:gd name="T86" fmla="*/ 1377 w 1377"/>
                <a:gd name="T87" fmla="*/ 693 h 6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7" h="693">
                  <a:moveTo>
                    <a:pt x="652" y="466"/>
                  </a:moveTo>
                  <a:lnTo>
                    <a:pt x="1377" y="287"/>
                  </a:lnTo>
                  <a:lnTo>
                    <a:pt x="758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3"/>
                  </a:lnTo>
                  <a:lnTo>
                    <a:pt x="9" y="122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4" y="214"/>
                  </a:lnTo>
                  <a:lnTo>
                    <a:pt x="17" y="254"/>
                  </a:lnTo>
                  <a:lnTo>
                    <a:pt x="43" y="295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644" y="693"/>
                  </a:lnTo>
                  <a:lnTo>
                    <a:pt x="647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89"/>
                  </a:lnTo>
                  <a:lnTo>
                    <a:pt x="652" y="4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59"/>
            <p:cNvSpPr>
              <a:spLocks/>
            </p:cNvSpPr>
            <p:nvPr/>
          </p:nvSpPr>
          <p:spPr bwMode="auto">
            <a:xfrm>
              <a:off x="195" y="3245"/>
              <a:ext cx="614" cy="209"/>
            </a:xfrm>
            <a:custGeom>
              <a:avLst/>
              <a:gdLst>
                <a:gd name="T0" fmla="*/ 307 w 1228"/>
                <a:gd name="T1" fmla="*/ 64 h 417"/>
                <a:gd name="T2" fmla="*/ 146 w 1228"/>
                <a:gd name="T3" fmla="*/ 105 h 417"/>
                <a:gd name="T4" fmla="*/ 0 w 1228"/>
                <a:gd name="T5" fmla="*/ 21 h 417"/>
                <a:gd name="T6" fmla="*/ 170 w 1228"/>
                <a:gd name="T7" fmla="*/ 0 h 417"/>
                <a:gd name="T8" fmla="*/ 307 w 1228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417"/>
                <a:gd name="T17" fmla="*/ 1228 w 1228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417">
                  <a:moveTo>
                    <a:pt x="1228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0" y="0"/>
                  </a:lnTo>
                  <a:lnTo>
                    <a:pt x="1228" y="25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60"/>
            <p:cNvSpPr>
              <a:spLocks/>
            </p:cNvSpPr>
            <p:nvPr/>
          </p:nvSpPr>
          <p:spPr bwMode="auto">
            <a:xfrm>
              <a:off x="168" y="3290"/>
              <a:ext cx="304" cy="264"/>
            </a:xfrm>
            <a:custGeom>
              <a:avLst/>
              <a:gdLst>
                <a:gd name="T0" fmla="*/ 146 w 607"/>
                <a:gd name="T1" fmla="*/ 132 h 529"/>
                <a:gd name="T2" fmla="*/ 10 w 607"/>
                <a:gd name="T3" fmla="*/ 41 h 529"/>
                <a:gd name="T4" fmla="*/ 5 w 607"/>
                <a:gd name="T5" fmla="*/ 33 h 529"/>
                <a:gd name="T6" fmla="*/ 2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1 w 607"/>
                <a:gd name="T13" fmla="*/ 10 h 529"/>
                <a:gd name="T14" fmla="*/ 2 w 607"/>
                <a:gd name="T15" fmla="*/ 5 h 529"/>
                <a:gd name="T16" fmla="*/ 3 w 607"/>
                <a:gd name="T17" fmla="*/ 2 h 529"/>
                <a:gd name="T18" fmla="*/ 5 w 607"/>
                <a:gd name="T19" fmla="*/ 0 h 529"/>
                <a:gd name="T20" fmla="*/ 152 w 607"/>
                <a:gd name="T21" fmla="*/ 85 h 529"/>
                <a:gd name="T22" fmla="*/ 148 w 607"/>
                <a:gd name="T23" fmla="*/ 90 h 529"/>
                <a:gd name="T24" fmla="*/ 145 w 607"/>
                <a:gd name="T25" fmla="*/ 95 h 529"/>
                <a:gd name="T26" fmla="*/ 143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3 w 607"/>
                <a:gd name="T33" fmla="*/ 120 h 529"/>
                <a:gd name="T34" fmla="*/ 145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6" y="108"/>
                  </a:lnTo>
                  <a:lnTo>
                    <a:pt x="0" y="83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607" y="342"/>
                  </a:lnTo>
                  <a:lnTo>
                    <a:pt x="590" y="360"/>
                  </a:lnTo>
                  <a:lnTo>
                    <a:pt x="579" y="382"/>
                  </a:lnTo>
                  <a:lnTo>
                    <a:pt x="570" y="406"/>
                  </a:lnTo>
                  <a:lnTo>
                    <a:pt x="568" y="431"/>
                  </a:lnTo>
                  <a:lnTo>
                    <a:pt x="568" y="457"/>
                  </a:lnTo>
                  <a:lnTo>
                    <a:pt x="572" y="482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61"/>
            <p:cNvSpPr>
              <a:spLocks/>
            </p:cNvSpPr>
            <p:nvPr/>
          </p:nvSpPr>
          <p:spPr bwMode="auto">
            <a:xfrm>
              <a:off x="462" y="3382"/>
              <a:ext cx="377" cy="198"/>
            </a:xfrm>
            <a:custGeom>
              <a:avLst/>
              <a:gdLst>
                <a:gd name="T0" fmla="*/ 168 w 753"/>
                <a:gd name="T1" fmla="*/ 34 h 395"/>
                <a:gd name="T2" fmla="*/ 0 w 753"/>
                <a:gd name="T3" fmla="*/ 78 h 395"/>
                <a:gd name="T4" fmla="*/ 1 w 753"/>
                <a:gd name="T5" fmla="*/ 83 h 395"/>
                <a:gd name="T6" fmla="*/ 170 w 753"/>
                <a:gd name="T7" fmla="*/ 40 h 395"/>
                <a:gd name="T8" fmla="*/ 179 w 753"/>
                <a:gd name="T9" fmla="*/ 49 h 395"/>
                <a:gd name="T10" fmla="*/ 7 w 753"/>
                <a:gd name="T11" fmla="*/ 94 h 395"/>
                <a:gd name="T12" fmla="*/ 9 w 753"/>
                <a:gd name="T13" fmla="*/ 99 h 395"/>
                <a:gd name="T14" fmla="*/ 189 w 753"/>
                <a:gd name="T15" fmla="*/ 52 h 395"/>
                <a:gd name="T16" fmla="*/ 173 w 753"/>
                <a:gd name="T17" fmla="*/ 36 h 395"/>
                <a:gd name="T18" fmla="*/ 175 w 753"/>
                <a:gd name="T19" fmla="*/ 1 h 395"/>
                <a:gd name="T20" fmla="*/ 171 w 753"/>
                <a:gd name="T21" fmla="*/ 0 h 395"/>
                <a:gd name="T22" fmla="*/ 170 w 753"/>
                <a:gd name="T23" fmla="*/ 11 h 395"/>
                <a:gd name="T24" fmla="*/ 168 w 753"/>
                <a:gd name="T25" fmla="*/ 34 h 3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5"/>
                <a:gd name="T41" fmla="*/ 753 w 753"/>
                <a:gd name="T42" fmla="*/ 395 h 3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5">
                  <a:moveTo>
                    <a:pt x="671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7"/>
                  </a:lnTo>
                  <a:lnTo>
                    <a:pt x="714" y="194"/>
                  </a:lnTo>
                  <a:lnTo>
                    <a:pt x="28" y="374"/>
                  </a:lnTo>
                  <a:lnTo>
                    <a:pt x="34" y="395"/>
                  </a:lnTo>
                  <a:lnTo>
                    <a:pt x="753" y="205"/>
                  </a:lnTo>
                  <a:lnTo>
                    <a:pt x="690" y="141"/>
                  </a:lnTo>
                  <a:lnTo>
                    <a:pt x="700" y="3"/>
                  </a:lnTo>
                  <a:lnTo>
                    <a:pt x="681" y="0"/>
                  </a:lnTo>
                  <a:lnTo>
                    <a:pt x="678" y="43"/>
                  </a:lnTo>
                  <a:lnTo>
                    <a:pt x="671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62"/>
            <p:cNvSpPr>
              <a:spLocks/>
            </p:cNvSpPr>
            <p:nvPr/>
          </p:nvSpPr>
          <p:spPr bwMode="auto">
            <a:xfrm>
              <a:off x="478" y="3180"/>
              <a:ext cx="334" cy="209"/>
            </a:xfrm>
            <a:custGeom>
              <a:avLst/>
              <a:gdLst>
                <a:gd name="T0" fmla="*/ 7 w 668"/>
                <a:gd name="T1" fmla="*/ 59 h 416"/>
                <a:gd name="T2" fmla="*/ 0 w 668"/>
                <a:gd name="T3" fmla="*/ 72 h 416"/>
                <a:gd name="T4" fmla="*/ 1 w 668"/>
                <a:gd name="T5" fmla="*/ 88 h 416"/>
                <a:gd name="T6" fmla="*/ 3 w 668"/>
                <a:gd name="T7" fmla="*/ 98 h 416"/>
                <a:gd name="T8" fmla="*/ 3 w 668"/>
                <a:gd name="T9" fmla="*/ 105 h 416"/>
                <a:gd name="T10" fmla="*/ 167 w 668"/>
                <a:gd name="T11" fmla="*/ 39 h 416"/>
                <a:gd name="T12" fmla="*/ 165 w 668"/>
                <a:gd name="T13" fmla="*/ 0 h 416"/>
                <a:gd name="T14" fmla="*/ 7 w 668"/>
                <a:gd name="T15" fmla="*/ 59 h 4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8"/>
                <a:gd name="T25" fmla="*/ 0 h 416"/>
                <a:gd name="T26" fmla="*/ 668 w 668"/>
                <a:gd name="T27" fmla="*/ 416 h 4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8" h="416">
                  <a:moveTo>
                    <a:pt x="30" y="235"/>
                  </a:moveTo>
                  <a:lnTo>
                    <a:pt x="0" y="285"/>
                  </a:lnTo>
                  <a:lnTo>
                    <a:pt x="1" y="348"/>
                  </a:lnTo>
                  <a:lnTo>
                    <a:pt x="11" y="391"/>
                  </a:lnTo>
                  <a:lnTo>
                    <a:pt x="15" y="416"/>
                  </a:lnTo>
                  <a:lnTo>
                    <a:pt x="668" y="154"/>
                  </a:lnTo>
                  <a:lnTo>
                    <a:pt x="660" y="0"/>
                  </a:lnTo>
                  <a:lnTo>
                    <a:pt x="30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63"/>
            <p:cNvSpPr>
              <a:spLocks/>
            </p:cNvSpPr>
            <p:nvPr/>
          </p:nvSpPr>
          <p:spPr bwMode="auto">
            <a:xfrm>
              <a:off x="485" y="3260"/>
              <a:ext cx="356" cy="163"/>
            </a:xfrm>
            <a:custGeom>
              <a:avLst/>
              <a:gdLst>
                <a:gd name="T0" fmla="*/ 0 w 712"/>
                <a:gd name="T1" fmla="*/ 66 h 327"/>
                <a:gd name="T2" fmla="*/ 9 w 712"/>
                <a:gd name="T3" fmla="*/ 81 h 327"/>
                <a:gd name="T4" fmla="*/ 178 w 712"/>
                <a:gd name="T5" fmla="*/ 13 h 327"/>
                <a:gd name="T6" fmla="*/ 163 w 712"/>
                <a:gd name="T7" fmla="*/ 0 h 327"/>
                <a:gd name="T8" fmla="*/ 0 w 712"/>
                <a:gd name="T9" fmla="*/ 66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2"/>
                <a:gd name="T16" fmla="*/ 0 h 327"/>
                <a:gd name="T17" fmla="*/ 712 w 712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2" h="327">
                  <a:moveTo>
                    <a:pt x="0" y="267"/>
                  </a:moveTo>
                  <a:lnTo>
                    <a:pt x="35" y="327"/>
                  </a:lnTo>
                  <a:lnTo>
                    <a:pt x="712" y="53"/>
                  </a:lnTo>
                  <a:lnTo>
                    <a:pt x="650" y="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64"/>
            <p:cNvSpPr>
              <a:spLocks/>
            </p:cNvSpPr>
            <p:nvPr/>
          </p:nvSpPr>
          <p:spPr bwMode="auto">
            <a:xfrm>
              <a:off x="160" y="3038"/>
              <a:ext cx="687" cy="392"/>
            </a:xfrm>
            <a:custGeom>
              <a:avLst/>
              <a:gdLst>
                <a:gd name="T0" fmla="*/ 169 w 1374"/>
                <a:gd name="T1" fmla="*/ 133 h 784"/>
                <a:gd name="T2" fmla="*/ 344 w 1374"/>
                <a:gd name="T3" fmla="*/ 67 h 784"/>
                <a:gd name="T4" fmla="*/ 183 w 1374"/>
                <a:gd name="T5" fmla="*/ 0 h 784"/>
                <a:gd name="T6" fmla="*/ 5 w 1374"/>
                <a:gd name="T7" fmla="*/ 40 h 784"/>
                <a:gd name="T8" fmla="*/ 3 w 1374"/>
                <a:gd name="T9" fmla="*/ 42 h 784"/>
                <a:gd name="T10" fmla="*/ 3 w 1374"/>
                <a:gd name="T11" fmla="*/ 46 h 784"/>
                <a:gd name="T12" fmla="*/ 1 w 1374"/>
                <a:gd name="T13" fmla="*/ 51 h 784"/>
                <a:gd name="T14" fmla="*/ 0 w 1374"/>
                <a:gd name="T15" fmla="*/ 58 h 784"/>
                <a:gd name="T16" fmla="*/ 1 w 1374"/>
                <a:gd name="T17" fmla="*/ 68 h 784"/>
                <a:gd name="T18" fmla="*/ 3 w 1374"/>
                <a:gd name="T19" fmla="*/ 78 h 784"/>
                <a:gd name="T20" fmla="*/ 6 w 1374"/>
                <a:gd name="T21" fmla="*/ 88 h 784"/>
                <a:gd name="T22" fmla="*/ 14 w 1374"/>
                <a:gd name="T23" fmla="*/ 99 h 784"/>
                <a:gd name="T24" fmla="*/ 14 w 1374"/>
                <a:gd name="T25" fmla="*/ 99 h 784"/>
                <a:gd name="T26" fmla="*/ 14 w 1374"/>
                <a:gd name="T27" fmla="*/ 99 h 784"/>
                <a:gd name="T28" fmla="*/ 14 w 1374"/>
                <a:gd name="T29" fmla="*/ 99 h 784"/>
                <a:gd name="T30" fmla="*/ 173 w 1374"/>
                <a:gd name="T31" fmla="*/ 196 h 784"/>
                <a:gd name="T32" fmla="*/ 173 w 1374"/>
                <a:gd name="T33" fmla="*/ 194 h 784"/>
                <a:gd name="T34" fmla="*/ 171 w 1374"/>
                <a:gd name="T35" fmla="*/ 188 h 784"/>
                <a:gd name="T36" fmla="*/ 171 w 1374"/>
                <a:gd name="T37" fmla="*/ 188 h 784"/>
                <a:gd name="T38" fmla="*/ 171 w 1374"/>
                <a:gd name="T39" fmla="*/ 188 h 784"/>
                <a:gd name="T40" fmla="*/ 170 w 1374"/>
                <a:gd name="T41" fmla="*/ 186 h 784"/>
                <a:gd name="T42" fmla="*/ 168 w 1374"/>
                <a:gd name="T43" fmla="*/ 181 h 784"/>
                <a:gd name="T44" fmla="*/ 166 w 1374"/>
                <a:gd name="T45" fmla="*/ 175 h 784"/>
                <a:gd name="T46" fmla="*/ 163 w 1374"/>
                <a:gd name="T47" fmla="*/ 166 h 784"/>
                <a:gd name="T48" fmla="*/ 162 w 1374"/>
                <a:gd name="T49" fmla="*/ 158 h 784"/>
                <a:gd name="T50" fmla="*/ 162 w 1374"/>
                <a:gd name="T51" fmla="*/ 149 h 784"/>
                <a:gd name="T52" fmla="*/ 164 w 1374"/>
                <a:gd name="T53" fmla="*/ 140 h 784"/>
                <a:gd name="T54" fmla="*/ 169 w 1374"/>
                <a:gd name="T55" fmla="*/ 133 h 7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4"/>
                <a:gd name="T85" fmla="*/ 0 h 784"/>
                <a:gd name="T86" fmla="*/ 1374 w 1374"/>
                <a:gd name="T87" fmla="*/ 784 h 7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4" h="784">
                  <a:moveTo>
                    <a:pt x="676" y="531"/>
                  </a:moveTo>
                  <a:lnTo>
                    <a:pt x="1374" y="266"/>
                  </a:lnTo>
                  <a:lnTo>
                    <a:pt x="732" y="0"/>
                  </a:lnTo>
                  <a:lnTo>
                    <a:pt x="17" y="160"/>
                  </a:lnTo>
                  <a:lnTo>
                    <a:pt x="15" y="166"/>
                  </a:lnTo>
                  <a:lnTo>
                    <a:pt x="9" y="181"/>
                  </a:lnTo>
                  <a:lnTo>
                    <a:pt x="3" y="204"/>
                  </a:lnTo>
                  <a:lnTo>
                    <a:pt x="0" y="234"/>
                  </a:lnTo>
                  <a:lnTo>
                    <a:pt x="1" y="270"/>
                  </a:lnTo>
                  <a:lnTo>
                    <a:pt x="9" y="309"/>
                  </a:lnTo>
                  <a:lnTo>
                    <a:pt x="26" y="351"/>
                  </a:lnTo>
                  <a:lnTo>
                    <a:pt x="56" y="396"/>
                  </a:lnTo>
                  <a:lnTo>
                    <a:pt x="57" y="399"/>
                  </a:lnTo>
                  <a:lnTo>
                    <a:pt x="58" y="399"/>
                  </a:lnTo>
                  <a:lnTo>
                    <a:pt x="692" y="784"/>
                  </a:lnTo>
                  <a:lnTo>
                    <a:pt x="693" y="774"/>
                  </a:lnTo>
                  <a:lnTo>
                    <a:pt x="683" y="751"/>
                  </a:lnTo>
                  <a:lnTo>
                    <a:pt x="679" y="744"/>
                  </a:lnTo>
                  <a:lnTo>
                    <a:pt x="671" y="724"/>
                  </a:lnTo>
                  <a:lnTo>
                    <a:pt x="661" y="698"/>
                  </a:lnTo>
                  <a:lnTo>
                    <a:pt x="651" y="664"/>
                  </a:lnTo>
                  <a:lnTo>
                    <a:pt x="645" y="629"/>
                  </a:lnTo>
                  <a:lnTo>
                    <a:pt x="645" y="593"/>
                  </a:lnTo>
                  <a:lnTo>
                    <a:pt x="655" y="560"/>
                  </a:lnTo>
                  <a:lnTo>
                    <a:pt x="676" y="5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65"/>
            <p:cNvSpPr>
              <a:spLocks/>
            </p:cNvSpPr>
            <p:nvPr/>
          </p:nvSpPr>
          <p:spPr bwMode="auto">
            <a:xfrm>
              <a:off x="193" y="3052"/>
              <a:ext cx="618" cy="238"/>
            </a:xfrm>
            <a:custGeom>
              <a:avLst/>
              <a:gdLst>
                <a:gd name="T0" fmla="*/ 309 w 1236"/>
                <a:gd name="T1" fmla="*/ 59 h 475"/>
                <a:gd name="T2" fmla="*/ 153 w 1236"/>
                <a:gd name="T3" fmla="*/ 119 h 475"/>
                <a:gd name="T4" fmla="*/ 0 w 1236"/>
                <a:gd name="T5" fmla="*/ 38 h 475"/>
                <a:gd name="T6" fmla="*/ 166 w 1236"/>
                <a:gd name="T7" fmla="*/ 0 h 475"/>
                <a:gd name="T8" fmla="*/ 309 w 1236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6"/>
                <a:gd name="T16" fmla="*/ 0 h 475"/>
                <a:gd name="T17" fmla="*/ 1236 w 1236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6" h="475">
                  <a:moveTo>
                    <a:pt x="1236" y="236"/>
                  </a:moveTo>
                  <a:lnTo>
                    <a:pt x="610" y="475"/>
                  </a:lnTo>
                  <a:lnTo>
                    <a:pt x="0" y="151"/>
                  </a:lnTo>
                  <a:lnTo>
                    <a:pt x="665" y="0"/>
                  </a:lnTo>
                  <a:lnTo>
                    <a:pt x="1236" y="236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66"/>
            <p:cNvSpPr>
              <a:spLocks/>
            </p:cNvSpPr>
            <p:nvPr/>
          </p:nvSpPr>
          <p:spPr bwMode="auto">
            <a:xfrm>
              <a:off x="170" y="3133"/>
              <a:ext cx="316" cy="271"/>
            </a:xfrm>
            <a:custGeom>
              <a:avLst/>
              <a:gdLst>
                <a:gd name="T0" fmla="*/ 157 w 632"/>
                <a:gd name="T1" fmla="*/ 136 h 541"/>
                <a:gd name="T2" fmla="*/ 12 w 632"/>
                <a:gd name="T3" fmla="*/ 47 h 541"/>
                <a:gd name="T4" fmla="*/ 7 w 632"/>
                <a:gd name="T5" fmla="*/ 39 h 541"/>
                <a:gd name="T6" fmla="*/ 3 w 632"/>
                <a:gd name="T7" fmla="*/ 32 h 541"/>
                <a:gd name="T8" fmla="*/ 1 w 632"/>
                <a:gd name="T9" fmla="*/ 24 h 541"/>
                <a:gd name="T10" fmla="*/ 1 w 632"/>
                <a:gd name="T11" fmla="*/ 18 h 541"/>
                <a:gd name="T12" fmla="*/ 0 w 632"/>
                <a:gd name="T13" fmla="*/ 12 h 541"/>
                <a:gd name="T14" fmla="*/ 1 w 632"/>
                <a:gd name="T15" fmla="*/ 7 h 541"/>
                <a:gd name="T16" fmla="*/ 1 w 632"/>
                <a:gd name="T17" fmla="*/ 3 h 541"/>
                <a:gd name="T18" fmla="*/ 2 w 632"/>
                <a:gd name="T19" fmla="*/ 0 h 541"/>
                <a:gd name="T20" fmla="*/ 158 w 632"/>
                <a:gd name="T21" fmla="*/ 83 h 541"/>
                <a:gd name="T22" fmla="*/ 155 w 632"/>
                <a:gd name="T23" fmla="*/ 88 h 541"/>
                <a:gd name="T24" fmla="*/ 152 w 632"/>
                <a:gd name="T25" fmla="*/ 95 h 541"/>
                <a:gd name="T26" fmla="*/ 151 w 632"/>
                <a:gd name="T27" fmla="*/ 102 h 541"/>
                <a:gd name="T28" fmla="*/ 151 w 632"/>
                <a:gd name="T29" fmla="*/ 109 h 541"/>
                <a:gd name="T30" fmla="*/ 152 w 632"/>
                <a:gd name="T31" fmla="*/ 116 h 541"/>
                <a:gd name="T32" fmla="*/ 153 w 632"/>
                <a:gd name="T33" fmla="*/ 123 h 541"/>
                <a:gd name="T34" fmla="*/ 155 w 632"/>
                <a:gd name="T35" fmla="*/ 130 h 541"/>
                <a:gd name="T36" fmla="*/ 157 w 632"/>
                <a:gd name="T37" fmla="*/ 136 h 5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2"/>
                <a:gd name="T58" fmla="*/ 0 h 541"/>
                <a:gd name="T59" fmla="*/ 632 w 632"/>
                <a:gd name="T60" fmla="*/ 541 h 5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2" h="541">
                  <a:moveTo>
                    <a:pt x="628" y="541"/>
                  </a:moveTo>
                  <a:lnTo>
                    <a:pt x="50" y="187"/>
                  </a:lnTo>
                  <a:lnTo>
                    <a:pt x="28" y="154"/>
                  </a:lnTo>
                  <a:lnTo>
                    <a:pt x="13" y="125"/>
                  </a:lnTo>
                  <a:lnTo>
                    <a:pt x="5" y="96"/>
                  </a:lnTo>
                  <a:lnTo>
                    <a:pt x="2" y="70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7" y="12"/>
                  </a:lnTo>
                  <a:lnTo>
                    <a:pt x="11" y="0"/>
                  </a:lnTo>
                  <a:lnTo>
                    <a:pt x="632" y="329"/>
                  </a:lnTo>
                  <a:lnTo>
                    <a:pt x="617" y="352"/>
                  </a:lnTo>
                  <a:lnTo>
                    <a:pt x="608" y="378"/>
                  </a:lnTo>
                  <a:lnTo>
                    <a:pt x="603" y="405"/>
                  </a:lnTo>
                  <a:lnTo>
                    <a:pt x="603" y="433"/>
                  </a:lnTo>
                  <a:lnTo>
                    <a:pt x="605" y="462"/>
                  </a:lnTo>
                  <a:lnTo>
                    <a:pt x="611" y="489"/>
                  </a:lnTo>
                  <a:lnTo>
                    <a:pt x="619" y="517"/>
                  </a:lnTo>
                  <a:lnTo>
                    <a:pt x="628" y="541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67"/>
            <p:cNvSpPr>
              <a:spLocks/>
            </p:cNvSpPr>
            <p:nvPr/>
          </p:nvSpPr>
          <p:spPr bwMode="auto">
            <a:xfrm>
              <a:off x="485" y="3181"/>
              <a:ext cx="365" cy="249"/>
            </a:xfrm>
            <a:custGeom>
              <a:avLst/>
              <a:gdLst>
                <a:gd name="T0" fmla="*/ 161 w 730"/>
                <a:gd name="T1" fmla="*/ 37 h 498"/>
                <a:gd name="T2" fmla="*/ 0 w 730"/>
                <a:gd name="T3" fmla="*/ 102 h 498"/>
                <a:gd name="T4" fmla="*/ 1 w 730"/>
                <a:gd name="T5" fmla="*/ 108 h 498"/>
                <a:gd name="T6" fmla="*/ 163 w 730"/>
                <a:gd name="T7" fmla="*/ 43 h 498"/>
                <a:gd name="T8" fmla="*/ 173 w 730"/>
                <a:gd name="T9" fmla="*/ 52 h 498"/>
                <a:gd name="T10" fmla="*/ 9 w 730"/>
                <a:gd name="T11" fmla="*/ 119 h 498"/>
                <a:gd name="T12" fmla="*/ 11 w 730"/>
                <a:gd name="T13" fmla="*/ 125 h 498"/>
                <a:gd name="T14" fmla="*/ 183 w 730"/>
                <a:gd name="T15" fmla="*/ 54 h 498"/>
                <a:gd name="T16" fmla="*/ 166 w 730"/>
                <a:gd name="T17" fmla="*/ 38 h 498"/>
                <a:gd name="T18" fmla="*/ 165 w 730"/>
                <a:gd name="T19" fmla="*/ 0 h 498"/>
                <a:gd name="T20" fmla="*/ 160 w 730"/>
                <a:gd name="T21" fmla="*/ 0 h 498"/>
                <a:gd name="T22" fmla="*/ 161 w 730"/>
                <a:gd name="T23" fmla="*/ 12 h 498"/>
                <a:gd name="T24" fmla="*/ 161 w 730"/>
                <a:gd name="T25" fmla="*/ 37 h 4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498"/>
                <a:gd name="T41" fmla="*/ 730 w 730"/>
                <a:gd name="T42" fmla="*/ 498 h 4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498">
                  <a:moveTo>
                    <a:pt x="643" y="148"/>
                  </a:moveTo>
                  <a:lnTo>
                    <a:pt x="0" y="408"/>
                  </a:lnTo>
                  <a:lnTo>
                    <a:pt x="6" y="430"/>
                  </a:lnTo>
                  <a:lnTo>
                    <a:pt x="651" y="170"/>
                  </a:lnTo>
                  <a:lnTo>
                    <a:pt x="691" y="207"/>
                  </a:lnTo>
                  <a:lnTo>
                    <a:pt x="34" y="476"/>
                  </a:lnTo>
                  <a:lnTo>
                    <a:pt x="42" y="498"/>
                  </a:lnTo>
                  <a:lnTo>
                    <a:pt x="730" y="215"/>
                  </a:lnTo>
                  <a:lnTo>
                    <a:pt x="662" y="152"/>
                  </a:lnTo>
                  <a:lnTo>
                    <a:pt x="660" y="0"/>
                  </a:lnTo>
                  <a:lnTo>
                    <a:pt x="640" y="0"/>
                  </a:lnTo>
                  <a:lnTo>
                    <a:pt x="641" y="47"/>
                  </a:lnTo>
                  <a:lnTo>
                    <a:pt x="643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68"/>
            <p:cNvSpPr>
              <a:spLocks/>
            </p:cNvSpPr>
            <p:nvPr/>
          </p:nvSpPr>
          <p:spPr bwMode="auto">
            <a:xfrm>
              <a:off x="435" y="3031"/>
              <a:ext cx="348" cy="159"/>
            </a:xfrm>
            <a:custGeom>
              <a:avLst/>
              <a:gdLst>
                <a:gd name="T0" fmla="*/ 10 w 694"/>
                <a:gd name="T1" fmla="*/ 40 h 318"/>
                <a:gd name="T2" fmla="*/ 2 w 694"/>
                <a:gd name="T3" fmla="*/ 50 h 318"/>
                <a:gd name="T4" fmla="*/ 0 w 694"/>
                <a:gd name="T5" fmla="*/ 64 h 318"/>
                <a:gd name="T6" fmla="*/ 2 w 694"/>
                <a:gd name="T7" fmla="*/ 74 h 318"/>
                <a:gd name="T8" fmla="*/ 2 w 694"/>
                <a:gd name="T9" fmla="*/ 80 h 318"/>
                <a:gd name="T10" fmla="*/ 173 w 694"/>
                <a:gd name="T11" fmla="*/ 36 h 318"/>
                <a:gd name="T12" fmla="*/ 175 w 694"/>
                <a:gd name="T13" fmla="*/ 0 h 318"/>
                <a:gd name="T14" fmla="*/ 10 w 694"/>
                <a:gd name="T15" fmla="*/ 40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0" y="159"/>
                  </a:moveTo>
                  <a:lnTo>
                    <a:pt x="5" y="200"/>
                  </a:lnTo>
                  <a:lnTo>
                    <a:pt x="0" y="256"/>
                  </a:lnTo>
                  <a:lnTo>
                    <a:pt x="7" y="295"/>
                  </a:lnTo>
                  <a:lnTo>
                    <a:pt x="8" y="318"/>
                  </a:lnTo>
                  <a:lnTo>
                    <a:pt x="690" y="141"/>
                  </a:lnTo>
                  <a:lnTo>
                    <a:pt x="694" y="0"/>
                  </a:lnTo>
                  <a:lnTo>
                    <a:pt x="40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69"/>
            <p:cNvSpPr>
              <a:spLocks/>
            </p:cNvSpPr>
            <p:nvPr/>
          </p:nvSpPr>
          <p:spPr bwMode="auto">
            <a:xfrm>
              <a:off x="439" y="3103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2"/>
                  </a:moveTo>
                  <a:lnTo>
                    <a:pt x="30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70"/>
            <p:cNvSpPr>
              <a:spLocks/>
            </p:cNvSpPr>
            <p:nvPr/>
          </p:nvSpPr>
          <p:spPr bwMode="auto">
            <a:xfrm>
              <a:off x="134" y="2881"/>
              <a:ext cx="688" cy="346"/>
            </a:xfrm>
            <a:custGeom>
              <a:avLst/>
              <a:gdLst>
                <a:gd name="T0" fmla="*/ 163 w 1377"/>
                <a:gd name="T1" fmla="*/ 116 h 693"/>
                <a:gd name="T2" fmla="*/ 344 w 1377"/>
                <a:gd name="T3" fmla="*/ 72 h 693"/>
                <a:gd name="T4" fmla="*/ 189 w 1377"/>
                <a:gd name="T5" fmla="*/ 0 h 693"/>
                <a:gd name="T6" fmla="*/ 7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0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3 h 693"/>
                <a:gd name="T20" fmla="*/ 4 w 1377"/>
                <a:gd name="T21" fmla="*/ 63 h 693"/>
                <a:gd name="T22" fmla="*/ 10 w 1377"/>
                <a:gd name="T23" fmla="*/ 74 h 693"/>
                <a:gd name="T24" fmla="*/ 10 w 1377"/>
                <a:gd name="T25" fmla="*/ 74 h 693"/>
                <a:gd name="T26" fmla="*/ 11 w 1377"/>
                <a:gd name="T27" fmla="*/ 74 h 693"/>
                <a:gd name="T28" fmla="*/ 11 w 1377"/>
                <a:gd name="T29" fmla="*/ 74 h 693"/>
                <a:gd name="T30" fmla="*/ 11 w 1377"/>
                <a:gd name="T31" fmla="*/ 74 h 693"/>
                <a:gd name="T32" fmla="*/ 11 w 1377"/>
                <a:gd name="T33" fmla="*/ 74 h 693"/>
                <a:gd name="T34" fmla="*/ 11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9 w 1377"/>
                <a:gd name="T47" fmla="*/ 164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7 h 693"/>
                <a:gd name="T56" fmla="*/ 154 w 1377"/>
                <a:gd name="T57" fmla="*/ 129 h 693"/>
                <a:gd name="T58" fmla="*/ 157 w 1377"/>
                <a:gd name="T59" fmla="*/ 122 h 693"/>
                <a:gd name="T60" fmla="*/ 163 w 1377"/>
                <a:gd name="T61" fmla="*/ 116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8"/>
                  </a:lnTo>
                  <a:lnTo>
                    <a:pt x="759" y="0"/>
                  </a:lnTo>
                  <a:lnTo>
                    <a:pt x="28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3"/>
                  </a:lnTo>
                  <a:lnTo>
                    <a:pt x="2" y="150"/>
                  </a:lnTo>
                  <a:lnTo>
                    <a:pt x="0" y="181"/>
                  </a:lnTo>
                  <a:lnTo>
                    <a:pt x="3" y="215"/>
                  </a:lnTo>
                  <a:lnTo>
                    <a:pt x="17" y="255"/>
                  </a:lnTo>
                  <a:lnTo>
                    <a:pt x="42" y="296"/>
                  </a:lnTo>
                  <a:lnTo>
                    <a:pt x="44" y="296"/>
                  </a:lnTo>
                  <a:lnTo>
                    <a:pt x="44" y="297"/>
                  </a:lnTo>
                  <a:lnTo>
                    <a:pt x="45" y="297"/>
                  </a:lnTo>
                  <a:lnTo>
                    <a:pt x="645" y="693"/>
                  </a:lnTo>
                  <a:lnTo>
                    <a:pt x="646" y="685"/>
                  </a:lnTo>
                  <a:lnTo>
                    <a:pt x="639" y="663"/>
                  </a:lnTo>
                  <a:lnTo>
                    <a:pt x="636" y="656"/>
                  </a:lnTo>
                  <a:lnTo>
                    <a:pt x="629" y="639"/>
                  </a:lnTo>
                  <a:lnTo>
                    <a:pt x="622" y="615"/>
                  </a:lnTo>
                  <a:lnTo>
                    <a:pt x="615" y="584"/>
                  </a:lnTo>
                  <a:lnTo>
                    <a:pt x="613" y="551"/>
                  </a:lnTo>
                  <a:lnTo>
                    <a:pt x="616" y="519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71"/>
            <p:cNvSpPr>
              <a:spLocks/>
            </p:cNvSpPr>
            <p:nvPr/>
          </p:nvSpPr>
          <p:spPr bwMode="auto">
            <a:xfrm>
              <a:off x="171" y="2894"/>
              <a:ext cx="615" cy="209"/>
            </a:xfrm>
            <a:custGeom>
              <a:avLst/>
              <a:gdLst>
                <a:gd name="T0" fmla="*/ 308 w 1229"/>
                <a:gd name="T1" fmla="*/ 64 h 417"/>
                <a:gd name="T2" fmla="*/ 146 w 1229"/>
                <a:gd name="T3" fmla="*/ 105 h 417"/>
                <a:gd name="T4" fmla="*/ 0 w 1229"/>
                <a:gd name="T5" fmla="*/ 21 h 417"/>
                <a:gd name="T6" fmla="*/ 171 w 1229"/>
                <a:gd name="T7" fmla="*/ 0 h 417"/>
                <a:gd name="T8" fmla="*/ 308 w 1229"/>
                <a:gd name="T9" fmla="*/ 64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7"/>
                <a:gd name="T17" fmla="*/ 1229 w 1229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7">
                  <a:moveTo>
                    <a:pt x="1229" y="255"/>
                  </a:moveTo>
                  <a:lnTo>
                    <a:pt x="581" y="417"/>
                  </a:lnTo>
                  <a:lnTo>
                    <a:pt x="0" y="81"/>
                  </a:lnTo>
                  <a:lnTo>
                    <a:pt x="681" y="0"/>
                  </a:lnTo>
                  <a:lnTo>
                    <a:pt x="1229" y="2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72"/>
            <p:cNvSpPr>
              <a:spLocks/>
            </p:cNvSpPr>
            <p:nvPr/>
          </p:nvSpPr>
          <p:spPr bwMode="auto">
            <a:xfrm>
              <a:off x="145" y="2938"/>
              <a:ext cx="304" cy="264"/>
            </a:xfrm>
            <a:custGeom>
              <a:avLst/>
              <a:gdLst>
                <a:gd name="T0" fmla="*/ 146 w 607"/>
                <a:gd name="T1" fmla="*/ 132 h 528"/>
                <a:gd name="T2" fmla="*/ 10 w 607"/>
                <a:gd name="T3" fmla="*/ 41 h 528"/>
                <a:gd name="T4" fmla="*/ 5 w 607"/>
                <a:gd name="T5" fmla="*/ 33 h 528"/>
                <a:gd name="T6" fmla="*/ 2 w 607"/>
                <a:gd name="T7" fmla="*/ 27 h 528"/>
                <a:gd name="T8" fmla="*/ 1 w 607"/>
                <a:gd name="T9" fmla="*/ 20 h 528"/>
                <a:gd name="T10" fmla="*/ 0 w 607"/>
                <a:gd name="T11" fmla="*/ 15 h 528"/>
                <a:gd name="T12" fmla="*/ 1 w 607"/>
                <a:gd name="T13" fmla="*/ 9 h 528"/>
                <a:gd name="T14" fmla="*/ 2 w 607"/>
                <a:gd name="T15" fmla="*/ 5 h 528"/>
                <a:gd name="T16" fmla="*/ 3 w 607"/>
                <a:gd name="T17" fmla="*/ 2 h 528"/>
                <a:gd name="T18" fmla="*/ 5 w 607"/>
                <a:gd name="T19" fmla="*/ 0 h 528"/>
                <a:gd name="T20" fmla="*/ 152 w 607"/>
                <a:gd name="T21" fmla="*/ 85 h 528"/>
                <a:gd name="T22" fmla="*/ 148 w 607"/>
                <a:gd name="T23" fmla="*/ 89 h 528"/>
                <a:gd name="T24" fmla="*/ 145 w 607"/>
                <a:gd name="T25" fmla="*/ 95 h 528"/>
                <a:gd name="T26" fmla="*/ 143 w 607"/>
                <a:gd name="T27" fmla="*/ 101 h 528"/>
                <a:gd name="T28" fmla="*/ 142 w 607"/>
                <a:gd name="T29" fmla="*/ 107 h 528"/>
                <a:gd name="T30" fmla="*/ 142 w 607"/>
                <a:gd name="T31" fmla="*/ 114 h 528"/>
                <a:gd name="T32" fmla="*/ 143 w 607"/>
                <a:gd name="T33" fmla="*/ 120 h 528"/>
                <a:gd name="T34" fmla="*/ 145 w 607"/>
                <a:gd name="T35" fmla="*/ 126 h 528"/>
                <a:gd name="T36" fmla="*/ 146 w 607"/>
                <a:gd name="T37" fmla="*/ 132 h 5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8"/>
                <a:gd name="T59" fmla="*/ 607 w 607"/>
                <a:gd name="T60" fmla="*/ 528 h 5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8">
                  <a:moveTo>
                    <a:pt x="584" y="528"/>
                  </a:moveTo>
                  <a:lnTo>
                    <a:pt x="37" y="165"/>
                  </a:lnTo>
                  <a:lnTo>
                    <a:pt x="18" y="135"/>
                  </a:lnTo>
                  <a:lnTo>
                    <a:pt x="7" y="108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2" y="9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5"/>
                  </a:lnTo>
                  <a:lnTo>
                    <a:pt x="584" y="5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73"/>
            <p:cNvSpPr>
              <a:spLocks/>
            </p:cNvSpPr>
            <p:nvPr/>
          </p:nvSpPr>
          <p:spPr bwMode="auto">
            <a:xfrm>
              <a:off x="439" y="3031"/>
              <a:ext cx="377" cy="196"/>
            </a:xfrm>
            <a:custGeom>
              <a:avLst/>
              <a:gdLst>
                <a:gd name="T0" fmla="*/ 168 w 753"/>
                <a:gd name="T1" fmla="*/ 34 h 394"/>
                <a:gd name="T2" fmla="*/ 0 w 753"/>
                <a:gd name="T3" fmla="*/ 77 h 394"/>
                <a:gd name="T4" fmla="*/ 1 w 753"/>
                <a:gd name="T5" fmla="*/ 82 h 394"/>
                <a:gd name="T6" fmla="*/ 170 w 753"/>
                <a:gd name="T7" fmla="*/ 39 h 394"/>
                <a:gd name="T8" fmla="*/ 179 w 753"/>
                <a:gd name="T9" fmla="*/ 48 h 394"/>
                <a:gd name="T10" fmla="*/ 7 w 753"/>
                <a:gd name="T11" fmla="*/ 93 h 394"/>
                <a:gd name="T12" fmla="*/ 9 w 753"/>
                <a:gd name="T13" fmla="*/ 98 h 394"/>
                <a:gd name="T14" fmla="*/ 189 w 753"/>
                <a:gd name="T15" fmla="*/ 50 h 394"/>
                <a:gd name="T16" fmla="*/ 173 w 753"/>
                <a:gd name="T17" fmla="*/ 35 h 394"/>
                <a:gd name="T18" fmla="*/ 175 w 753"/>
                <a:gd name="T19" fmla="*/ 0 h 394"/>
                <a:gd name="T20" fmla="*/ 171 w 753"/>
                <a:gd name="T21" fmla="*/ 0 h 394"/>
                <a:gd name="T22" fmla="*/ 170 w 753"/>
                <a:gd name="T23" fmla="*/ 10 h 394"/>
                <a:gd name="T24" fmla="*/ 168 w 753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3"/>
                <a:gd name="T40" fmla="*/ 0 h 394"/>
                <a:gd name="T41" fmla="*/ 753 w 753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3" h="394">
                  <a:moveTo>
                    <a:pt x="670" y="136"/>
                  </a:moveTo>
                  <a:lnTo>
                    <a:pt x="0" y="311"/>
                  </a:lnTo>
                  <a:lnTo>
                    <a:pt x="4" y="332"/>
                  </a:lnTo>
                  <a:lnTo>
                    <a:pt x="677" y="156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3" y="204"/>
                  </a:lnTo>
                  <a:lnTo>
                    <a:pt x="690" y="141"/>
                  </a:lnTo>
                  <a:lnTo>
                    <a:pt x="700" y="2"/>
                  </a:lnTo>
                  <a:lnTo>
                    <a:pt x="681" y="0"/>
                  </a:lnTo>
                  <a:lnTo>
                    <a:pt x="677" y="43"/>
                  </a:lnTo>
                  <a:lnTo>
                    <a:pt x="670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74"/>
            <p:cNvSpPr>
              <a:spLocks/>
            </p:cNvSpPr>
            <p:nvPr/>
          </p:nvSpPr>
          <p:spPr bwMode="auto">
            <a:xfrm>
              <a:off x="442" y="2844"/>
              <a:ext cx="348" cy="159"/>
            </a:xfrm>
            <a:custGeom>
              <a:avLst/>
              <a:gdLst>
                <a:gd name="T0" fmla="*/ 11 w 695"/>
                <a:gd name="T1" fmla="*/ 40 h 317"/>
                <a:gd name="T2" fmla="*/ 2 w 695"/>
                <a:gd name="T3" fmla="*/ 50 h 317"/>
                <a:gd name="T4" fmla="*/ 0 w 695"/>
                <a:gd name="T5" fmla="*/ 64 h 317"/>
                <a:gd name="T6" fmla="*/ 2 w 695"/>
                <a:gd name="T7" fmla="*/ 74 h 317"/>
                <a:gd name="T8" fmla="*/ 3 w 695"/>
                <a:gd name="T9" fmla="*/ 80 h 317"/>
                <a:gd name="T10" fmla="*/ 173 w 695"/>
                <a:gd name="T11" fmla="*/ 35 h 317"/>
                <a:gd name="T12" fmla="*/ 174 w 695"/>
                <a:gd name="T13" fmla="*/ 0 h 317"/>
                <a:gd name="T14" fmla="*/ 11 w 695"/>
                <a:gd name="T15" fmla="*/ 40 h 3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5"/>
                <a:gd name="T25" fmla="*/ 0 h 317"/>
                <a:gd name="T26" fmla="*/ 695 w 695"/>
                <a:gd name="T27" fmla="*/ 317 h 3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5" h="317">
                  <a:moveTo>
                    <a:pt x="41" y="158"/>
                  </a:moveTo>
                  <a:lnTo>
                    <a:pt x="5" y="199"/>
                  </a:lnTo>
                  <a:lnTo>
                    <a:pt x="0" y="255"/>
                  </a:lnTo>
                  <a:lnTo>
                    <a:pt x="7" y="294"/>
                  </a:lnTo>
                  <a:lnTo>
                    <a:pt x="9" y="317"/>
                  </a:lnTo>
                  <a:lnTo>
                    <a:pt x="691" y="140"/>
                  </a:lnTo>
                  <a:lnTo>
                    <a:pt x="695" y="0"/>
                  </a:lnTo>
                  <a:lnTo>
                    <a:pt x="41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75"/>
            <p:cNvSpPr>
              <a:spLocks/>
            </p:cNvSpPr>
            <p:nvPr/>
          </p:nvSpPr>
          <p:spPr bwMode="auto">
            <a:xfrm>
              <a:off x="446" y="2916"/>
              <a:ext cx="368" cy="119"/>
            </a:xfrm>
            <a:custGeom>
              <a:avLst/>
              <a:gdLst>
                <a:gd name="T0" fmla="*/ 0 w 735"/>
                <a:gd name="T1" fmla="*/ 46 h 238"/>
                <a:gd name="T2" fmla="*/ 8 w 735"/>
                <a:gd name="T3" fmla="*/ 60 h 238"/>
                <a:gd name="T4" fmla="*/ 184 w 735"/>
                <a:gd name="T5" fmla="*/ 14 h 238"/>
                <a:gd name="T6" fmla="*/ 170 w 735"/>
                <a:gd name="T7" fmla="*/ 0 h 238"/>
                <a:gd name="T8" fmla="*/ 0 w 735"/>
                <a:gd name="T9" fmla="*/ 46 h 2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238"/>
                <a:gd name="T17" fmla="*/ 735 w 735"/>
                <a:gd name="T18" fmla="*/ 238 h 2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238">
                  <a:moveTo>
                    <a:pt x="0" y="181"/>
                  </a:moveTo>
                  <a:lnTo>
                    <a:pt x="29" y="238"/>
                  </a:lnTo>
                  <a:lnTo>
                    <a:pt x="735" y="54"/>
                  </a:lnTo>
                  <a:lnTo>
                    <a:pt x="677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76"/>
            <p:cNvSpPr>
              <a:spLocks/>
            </p:cNvSpPr>
            <p:nvPr/>
          </p:nvSpPr>
          <p:spPr bwMode="auto">
            <a:xfrm>
              <a:off x="141" y="2695"/>
              <a:ext cx="688" cy="347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2 h 693"/>
                <a:gd name="T8" fmla="*/ 6 w 1377"/>
                <a:gd name="T9" fmla="*/ 23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8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4 h 693"/>
                <a:gd name="T22" fmla="*/ 10 w 1377"/>
                <a:gd name="T23" fmla="*/ 74 h 693"/>
                <a:gd name="T24" fmla="*/ 10 w 1377"/>
                <a:gd name="T25" fmla="*/ 74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1 w 1377"/>
                <a:gd name="T35" fmla="*/ 75 h 693"/>
                <a:gd name="T36" fmla="*/ 161 w 1377"/>
                <a:gd name="T37" fmla="*/ 174 h 693"/>
                <a:gd name="T38" fmla="*/ 161 w 1377"/>
                <a:gd name="T39" fmla="*/ 171 h 693"/>
                <a:gd name="T40" fmla="*/ 159 w 1377"/>
                <a:gd name="T41" fmla="*/ 166 h 693"/>
                <a:gd name="T42" fmla="*/ 159 w 1377"/>
                <a:gd name="T43" fmla="*/ 166 h 693"/>
                <a:gd name="T44" fmla="*/ 159 w 1377"/>
                <a:gd name="T45" fmla="*/ 166 h 693"/>
                <a:gd name="T46" fmla="*/ 159 w 1377"/>
                <a:gd name="T47" fmla="*/ 164 h 693"/>
                <a:gd name="T48" fmla="*/ 157 w 1377"/>
                <a:gd name="T49" fmla="*/ 160 h 693"/>
                <a:gd name="T50" fmla="*/ 155 w 1377"/>
                <a:gd name="T51" fmla="*/ 154 h 693"/>
                <a:gd name="T52" fmla="*/ 153 w 1377"/>
                <a:gd name="T53" fmla="*/ 146 h 693"/>
                <a:gd name="T54" fmla="*/ 153 w 1377"/>
                <a:gd name="T55" fmla="*/ 138 h 693"/>
                <a:gd name="T56" fmla="*/ 154 w 1377"/>
                <a:gd name="T57" fmla="*/ 130 h 693"/>
                <a:gd name="T58" fmla="*/ 157 w 1377"/>
                <a:gd name="T59" fmla="*/ 123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3" y="467"/>
                  </a:moveTo>
                  <a:lnTo>
                    <a:pt x="1377" y="287"/>
                  </a:lnTo>
                  <a:lnTo>
                    <a:pt x="759" y="0"/>
                  </a:lnTo>
                  <a:lnTo>
                    <a:pt x="27" y="86"/>
                  </a:lnTo>
                  <a:lnTo>
                    <a:pt x="24" y="90"/>
                  </a:lnTo>
                  <a:lnTo>
                    <a:pt x="17" y="103"/>
                  </a:lnTo>
                  <a:lnTo>
                    <a:pt x="9" y="123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5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3" y="295"/>
                  </a:lnTo>
                  <a:lnTo>
                    <a:pt x="43" y="296"/>
                  </a:lnTo>
                  <a:lnTo>
                    <a:pt x="45" y="298"/>
                  </a:lnTo>
                  <a:lnTo>
                    <a:pt x="645" y="693"/>
                  </a:lnTo>
                  <a:lnTo>
                    <a:pt x="646" y="684"/>
                  </a:lnTo>
                  <a:lnTo>
                    <a:pt x="639" y="662"/>
                  </a:lnTo>
                  <a:lnTo>
                    <a:pt x="638" y="662"/>
                  </a:lnTo>
                  <a:lnTo>
                    <a:pt x="636" y="655"/>
                  </a:lnTo>
                  <a:lnTo>
                    <a:pt x="629" y="638"/>
                  </a:lnTo>
                  <a:lnTo>
                    <a:pt x="621" y="614"/>
                  </a:lnTo>
                  <a:lnTo>
                    <a:pt x="615" y="583"/>
                  </a:lnTo>
                  <a:lnTo>
                    <a:pt x="612" y="551"/>
                  </a:lnTo>
                  <a:lnTo>
                    <a:pt x="616" y="518"/>
                  </a:lnTo>
                  <a:lnTo>
                    <a:pt x="629" y="490"/>
                  </a:lnTo>
                  <a:lnTo>
                    <a:pt x="653" y="4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77"/>
            <p:cNvSpPr>
              <a:spLocks/>
            </p:cNvSpPr>
            <p:nvPr/>
          </p:nvSpPr>
          <p:spPr bwMode="auto">
            <a:xfrm>
              <a:off x="178" y="2707"/>
              <a:ext cx="615" cy="209"/>
            </a:xfrm>
            <a:custGeom>
              <a:avLst/>
              <a:gdLst>
                <a:gd name="T0" fmla="*/ 308 w 1230"/>
                <a:gd name="T1" fmla="*/ 63 h 418"/>
                <a:gd name="T2" fmla="*/ 146 w 1230"/>
                <a:gd name="T3" fmla="*/ 105 h 418"/>
                <a:gd name="T4" fmla="*/ 0 w 1230"/>
                <a:gd name="T5" fmla="*/ 21 h 418"/>
                <a:gd name="T6" fmla="*/ 170 w 1230"/>
                <a:gd name="T7" fmla="*/ 0 h 418"/>
                <a:gd name="T8" fmla="*/ 308 w 1230"/>
                <a:gd name="T9" fmla="*/ 63 h 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0"/>
                <a:gd name="T16" fmla="*/ 0 h 418"/>
                <a:gd name="T17" fmla="*/ 1230 w 1230"/>
                <a:gd name="T18" fmla="*/ 418 h 4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0" h="418">
                  <a:moveTo>
                    <a:pt x="1230" y="255"/>
                  </a:moveTo>
                  <a:lnTo>
                    <a:pt x="581" y="418"/>
                  </a:lnTo>
                  <a:lnTo>
                    <a:pt x="0" y="82"/>
                  </a:lnTo>
                  <a:lnTo>
                    <a:pt x="681" y="0"/>
                  </a:lnTo>
                  <a:lnTo>
                    <a:pt x="1230" y="25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78"/>
            <p:cNvSpPr>
              <a:spLocks/>
            </p:cNvSpPr>
            <p:nvPr/>
          </p:nvSpPr>
          <p:spPr bwMode="auto">
            <a:xfrm>
              <a:off x="152" y="2752"/>
              <a:ext cx="303" cy="264"/>
            </a:xfrm>
            <a:custGeom>
              <a:avLst/>
              <a:gdLst>
                <a:gd name="T0" fmla="*/ 146 w 607"/>
                <a:gd name="T1" fmla="*/ 132 h 529"/>
                <a:gd name="T2" fmla="*/ 9 w 607"/>
                <a:gd name="T3" fmla="*/ 41 h 529"/>
                <a:gd name="T4" fmla="*/ 4 w 607"/>
                <a:gd name="T5" fmla="*/ 33 h 529"/>
                <a:gd name="T6" fmla="*/ 1 w 607"/>
                <a:gd name="T7" fmla="*/ 27 h 529"/>
                <a:gd name="T8" fmla="*/ 0 w 607"/>
                <a:gd name="T9" fmla="*/ 20 h 529"/>
                <a:gd name="T10" fmla="*/ 0 w 607"/>
                <a:gd name="T11" fmla="*/ 15 h 529"/>
                <a:gd name="T12" fmla="*/ 0 w 607"/>
                <a:gd name="T13" fmla="*/ 10 h 529"/>
                <a:gd name="T14" fmla="*/ 1 w 607"/>
                <a:gd name="T15" fmla="*/ 5 h 529"/>
                <a:gd name="T16" fmla="*/ 2 w 607"/>
                <a:gd name="T17" fmla="*/ 2 h 529"/>
                <a:gd name="T18" fmla="*/ 4 w 607"/>
                <a:gd name="T19" fmla="*/ 0 h 529"/>
                <a:gd name="T20" fmla="*/ 151 w 607"/>
                <a:gd name="T21" fmla="*/ 85 h 529"/>
                <a:gd name="T22" fmla="*/ 147 w 607"/>
                <a:gd name="T23" fmla="*/ 89 h 529"/>
                <a:gd name="T24" fmla="*/ 144 w 607"/>
                <a:gd name="T25" fmla="*/ 95 h 529"/>
                <a:gd name="T26" fmla="*/ 142 w 607"/>
                <a:gd name="T27" fmla="*/ 101 h 529"/>
                <a:gd name="T28" fmla="*/ 142 w 607"/>
                <a:gd name="T29" fmla="*/ 107 h 529"/>
                <a:gd name="T30" fmla="*/ 142 w 607"/>
                <a:gd name="T31" fmla="*/ 114 h 529"/>
                <a:gd name="T32" fmla="*/ 142 w 607"/>
                <a:gd name="T33" fmla="*/ 120 h 529"/>
                <a:gd name="T34" fmla="*/ 144 w 607"/>
                <a:gd name="T35" fmla="*/ 126 h 529"/>
                <a:gd name="T36" fmla="*/ 146 w 607"/>
                <a:gd name="T37" fmla="*/ 132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29"/>
                <a:gd name="T59" fmla="*/ 607 w 607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29">
                  <a:moveTo>
                    <a:pt x="584" y="529"/>
                  </a:moveTo>
                  <a:lnTo>
                    <a:pt x="36" y="165"/>
                  </a:lnTo>
                  <a:lnTo>
                    <a:pt x="18" y="135"/>
                  </a:lnTo>
                  <a:lnTo>
                    <a:pt x="6" y="109"/>
                  </a:lnTo>
                  <a:lnTo>
                    <a:pt x="1" y="82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6" y="23"/>
                  </a:lnTo>
                  <a:lnTo>
                    <a:pt x="11" y="10"/>
                  </a:lnTo>
                  <a:lnTo>
                    <a:pt x="17" y="0"/>
                  </a:lnTo>
                  <a:lnTo>
                    <a:pt x="607" y="341"/>
                  </a:lnTo>
                  <a:lnTo>
                    <a:pt x="590" y="359"/>
                  </a:lnTo>
                  <a:lnTo>
                    <a:pt x="578" y="381"/>
                  </a:lnTo>
                  <a:lnTo>
                    <a:pt x="571" y="405"/>
                  </a:lnTo>
                  <a:lnTo>
                    <a:pt x="568" y="431"/>
                  </a:lnTo>
                  <a:lnTo>
                    <a:pt x="568" y="456"/>
                  </a:lnTo>
                  <a:lnTo>
                    <a:pt x="571" y="481"/>
                  </a:lnTo>
                  <a:lnTo>
                    <a:pt x="577" y="506"/>
                  </a:lnTo>
                  <a:lnTo>
                    <a:pt x="584" y="529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79"/>
            <p:cNvSpPr>
              <a:spLocks/>
            </p:cNvSpPr>
            <p:nvPr/>
          </p:nvSpPr>
          <p:spPr bwMode="auto">
            <a:xfrm>
              <a:off x="446" y="2844"/>
              <a:ext cx="376" cy="198"/>
            </a:xfrm>
            <a:custGeom>
              <a:avLst/>
              <a:gdLst>
                <a:gd name="T0" fmla="*/ 168 w 752"/>
                <a:gd name="T1" fmla="*/ 34 h 394"/>
                <a:gd name="T2" fmla="*/ 0 w 752"/>
                <a:gd name="T3" fmla="*/ 78 h 394"/>
                <a:gd name="T4" fmla="*/ 1 w 752"/>
                <a:gd name="T5" fmla="*/ 83 h 394"/>
                <a:gd name="T6" fmla="*/ 169 w 752"/>
                <a:gd name="T7" fmla="*/ 39 h 394"/>
                <a:gd name="T8" fmla="*/ 179 w 752"/>
                <a:gd name="T9" fmla="*/ 49 h 394"/>
                <a:gd name="T10" fmla="*/ 7 w 752"/>
                <a:gd name="T11" fmla="*/ 94 h 394"/>
                <a:gd name="T12" fmla="*/ 9 w 752"/>
                <a:gd name="T13" fmla="*/ 100 h 394"/>
                <a:gd name="T14" fmla="*/ 188 w 752"/>
                <a:gd name="T15" fmla="*/ 51 h 394"/>
                <a:gd name="T16" fmla="*/ 173 w 752"/>
                <a:gd name="T17" fmla="*/ 35 h 394"/>
                <a:gd name="T18" fmla="*/ 175 w 752"/>
                <a:gd name="T19" fmla="*/ 1 h 394"/>
                <a:gd name="T20" fmla="*/ 170 w 752"/>
                <a:gd name="T21" fmla="*/ 0 h 394"/>
                <a:gd name="T22" fmla="*/ 170 w 752"/>
                <a:gd name="T23" fmla="*/ 10 h 394"/>
                <a:gd name="T24" fmla="*/ 168 w 752"/>
                <a:gd name="T25" fmla="*/ 34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2"/>
                <a:gd name="T40" fmla="*/ 0 h 394"/>
                <a:gd name="T41" fmla="*/ 752 w 752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2" h="394">
                  <a:moveTo>
                    <a:pt x="670" y="135"/>
                  </a:moveTo>
                  <a:lnTo>
                    <a:pt x="0" y="310"/>
                  </a:lnTo>
                  <a:lnTo>
                    <a:pt x="4" y="331"/>
                  </a:lnTo>
                  <a:lnTo>
                    <a:pt x="676" y="155"/>
                  </a:lnTo>
                  <a:lnTo>
                    <a:pt x="713" y="193"/>
                  </a:lnTo>
                  <a:lnTo>
                    <a:pt x="28" y="374"/>
                  </a:lnTo>
                  <a:lnTo>
                    <a:pt x="34" y="394"/>
                  </a:lnTo>
                  <a:lnTo>
                    <a:pt x="752" y="203"/>
                  </a:lnTo>
                  <a:lnTo>
                    <a:pt x="690" y="140"/>
                  </a:lnTo>
                  <a:lnTo>
                    <a:pt x="699" y="1"/>
                  </a:lnTo>
                  <a:lnTo>
                    <a:pt x="680" y="0"/>
                  </a:lnTo>
                  <a:lnTo>
                    <a:pt x="677" y="39"/>
                  </a:lnTo>
                  <a:lnTo>
                    <a:pt x="670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80"/>
            <p:cNvSpPr>
              <a:spLocks/>
            </p:cNvSpPr>
            <p:nvPr/>
          </p:nvSpPr>
          <p:spPr bwMode="auto">
            <a:xfrm>
              <a:off x="461" y="2642"/>
              <a:ext cx="335" cy="209"/>
            </a:xfrm>
            <a:custGeom>
              <a:avLst/>
              <a:gdLst>
                <a:gd name="T0" fmla="*/ 7 w 670"/>
                <a:gd name="T1" fmla="*/ 60 h 417"/>
                <a:gd name="T2" fmla="*/ 0 w 670"/>
                <a:gd name="T3" fmla="*/ 72 h 417"/>
                <a:gd name="T4" fmla="*/ 1 w 670"/>
                <a:gd name="T5" fmla="*/ 88 h 417"/>
                <a:gd name="T6" fmla="*/ 3 w 670"/>
                <a:gd name="T7" fmla="*/ 98 h 417"/>
                <a:gd name="T8" fmla="*/ 3 w 670"/>
                <a:gd name="T9" fmla="*/ 105 h 417"/>
                <a:gd name="T10" fmla="*/ 168 w 670"/>
                <a:gd name="T11" fmla="*/ 39 h 417"/>
                <a:gd name="T12" fmla="*/ 166 w 670"/>
                <a:gd name="T13" fmla="*/ 0 h 417"/>
                <a:gd name="T14" fmla="*/ 7 w 670"/>
                <a:gd name="T15" fmla="*/ 6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0"/>
                <a:gd name="T25" fmla="*/ 0 h 417"/>
                <a:gd name="T26" fmla="*/ 670 w 670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0" h="417">
                  <a:moveTo>
                    <a:pt x="30" y="237"/>
                  </a:moveTo>
                  <a:lnTo>
                    <a:pt x="0" y="285"/>
                  </a:lnTo>
                  <a:lnTo>
                    <a:pt x="2" y="349"/>
                  </a:lnTo>
                  <a:lnTo>
                    <a:pt x="12" y="392"/>
                  </a:lnTo>
                  <a:lnTo>
                    <a:pt x="15" y="417"/>
                  </a:lnTo>
                  <a:lnTo>
                    <a:pt x="670" y="155"/>
                  </a:lnTo>
                  <a:lnTo>
                    <a:pt x="662" y="0"/>
                  </a:lnTo>
                  <a:lnTo>
                    <a:pt x="30" y="2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81"/>
            <p:cNvSpPr>
              <a:spLocks/>
            </p:cNvSpPr>
            <p:nvPr/>
          </p:nvSpPr>
          <p:spPr bwMode="auto">
            <a:xfrm>
              <a:off x="469" y="2721"/>
              <a:ext cx="356" cy="164"/>
            </a:xfrm>
            <a:custGeom>
              <a:avLst/>
              <a:gdLst>
                <a:gd name="T0" fmla="*/ 0 w 710"/>
                <a:gd name="T1" fmla="*/ 68 h 328"/>
                <a:gd name="T2" fmla="*/ 9 w 710"/>
                <a:gd name="T3" fmla="*/ 82 h 328"/>
                <a:gd name="T4" fmla="*/ 179 w 710"/>
                <a:gd name="T5" fmla="*/ 13 h 328"/>
                <a:gd name="T6" fmla="*/ 163 w 710"/>
                <a:gd name="T7" fmla="*/ 0 h 328"/>
                <a:gd name="T8" fmla="*/ 0 w 710"/>
                <a:gd name="T9" fmla="*/ 68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0"/>
                <a:gd name="T16" fmla="*/ 0 h 328"/>
                <a:gd name="T17" fmla="*/ 710 w 710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0" h="328">
                  <a:moveTo>
                    <a:pt x="0" y="269"/>
                  </a:moveTo>
                  <a:lnTo>
                    <a:pt x="34" y="328"/>
                  </a:lnTo>
                  <a:lnTo>
                    <a:pt x="710" y="55"/>
                  </a:lnTo>
                  <a:lnTo>
                    <a:pt x="648" y="0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82"/>
            <p:cNvSpPr>
              <a:spLocks/>
            </p:cNvSpPr>
            <p:nvPr/>
          </p:nvSpPr>
          <p:spPr bwMode="auto">
            <a:xfrm>
              <a:off x="143" y="2499"/>
              <a:ext cx="687" cy="393"/>
            </a:xfrm>
            <a:custGeom>
              <a:avLst/>
              <a:gdLst>
                <a:gd name="T0" fmla="*/ 169 w 1375"/>
                <a:gd name="T1" fmla="*/ 133 h 786"/>
                <a:gd name="T2" fmla="*/ 343 w 1375"/>
                <a:gd name="T3" fmla="*/ 67 h 786"/>
                <a:gd name="T4" fmla="*/ 183 w 1375"/>
                <a:gd name="T5" fmla="*/ 0 h 786"/>
                <a:gd name="T6" fmla="*/ 4 w 1375"/>
                <a:gd name="T7" fmla="*/ 41 h 786"/>
                <a:gd name="T8" fmla="*/ 3 w 1375"/>
                <a:gd name="T9" fmla="*/ 42 h 786"/>
                <a:gd name="T10" fmla="*/ 2 w 1375"/>
                <a:gd name="T11" fmla="*/ 46 h 786"/>
                <a:gd name="T12" fmla="*/ 1 w 1375"/>
                <a:gd name="T13" fmla="*/ 51 h 786"/>
                <a:gd name="T14" fmla="*/ 0 w 1375"/>
                <a:gd name="T15" fmla="*/ 58 h 786"/>
                <a:gd name="T16" fmla="*/ 0 w 1375"/>
                <a:gd name="T17" fmla="*/ 68 h 786"/>
                <a:gd name="T18" fmla="*/ 2 w 1375"/>
                <a:gd name="T19" fmla="*/ 78 h 786"/>
                <a:gd name="T20" fmla="*/ 7 w 1375"/>
                <a:gd name="T21" fmla="*/ 89 h 786"/>
                <a:gd name="T22" fmla="*/ 14 w 1375"/>
                <a:gd name="T23" fmla="*/ 99 h 786"/>
                <a:gd name="T24" fmla="*/ 14 w 1375"/>
                <a:gd name="T25" fmla="*/ 100 h 786"/>
                <a:gd name="T26" fmla="*/ 14 w 1375"/>
                <a:gd name="T27" fmla="*/ 100 h 786"/>
                <a:gd name="T28" fmla="*/ 14 w 1375"/>
                <a:gd name="T29" fmla="*/ 100 h 786"/>
                <a:gd name="T30" fmla="*/ 173 w 1375"/>
                <a:gd name="T31" fmla="*/ 197 h 786"/>
                <a:gd name="T32" fmla="*/ 173 w 1375"/>
                <a:gd name="T33" fmla="*/ 194 h 786"/>
                <a:gd name="T34" fmla="*/ 171 w 1375"/>
                <a:gd name="T35" fmla="*/ 189 h 786"/>
                <a:gd name="T36" fmla="*/ 171 w 1375"/>
                <a:gd name="T37" fmla="*/ 189 h 786"/>
                <a:gd name="T38" fmla="*/ 171 w 1375"/>
                <a:gd name="T39" fmla="*/ 188 h 786"/>
                <a:gd name="T40" fmla="*/ 170 w 1375"/>
                <a:gd name="T41" fmla="*/ 187 h 786"/>
                <a:gd name="T42" fmla="*/ 168 w 1375"/>
                <a:gd name="T43" fmla="*/ 182 h 786"/>
                <a:gd name="T44" fmla="*/ 165 w 1375"/>
                <a:gd name="T45" fmla="*/ 175 h 786"/>
                <a:gd name="T46" fmla="*/ 163 w 1375"/>
                <a:gd name="T47" fmla="*/ 167 h 786"/>
                <a:gd name="T48" fmla="*/ 161 w 1375"/>
                <a:gd name="T49" fmla="*/ 158 h 786"/>
                <a:gd name="T50" fmla="*/ 161 w 1375"/>
                <a:gd name="T51" fmla="*/ 149 h 786"/>
                <a:gd name="T52" fmla="*/ 164 w 1375"/>
                <a:gd name="T53" fmla="*/ 141 h 786"/>
                <a:gd name="T54" fmla="*/ 169 w 1375"/>
                <a:gd name="T55" fmla="*/ 133 h 78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5"/>
                <a:gd name="T85" fmla="*/ 0 h 786"/>
                <a:gd name="T86" fmla="*/ 1375 w 1375"/>
                <a:gd name="T87" fmla="*/ 786 h 78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5" h="786">
                  <a:moveTo>
                    <a:pt x="678" y="532"/>
                  </a:moveTo>
                  <a:lnTo>
                    <a:pt x="1375" y="266"/>
                  </a:lnTo>
                  <a:lnTo>
                    <a:pt x="733" y="0"/>
                  </a:lnTo>
                  <a:lnTo>
                    <a:pt x="18" y="161"/>
                  </a:lnTo>
                  <a:lnTo>
                    <a:pt x="15" y="167"/>
                  </a:lnTo>
                  <a:lnTo>
                    <a:pt x="10" y="182"/>
                  </a:lnTo>
                  <a:lnTo>
                    <a:pt x="4" y="205"/>
                  </a:lnTo>
                  <a:lnTo>
                    <a:pt x="0" y="235"/>
                  </a:lnTo>
                  <a:lnTo>
                    <a:pt x="1" y="271"/>
                  </a:lnTo>
                  <a:lnTo>
                    <a:pt x="10" y="311"/>
                  </a:lnTo>
                  <a:lnTo>
                    <a:pt x="28" y="354"/>
                  </a:lnTo>
                  <a:lnTo>
                    <a:pt x="58" y="398"/>
                  </a:lnTo>
                  <a:lnTo>
                    <a:pt x="59" y="400"/>
                  </a:lnTo>
                  <a:lnTo>
                    <a:pt x="59" y="401"/>
                  </a:lnTo>
                  <a:lnTo>
                    <a:pt x="693" y="786"/>
                  </a:lnTo>
                  <a:lnTo>
                    <a:pt x="694" y="776"/>
                  </a:lnTo>
                  <a:lnTo>
                    <a:pt x="685" y="753"/>
                  </a:lnTo>
                  <a:lnTo>
                    <a:pt x="684" y="752"/>
                  </a:lnTo>
                  <a:lnTo>
                    <a:pt x="680" y="745"/>
                  </a:lnTo>
                  <a:lnTo>
                    <a:pt x="672" y="726"/>
                  </a:lnTo>
                  <a:lnTo>
                    <a:pt x="662" y="699"/>
                  </a:lnTo>
                  <a:lnTo>
                    <a:pt x="653" y="667"/>
                  </a:lnTo>
                  <a:lnTo>
                    <a:pt x="647" y="631"/>
                  </a:lnTo>
                  <a:lnTo>
                    <a:pt x="647" y="594"/>
                  </a:lnTo>
                  <a:lnTo>
                    <a:pt x="656" y="561"/>
                  </a:lnTo>
                  <a:lnTo>
                    <a:pt x="678" y="5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83"/>
            <p:cNvSpPr>
              <a:spLocks/>
            </p:cNvSpPr>
            <p:nvPr/>
          </p:nvSpPr>
          <p:spPr bwMode="auto">
            <a:xfrm>
              <a:off x="177" y="2514"/>
              <a:ext cx="617" cy="237"/>
            </a:xfrm>
            <a:custGeom>
              <a:avLst/>
              <a:gdLst>
                <a:gd name="T0" fmla="*/ 308 w 1235"/>
                <a:gd name="T1" fmla="*/ 59 h 475"/>
                <a:gd name="T2" fmla="*/ 152 w 1235"/>
                <a:gd name="T3" fmla="*/ 118 h 475"/>
                <a:gd name="T4" fmla="*/ 0 w 1235"/>
                <a:gd name="T5" fmla="*/ 37 h 475"/>
                <a:gd name="T6" fmla="*/ 166 w 1235"/>
                <a:gd name="T7" fmla="*/ 0 h 475"/>
                <a:gd name="T8" fmla="*/ 308 w 1235"/>
                <a:gd name="T9" fmla="*/ 59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"/>
                <a:gd name="T16" fmla="*/ 0 h 475"/>
                <a:gd name="T17" fmla="*/ 1235 w 123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" h="475">
                  <a:moveTo>
                    <a:pt x="1235" y="236"/>
                  </a:moveTo>
                  <a:lnTo>
                    <a:pt x="611" y="475"/>
                  </a:lnTo>
                  <a:lnTo>
                    <a:pt x="0" y="151"/>
                  </a:lnTo>
                  <a:lnTo>
                    <a:pt x="666" y="0"/>
                  </a:lnTo>
                  <a:lnTo>
                    <a:pt x="1235" y="23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84"/>
            <p:cNvSpPr>
              <a:spLocks/>
            </p:cNvSpPr>
            <p:nvPr/>
          </p:nvSpPr>
          <p:spPr bwMode="auto">
            <a:xfrm>
              <a:off x="154" y="2595"/>
              <a:ext cx="315" cy="271"/>
            </a:xfrm>
            <a:custGeom>
              <a:avLst/>
              <a:gdLst>
                <a:gd name="T0" fmla="*/ 157 w 631"/>
                <a:gd name="T1" fmla="*/ 136 h 542"/>
                <a:gd name="T2" fmla="*/ 12 w 631"/>
                <a:gd name="T3" fmla="*/ 46 h 542"/>
                <a:gd name="T4" fmla="*/ 7 w 631"/>
                <a:gd name="T5" fmla="*/ 38 h 542"/>
                <a:gd name="T6" fmla="*/ 3 w 631"/>
                <a:gd name="T7" fmla="*/ 31 h 542"/>
                <a:gd name="T8" fmla="*/ 1 w 631"/>
                <a:gd name="T9" fmla="*/ 24 h 542"/>
                <a:gd name="T10" fmla="*/ 0 w 631"/>
                <a:gd name="T11" fmla="*/ 17 h 542"/>
                <a:gd name="T12" fmla="*/ 0 w 631"/>
                <a:gd name="T13" fmla="*/ 12 h 542"/>
                <a:gd name="T14" fmla="*/ 0 w 631"/>
                <a:gd name="T15" fmla="*/ 7 h 542"/>
                <a:gd name="T16" fmla="*/ 1 w 631"/>
                <a:gd name="T17" fmla="*/ 3 h 542"/>
                <a:gd name="T18" fmla="*/ 2 w 631"/>
                <a:gd name="T19" fmla="*/ 0 h 542"/>
                <a:gd name="T20" fmla="*/ 157 w 631"/>
                <a:gd name="T21" fmla="*/ 82 h 542"/>
                <a:gd name="T22" fmla="*/ 154 w 631"/>
                <a:gd name="T23" fmla="*/ 88 h 542"/>
                <a:gd name="T24" fmla="*/ 151 w 631"/>
                <a:gd name="T25" fmla="*/ 94 h 542"/>
                <a:gd name="T26" fmla="*/ 150 w 631"/>
                <a:gd name="T27" fmla="*/ 101 h 542"/>
                <a:gd name="T28" fmla="*/ 150 w 631"/>
                <a:gd name="T29" fmla="*/ 108 h 542"/>
                <a:gd name="T30" fmla="*/ 151 w 631"/>
                <a:gd name="T31" fmla="*/ 115 h 542"/>
                <a:gd name="T32" fmla="*/ 152 w 631"/>
                <a:gd name="T33" fmla="*/ 122 h 542"/>
                <a:gd name="T34" fmla="*/ 154 w 631"/>
                <a:gd name="T35" fmla="*/ 130 h 542"/>
                <a:gd name="T36" fmla="*/ 157 w 631"/>
                <a:gd name="T37" fmla="*/ 136 h 5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1"/>
                <a:gd name="T58" fmla="*/ 0 h 542"/>
                <a:gd name="T59" fmla="*/ 631 w 631"/>
                <a:gd name="T60" fmla="*/ 542 h 5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1" h="542">
                  <a:moveTo>
                    <a:pt x="628" y="542"/>
                  </a:moveTo>
                  <a:lnTo>
                    <a:pt x="50" y="187"/>
                  </a:lnTo>
                  <a:lnTo>
                    <a:pt x="28" y="155"/>
                  </a:lnTo>
                  <a:lnTo>
                    <a:pt x="13" y="125"/>
                  </a:lnTo>
                  <a:lnTo>
                    <a:pt x="4" y="96"/>
                  </a:lnTo>
                  <a:lnTo>
                    <a:pt x="0" y="71"/>
                  </a:lnTo>
                  <a:lnTo>
                    <a:pt x="0" y="48"/>
                  </a:lnTo>
                  <a:lnTo>
                    <a:pt x="2" y="28"/>
                  </a:lnTo>
                  <a:lnTo>
                    <a:pt x="6" y="12"/>
                  </a:lnTo>
                  <a:lnTo>
                    <a:pt x="11" y="0"/>
                  </a:lnTo>
                  <a:lnTo>
                    <a:pt x="631" y="331"/>
                  </a:lnTo>
                  <a:lnTo>
                    <a:pt x="616" y="354"/>
                  </a:lnTo>
                  <a:lnTo>
                    <a:pt x="606" y="379"/>
                  </a:lnTo>
                  <a:lnTo>
                    <a:pt x="602" y="407"/>
                  </a:lnTo>
                  <a:lnTo>
                    <a:pt x="602" y="434"/>
                  </a:lnTo>
                  <a:lnTo>
                    <a:pt x="604" y="463"/>
                  </a:lnTo>
                  <a:lnTo>
                    <a:pt x="611" y="491"/>
                  </a:lnTo>
                  <a:lnTo>
                    <a:pt x="619" y="518"/>
                  </a:lnTo>
                  <a:lnTo>
                    <a:pt x="628" y="54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85"/>
            <p:cNvSpPr>
              <a:spLocks/>
            </p:cNvSpPr>
            <p:nvPr/>
          </p:nvSpPr>
          <p:spPr bwMode="auto">
            <a:xfrm>
              <a:off x="468" y="2642"/>
              <a:ext cx="366" cy="250"/>
            </a:xfrm>
            <a:custGeom>
              <a:avLst/>
              <a:gdLst>
                <a:gd name="T0" fmla="*/ 161 w 732"/>
                <a:gd name="T1" fmla="*/ 38 h 499"/>
                <a:gd name="T2" fmla="*/ 0 w 732"/>
                <a:gd name="T3" fmla="*/ 103 h 499"/>
                <a:gd name="T4" fmla="*/ 1 w 732"/>
                <a:gd name="T5" fmla="*/ 108 h 499"/>
                <a:gd name="T6" fmla="*/ 163 w 732"/>
                <a:gd name="T7" fmla="*/ 43 h 499"/>
                <a:gd name="T8" fmla="*/ 173 w 732"/>
                <a:gd name="T9" fmla="*/ 52 h 499"/>
                <a:gd name="T10" fmla="*/ 9 w 732"/>
                <a:gd name="T11" fmla="*/ 120 h 499"/>
                <a:gd name="T12" fmla="*/ 11 w 732"/>
                <a:gd name="T13" fmla="*/ 125 h 499"/>
                <a:gd name="T14" fmla="*/ 183 w 732"/>
                <a:gd name="T15" fmla="*/ 54 h 499"/>
                <a:gd name="T16" fmla="*/ 166 w 732"/>
                <a:gd name="T17" fmla="*/ 38 h 499"/>
                <a:gd name="T18" fmla="*/ 165 w 732"/>
                <a:gd name="T19" fmla="*/ 0 h 499"/>
                <a:gd name="T20" fmla="*/ 161 w 732"/>
                <a:gd name="T21" fmla="*/ 0 h 499"/>
                <a:gd name="T22" fmla="*/ 161 w 732"/>
                <a:gd name="T23" fmla="*/ 12 h 499"/>
                <a:gd name="T24" fmla="*/ 161 w 732"/>
                <a:gd name="T25" fmla="*/ 38 h 4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2"/>
                <a:gd name="T40" fmla="*/ 0 h 499"/>
                <a:gd name="T41" fmla="*/ 732 w 732"/>
                <a:gd name="T42" fmla="*/ 499 h 4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2" h="499">
                  <a:moveTo>
                    <a:pt x="644" y="149"/>
                  </a:moveTo>
                  <a:lnTo>
                    <a:pt x="0" y="409"/>
                  </a:lnTo>
                  <a:lnTo>
                    <a:pt x="7" y="431"/>
                  </a:lnTo>
                  <a:lnTo>
                    <a:pt x="652" y="170"/>
                  </a:lnTo>
                  <a:lnTo>
                    <a:pt x="692" y="208"/>
                  </a:lnTo>
                  <a:lnTo>
                    <a:pt x="36" y="477"/>
                  </a:lnTo>
                  <a:lnTo>
                    <a:pt x="43" y="499"/>
                  </a:lnTo>
                  <a:lnTo>
                    <a:pt x="732" y="216"/>
                  </a:lnTo>
                  <a:lnTo>
                    <a:pt x="663" y="152"/>
                  </a:lnTo>
                  <a:lnTo>
                    <a:pt x="660" y="0"/>
                  </a:lnTo>
                  <a:lnTo>
                    <a:pt x="642" y="0"/>
                  </a:lnTo>
                  <a:lnTo>
                    <a:pt x="642" y="47"/>
                  </a:lnTo>
                  <a:lnTo>
                    <a:pt x="644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86"/>
            <p:cNvSpPr>
              <a:spLocks/>
            </p:cNvSpPr>
            <p:nvPr/>
          </p:nvSpPr>
          <p:spPr bwMode="auto">
            <a:xfrm>
              <a:off x="419" y="2492"/>
              <a:ext cx="347" cy="158"/>
            </a:xfrm>
            <a:custGeom>
              <a:avLst/>
              <a:gdLst>
                <a:gd name="T0" fmla="*/ 11 w 694"/>
                <a:gd name="T1" fmla="*/ 39 h 318"/>
                <a:gd name="T2" fmla="*/ 1 w 694"/>
                <a:gd name="T3" fmla="*/ 50 h 318"/>
                <a:gd name="T4" fmla="*/ 0 w 694"/>
                <a:gd name="T5" fmla="*/ 64 h 318"/>
                <a:gd name="T6" fmla="*/ 1 w 694"/>
                <a:gd name="T7" fmla="*/ 73 h 318"/>
                <a:gd name="T8" fmla="*/ 3 w 694"/>
                <a:gd name="T9" fmla="*/ 79 h 318"/>
                <a:gd name="T10" fmla="*/ 173 w 694"/>
                <a:gd name="T11" fmla="*/ 35 h 318"/>
                <a:gd name="T12" fmla="*/ 174 w 694"/>
                <a:gd name="T13" fmla="*/ 0 h 318"/>
                <a:gd name="T14" fmla="*/ 11 w 694"/>
                <a:gd name="T15" fmla="*/ 39 h 3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4"/>
                <a:gd name="T25" fmla="*/ 0 h 318"/>
                <a:gd name="T26" fmla="*/ 694 w 694"/>
                <a:gd name="T27" fmla="*/ 318 h 3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4" h="318">
                  <a:moveTo>
                    <a:pt x="41" y="159"/>
                  </a:moveTo>
                  <a:lnTo>
                    <a:pt x="5" y="201"/>
                  </a:lnTo>
                  <a:lnTo>
                    <a:pt x="0" y="257"/>
                  </a:lnTo>
                  <a:lnTo>
                    <a:pt x="6" y="295"/>
                  </a:lnTo>
                  <a:lnTo>
                    <a:pt x="9" y="318"/>
                  </a:lnTo>
                  <a:lnTo>
                    <a:pt x="689" y="142"/>
                  </a:lnTo>
                  <a:lnTo>
                    <a:pt x="694" y="0"/>
                  </a:lnTo>
                  <a:lnTo>
                    <a:pt x="41" y="1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87"/>
            <p:cNvSpPr>
              <a:spLocks/>
            </p:cNvSpPr>
            <p:nvPr/>
          </p:nvSpPr>
          <p:spPr bwMode="auto">
            <a:xfrm>
              <a:off x="423" y="2564"/>
              <a:ext cx="368" cy="119"/>
            </a:xfrm>
            <a:custGeom>
              <a:avLst/>
              <a:gdLst>
                <a:gd name="T0" fmla="*/ 0 w 737"/>
                <a:gd name="T1" fmla="*/ 46 h 237"/>
                <a:gd name="T2" fmla="*/ 7 w 737"/>
                <a:gd name="T3" fmla="*/ 60 h 237"/>
                <a:gd name="T4" fmla="*/ 184 w 737"/>
                <a:gd name="T5" fmla="*/ 14 h 237"/>
                <a:gd name="T6" fmla="*/ 169 w 737"/>
                <a:gd name="T7" fmla="*/ 0 h 237"/>
                <a:gd name="T8" fmla="*/ 0 w 737"/>
                <a:gd name="T9" fmla="*/ 46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237"/>
                <a:gd name="T17" fmla="*/ 737 w 737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237">
                  <a:moveTo>
                    <a:pt x="0" y="181"/>
                  </a:moveTo>
                  <a:lnTo>
                    <a:pt x="30" y="237"/>
                  </a:lnTo>
                  <a:lnTo>
                    <a:pt x="737" y="54"/>
                  </a:lnTo>
                  <a:lnTo>
                    <a:pt x="67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88"/>
            <p:cNvSpPr>
              <a:spLocks/>
            </p:cNvSpPr>
            <p:nvPr/>
          </p:nvSpPr>
          <p:spPr bwMode="auto">
            <a:xfrm>
              <a:off x="118" y="2343"/>
              <a:ext cx="688" cy="346"/>
            </a:xfrm>
            <a:custGeom>
              <a:avLst/>
              <a:gdLst>
                <a:gd name="T0" fmla="*/ 163 w 1377"/>
                <a:gd name="T1" fmla="*/ 117 h 693"/>
                <a:gd name="T2" fmla="*/ 344 w 1377"/>
                <a:gd name="T3" fmla="*/ 72 h 693"/>
                <a:gd name="T4" fmla="*/ 189 w 1377"/>
                <a:gd name="T5" fmla="*/ 0 h 693"/>
                <a:gd name="T6" fmla="*/ 6 w 1377"/>
                <a:gd name="T7" fmla="*/ 21 h 693"/>
                <a:gd name="T8" fmla="*/ 6 w 1377"/>
                <a:gd name="T9" fmla="*/ 22 h 693"/>
                <a:gd name="T10" fmla="*/ 4 w 1377"/>
                <a:gd name="T11" fmla="*/ 26 h 693"/>
                <a:gd name="T12" fmla="*/ 2 w 1377"/>
                <a:gd name="T13" fmla="*/ 31 h 693"/>
                <a:gd name="T14" fmla="*/ 0 w 1377"/>
                <a:gd name="T15" fmla="*/ 37 h 693"/>
                <a:gd name="T16" fmla="*/ 0 w 1377"/>
                <a:gd name="T17" fmla="*/ 45 h 693"/>
                <a:gd name="T18" fmla="*/ 0 w 1377"/>
                <a:gd name="T19" fmla="*/ 54 h 693"/>
                <a:gd name="T20" fmla="*/ 4 w 1377"/>
                <a:gd name="T21" fmla="*/ 63 h 693"/>
                <a:gd name="T22" fmla="*/ 10 w 1377"/>
                <a:gd name="T23" fmla="*/ 73 h 693"/>
                <a:gd name="T24" fmla="*/ 10 w 1377"/>
                <a:gd name="T25" fmla="*/ 73 h 693"/>
                <a:gd name="T26" fmla="*/ 10 w 1377"/>
                <a:gd name="T27" fmla="*/ 74 h 693"/>
                <a:gd name="T28" fmla="*/ 10 w 1377"/>
                <a:gd name="T29" fmla="*/ 74 h 693"/>
                <a:gd name="T30" fmla="*/ 10 w 1377"/>
                <a:gd name="T31" fmla="*/ 74 h 693"/>
                <a:gd name="T32" fmla="*/ 10 w 1377"/>
                <a:gd name="T33" fmla="*/ 74 h 693"/>
                <a:gd name="T34" fmla="*/ 10 w 1377"/>
                <a:gd name="T35" fmla="*/ 74 h 693"/>
                <a:gd name="T36" fmla="*/ 161 w 1377"/>
                <a:gd name="T37" fmla="*/ 173 h 693"/>
                <a:gd name="T38" fmla="*/ 161 w 1377"/>
                <a:gd name="T39" fmla="*/ 171 h 693"/>
                <a:gd name="T40" fmla="*/ 159 w 1377"/>
                <a:gd name="T41" fmla="*/ 165 h 693"/>
                <a:gd name="T42" fmla="*/ 159 w 1377"/>
                <a:gd name="T43" fmla="*/ 165 h 693"/>
                <a:gd name="T44" fmla="*/ 159 w 1377"/>
                <a:gd name="T45" fmla="*/ 165 h 693"/>
                <a:gd name="T46" fmla="*/ 158 w 1377"/>
                <a:gd name="T47" fmla="*/ 163 h 693"/>
                <a:gd name="T48" fmla="*/ 157 w 1377"/>
                <a:gd name="T49" fmla="*/ 159 h 693"/>
                <a:gd name="T50" fmla="*/ 155 w 1377"/>
                <a:gd name="T51" fmla="*/ 153 h 693"/>
                <a:gd name="T52" fmla="*/ 153 w 1377"/>
                <a:gd name="T53" fmla="*/ 146 h 693"/>
                <a:gd name="T54" fmla="*/ 153 w 1377"/>
                <a:gd name="T55" fmla="*/ 138 h 693"/>
                <a:gd name="T56" fmla="*/ 153 w 1377"/>
                <a:gd name="T57" fmla="*/ 129 h 693"/>
                <a:gd name="T58" fmla="*/ 157 w 1377"/>
                <a:gd name="T59" fmla="*/ 122 h 693"/>
                <a:gd name="T60" fmla="*/ 163 w 1377"/>
                <a:gd name="T61" fmla="*/ 117 h 6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7"/>
                <a:gd name="T94" fmla="*/ 0 h 693"/>
                <a:gd name="T95" fmla="*/ 1377 w 1377"/>
                <a:gd name="T96" fmla="*/ 693 h 6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7" h="693">
                  <a:moveTo>
                    <a:pt x="652" y="468"/>
                  </a:moveTo>
                  <a:lnTo>
                    <a:pt x="1377" y="288"/>
                  </a:lnTo>
                  <a:lnTo>
                    <a:pt x="758" y="0"/>
                  </a:lnTo>
                  <a:lnTo>
                    <a:pt x="26" y="87"/>
                  </a:lnTo>
                  <a:lnTo>
                    <a:pt x="24" y="91"/>
                  </a:lnTo>
                  <a:lnTo>
                    <a:pt x="17" y="104"/>
                  </a:lnTo>
                  <a:lnTo>
                    <a:pt x="9" y="124"/>
                  </a:lnTo>
                  <a:lnTo>
                    <a:pt x="2" y="149"/>
                  </a:lnTo>
                  <a:lnTo>
                    <a:pt x="0" y="180"/>
                  </a:lnTo>
                  <a:lnTo>
                    <a:pt x="3" y="216"/>
                  </a:lnTo>
                  <a:lnTo>
                    <a:pt x="17" y="254"/>
                  </a:lnTo>
                  <a:lnTo>
                    <a:pt x="42" y="295"/>
                  </a:lnTo>
                  <a:lnTo>
                    <a:pt x="42" y="296"/>
                  </a:lnTo>
                  <a:lnTo>
                    <a:pt x="42" y="297"/>
                  </a:lnTo>
                  <a:lnTo>
                    <a:pt x="43" y="297"/>
                  </a:lnTo>
                  <a:lnTo>
                    <a:pt x="644" y="693"/>
                  </a:lnTo>
                  <a:lnTo>
                    <a:pt x="646" y="684"/>
                  </a:lnTo>
                  <a:lnTo>
                    <a:pt x="638" y="663"/>
                  </a:lnTo>
                  <a:lnTo>
                    <a:pt x="638" y="662"/>
                  </a:lnTo>
                  <a:lnTo>
                    <a:pt x="635" y="655"/>
                  </a:lnTo>
                  <a:lnTo>
                    <a:pt x="628" y="638"/>
                  </a:lnTo>
                  <a:lnTo>
                    <a:pt x="621" y="614"/>
                  </a:lnTo>
                  <a:lnTo>
                    <a:pt x="614" y="584"/>
                  </a:lnTo>
                  <a:lnTo>
                    <a:pt x="612" y="552"/>
                  </a:lnTo>
                  <a:lnTo>
                    <a:pt x="615" y="519"/>
                  </a:lnTo>
                  <a:lnTo>
                    <a:pt x="628" y="491"/>
                  </a:lnTo>
                  <a:lnTo>
                    <a:pt x="652" y="4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89"/>
            <p:cNvSpPr>
              <a:spLocks/>
            </p:cNvSpPr>
            <p:nvPr/>
          </p:nvSpPr>
          <p:spPr bwMode="auto">
            <a:xfrm>
              <a:off x="155" y="2355"/>
              <a:ext cx="614" cy="209"/>
            </a:xfrm>
            <a:custGeom>
              <a:avLst/>
              <a:gdLst>
                <a:gd name="T0" fmla="*/ 307 w 1229"/>
                <a:gd name="T1" fmla="*/ 64 h 416"/>
                <a:gd name="T2" fmla="*/ 145 w 1229"/>
                <a:gd name="T3" fmla="*/ 105 h 416"/>
                <a:gd name="T4" fmla="*/ 0 w 1229"/>
                <a:gd name="T5" fmla="*/ 20 h 416"/>
                <a:gd name="T6" fmla="*/ 170 w 1229"/>
                <a:gd name="T7" fmla="*/ 0 h 416"/>
                <a:gd name="T8" fmla="*/ 307 w 1229"/>
                <a:gd name="T9" fmla="*/ 64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9"/>
                <a:gd name="T16" fmla="*/ 0 h 416"/>
                <a:gd name="T17" fmla="*/ 1229 w 1229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9" h="416">
                  <a:moveTo>
                    <a:pt x="1229" y="254"/>
                  </a:moveTo>
                  <a:lnTo>
                    <a:pt x="581" y="416"/>
                  </a:lnTo>
                  <a:lnTo>
                    <a:pt x="0" y="80"/>
                  </a:lnTo>
                  <a:lnTo>
                    <a:pt x="680" y="0"/>
                  </a:lnTo>
                  <a:lnTo>
                    <a:pt x="1229" y="254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90"/>
            <p:cNvSpPr>
              <a:spLocks/>
            </p:cNvSpPr>
            <p:nvPr/>
          </p:nvSpPr>
          <p:spPr bwMode="auto">
            <a:xfrm>
              <a:off x="128" y="2399"/>
              <a:ext cx="304" cy="265"/>
            </a:xfrm>
            <a:custGeom>
              <a:avLst/>
              <a:gdLst>
                <a:gd name="T0" fmla="*/ 147 w 608"/>
                <a:gd name="T1" fmla="*/ 133 h 529"/>
                <a:gd name="T2" fmla="*/ 10 w 608"/>
                <a:gd name="T3" fmla="*/ 42 h 529"/>
                <a:gd name="T4" fmla="*/ 5 w 608"/>
                <a:gd name="T5" fmla="*/ 34 h 529"/>
                <a:gd name="T6" fmla="*/ 1 w 608"/>
                <a:gd name="T7" fmla="*/ 27 h 529"/>
                <a:gd name="T8" fmla="*/ 1 w 608"/>
                <a:gd name="T9" fmla="*/ 21 h 529"/>
                <a:gd name="T10" fmla="*/ 0 w 608"/>
                <a:gd name="T11" fmla="*/ 15 h 529"/>
                <a:gd name="T12" fmla="*/ 1 w 608"/>
                <a:gd name="T13" fmla="*/ 10 h 529"/>
                <a:gd name="T14" fmla="*/ 1 w 608"/>
                <a:gd name="T15" fmla="*/ 6 h 529"/>
                <a:gd name="T16" fmla="*/ 3 w 608"/>
                <a:gd name="T17" fmla="*/ 3 h 529"/>
                <a:gd name="T18" fmla="*/ 5 w 608"/>
                <a:gd name="T19" fmla="*/ 0 h 529"/>
                <a:gd name="T20" fmla="*/ 152 w 608"/>
                <a:gd name="T21" fmla="*/ 86 h 529"/>
                <a:gd name="T22" fmla="*/ 148 w 608"/>
                <a:gd name="T23" fmla="*/ 90 h 529"/>
                <a:gd name="T24" fmla="*/ 145 w 608"/>
                <a:gd name="T25" fmla="*/ 96 h 529"/>
                <a:gd name="T26" fmla="*/ 143 w 608"/>
                <a:gd name="T27" fmla="*/ 102 h 529"/>
                <a:gd name="T28" fmla="*/ 143 w 608"/>
                <a:gd name="T29" fmla="*/ 108 h 529"/>
                <a:gd name="T30" fmla="*/ 143 w 608"/>
                <a:gd name="T31" fmla="*/ 115 h 529"/>
                <a:gd name="T32" fmla="*/ 143 w 608"/>
                <a:gd name="T33" fmla="*/ 121 h 529"/>
                <a:gd name="T34" fmla="*/ 145 w 608"/>
                <a:gd name="T35" fmla="*/ 127 h 529"/>
                <a:gd name="T36" fmla="*/ 147 w 608"/>
                <a:gd name="T37" fmla="*/ 133 h 5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8"/>
                <a:gd name="T58" fmla="*/ 0 h 529"/>
                <a:gd name="T59" fmla="*/ 608 w 608"/>
                <a:gd name="T60" fmla="*/ 529 h 5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8" h="529">
                  <a:moveTo>
                    <a:pt x="585" y="529"/>
                  </a:moveTo>
                  <a:lnTo>
                    <a:pt x="38" y="165"/>
                  </a:lnTo>
                  <a:lnTo>
                    <a:pt x="20" y="136"/>
                  </a:lnTo>
                  <a:lnTo>
                    <a:pt x="7" y="108"/>
                  </a:lnTo>
                  <a:lnTo>
                    <a:pt x="2" y="83"/>
                  </a:lnTo>
                  <a:lnTo>
                    <a:pt x="0" y="60"/>
                  </a:lnTo>
                  <a:lnTo>
                    <a:pt x="3" y="40"/>
                  </a:lnTo>
                  <a:lnTo>
                    <a:pt x="7" y="23"/>
                  </a:lnTo>
                  <a:lnTo>
                    <a:pt x="13" y="9"/>
                  </a:lnTo>
                  <a:lnTo>
                    <a:pt x="18" y="0"/>
                  </a:lnTo>
                  <a:lnTo>
                    <a:pt x="608" y="342"/>
                  </a:lnTo>
                  <a:lnTo>
                    <a:pt x="591" y="360"/>
                  </a:lnTo>
                  <a:lnTo>
                    <a:pt x="579" y="382"/>
                  </a:lnTo>
                  <a:lnTo>
                    <a:pt x="572" y="406"/>
                  </a:lnTo>
                  <a:lnTo>
                    <a:pt x="569" y="432"/>
                  </a:lnTo>
                  <a:lnTo>
                    <a:pt x="570" y="457"/>
                  </a:lnTo>
                  <a:lnTo>
                    <a:pt x="572" y="482"/>
                  </a:lnTo>
                  <a:lnTo>
                    <a:pt x="578" y="506"/>
                  </a:lnTo>
                  <a:lnTo>
                    <a:pt x="585" y="5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91"/>
            <p:cNvSpPr>
              <a:spLocks/>
            </p:cNvSpPr>
            <p:nvPr/>
          </p:nvSpPr>
          <p:spPr bwMode="auto">
            <a:xfrm>
              <a:off x="423" y="2492"/>
              <a:ext cx="376" cy="197"/>
            </a:xfrm>
            <a:custGeom>
              <a:avLst/>
              <a:gdLst>
                <a:gd name="T0" fmla="*/ 167 w 754"/>
                <a:gd name="T1" fmla="*/ 34 h 393"/>
                <a:gd name="T2" fmla="*/ 0 w 754"/>
                <a:gd name="T3" fmla="*/ 78 h 393"/>
                <a:gd name="T4" fmla="*/ 1 w 754"/>
                <a:gd name="T5" fmla="*/ 83 h 393"/>
                <a:gd name="T6" fmla="*/ 169 w 754"/>
                <a:gd name="T7" fmla="*/ 39 h 393"/>
                <a:gd name="T8" fmla="*/ 178 w 754"/>
                <a:gd name="T9" fmla="*/ 48 h 393"/>
                <a:gd name="T10" fmla="*/ 7 w 754"/>
                <a:gd name="T11" fmla="*/ 94 h 393"/>
                <a:gd name="T12" fmla="*/ 8 w 754"/>
                <a:gd name="T13" fmla="*/ 99 h 393"/>
                <a:gd name="T14" fmla="*/ 188 w 754"/>
                <a:gd name="T15" fmla="*/ 51 h 393"/>
                <a:gd name="T16" fmla="*/ 172 w 754"/>
                <a:gd name="T17" fmla="*/ 35 h 393"/>
                <a:gd name="T18" fmla="*/ 175 w 754"/>
                <a:gd name="T19" fmla="*/ 1 h 393"/>
                <a:gd name="T20" fmla="*/ 170 w 754"/>
                <a:gd name="T21" fmla="*/ 0 h 393"/>
                <a:gd name="T22" fmla="*/ 169 w 754"/>
                <a:gd name="T23" fmla="*/ 11 h 393"/>
                <a:gd name="T24" fmla="*/ 167 w 754"/>
                <a:gd name="T25" fmla="*/ 34 h 3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4"/>
                <a:gd name="T40" fmla="*/ 0 h 393"/>
                <a:gd name="T41" fmla="*/ 754 w 754"/>
                <a:gd name="T42" fmla="*/ 393 h 3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4" h="393">
                  <a:moveTo>
                    <a:pt x="671" y="135"/>
                  </a:moveTo>
                  <a:lnTo>
                    <a:pt x="0" y="309"/>
                  </a:lnTo>
                  <a:lnTo>
                    <a:pt x="5" y="330"/>
                  </a:lnTo>
                  <a:lnTo>
                    <a:pt x="678" y="155"/>
                  </a:lnTo>
                  <a:lnTo>
                    <a:pt x="715" y="192"/>
                  </a:lnTo>
                  <a:lnTo>
                    <a:pt x="29" y="374"/>
                  </a:lnTo>
                  <a:lnTo>
                    <a:pt x="35" y="393"/>
                  </a:lnTo>
                  <a:lnTo>
                    <a:pt x="754" y="203"/>
                  </a:lnTo>
                  <a:lnTo>
                    <a:pt x="691" y="139"/>
                  </a:lnTo>
                  <a:lnTo>
                    <a:pt x="701" y="1"/>
                  </a:lnTo>
                  <a:lnTo>
                    <a:pt x="681" y="0"/>
                  </a:lnTo>
                  <a:lnTo>
                    <a:pt x="679" y="42"/>
                  </a:lnTo>
                  <a:lnTo>
                    <a:pt x="671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92"/>
            <p:cNvSpPr>
              <a:spLocks/>
            </p:cNvSpPr>
            <p:nvPr/>
          </p:nvSpPr>
          <p:spPr bwMode="auto">
            <a:xfrm>
              <a:off x="452" y="2325"/>
              <a:ext cx="340" cy="156"/>
            </a:xfrm>
            <a:custGeom>
              <a:avLst/>
              <a:gdLst>
                <a:gd name="T0" fmla="*/ 9 w 681"/>
                <a:gd name="T1" fmla="*/ 39 h 312"/>
                <a:gd name="T2" fmla="*/ 1 w 681"/>
                <a:gd name="T3" fmla="*/ 48 h 312"/>
                <a:gd name="T4" fmla="*/ 0 w 681"/>
                <a:gd name="T5" fmla="*/ 62 h 312"/>
                <a:gd name="T6" fmla="*/ 1 w 681"/>
                <a:gd name="T7" fmla="*/ 73 h 312"/>
                <a:gd name="T8" fmla="*/ 2 w 681"/>
                <a:gd name="T9" fmla="*/ 78 h 312"/>
                <a:gd name="T10" fmla="*/ 169 w 681"/>
                <a:gd name="T11" fmla="*/ 35 h 312"/>
                <a:gd name="T12" fmla="*/ 170 w 681"/>
                <a:gd name="T13" fmla="*/ 0 h 312"/>
                <a:gd name="T14" fmla="*/ 9 w 681"/>
                <a:gd name="T15" fmla="*/ 39 h 3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1"/>
                <a:gd name="T25" fmla="*/ 0 h 312"/>
                <a:gd name="T26" fmla="*/ 681 w 681"/>
                <a:gd name="T27" fmla="*/ 312 h 3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1" h="312">
                  <a:moveTo>
                    <a:pt x="39" y="155"/>
                  </a:moveTo>
                  <a:lnTo>
                    <a:pt x="5" y="195"/>
                  </a:lnTo>
                  <a:lnTo>
                    <a:pt x="0" y="251"/>
                  </a:lnTo>
                  <a:lnTo>
                    <a:pt x="7" y="289"/>
                  </a:lnTo>
                  <a:lnTo>
                    <a:pt x="8" y="312"/>
                  </a:lnTo>
                  <a:lnTo>
                    <a:pt x="676" y="138"/>
                  </a:lnTo>
                  <a:lnTo>
                    <a:pt x="681" y="0"/>
                  </a:lnTo>
                  <a:lnTo>
                    <a:pt x="39" y="1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93"/>
            <p:cNvSpPr>
              <a:spLocks/>
            </p:cNvSpPr>
            <p:nvPr/>
          </p:nvSpPr>
          <p:spPr bwMode="auto">
            <a:xfrm>
              <a:off x="456" y="2396"/>
              <a:ext cx="360" cy="116"/>
            </a:xfrm>
            <a:custGeom>
              <a:avLst/>
              <a:gdLst>
                <a:gd name="T0" fmla="*/ 0 w 720"/>
                <a:gd name="T1" fmla="*/ 44 h 234"/>
                <a:gd name="T2" fmla="*/ 7 w 720"/>
                <a:gd name="T3" fmla="*/ 58 h 234"/>
                <a:gd name="T4" fmla="*/ 180 w 720"/>
                <a:gd name="T5" fmla="*/ 13 h 234"/>
                <a:gd name="T6" fmla="*/ 166 w 720"/>
                <a:gd name="T7" fmla="*/ 0 h 234"/>
                <a:gd name="T8" fmla="*/ 0 w 720"/>
                <a:gd name="T9" fmla="*/ 44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234"/>
                <a:gd name="T17" fmla="*/ 720 w 720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234">
                  <a:moveTo>
                    <a:pt x="0" y="179"/>
                  </a:moveTo>
                  <a:lnTo>
                    <a:pt x="29" y="234"/>
                  </a:lnTo>
                  <a:lnTo>
                    <a:pt x="720" y="54"/>
                  </a:lnTo>
                  <a:lnTo>
                    <a:pt x="664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94"/>
            <p:cNvSpPr>
              <a:spLocks/>
            </p:cNvSpPr>
            <p:nvPr/>
          </p:nvSpPr>
          <p:spPr bwMode="auto">
            <a:xfrm>
              <a:off x="156" y="2179"/>
              <a:ext cx="676" cy="340"/>
            </a:xfrm>
            <a:custGeom>
              <a:avLst/>
              <a:gdLst>
                <a:gd name="T0" fmla="*/ 160 w 1350"/>
                <a:gd name="T1" fmla="*/ 114 h 680"/>
                <a:gd name="T2" fmla="*/ 339 w 1350"/>
                <a:gd name="T3" fmla="*/ 71 h 680"/>
                <a:gd name="T4" fmla="*/ 187 w 1350"/>
                <a:gd name="T5" fmla="*/ 0 h 680"/>
                <a:gd name="T6" fmla="*/ 7 w 1350"/>
                <a:gd name="T7" fmla="*/ 21 h 680"/>
                <a:gd name="T8" fmla="*/ 6 w 1350"/>
                <a:gd name="T9" fmla="*/ 22 h 680"/>
                <a:gd name="T10" fmla="*/ 5 w 1350"/>
                <a:gd name="T11" fmla="*/ 25 h 680"/>
                <a:gd name="T12" fmla="*/ 3 w 1350"/>
                <a:gd name="T13" fmla="*/ 30 h 680"/>
                <a:gd name="T14" fmla="*/ 1 w 1350"/>
                <a:gd name="T15" fmla="*/ 37 h 680"/>
                <a:gd name="T16" fmla="*/ 0 w 1350"/>
                <a:gd name="T17" fmla="*/ 44 h 680"/>
                <a:gd name="T18" fmla="*/ 1 w 1350"/>
                <a:gd name="T19" fmla="*/ 52 h 680"/>
                <a:gd name="T20" fmla="*/ 5 w 1350"/>
                <a:gd name="T21" fmla="*/ 62 h 680"/>
                <a:gd name="T22" fmla="*/ 11 w 1350"/>
                <a:gd name="T23" fmla="*/ 72 h 680"/>
                <a:gd name="T24" fmla="*/ 11 w 1350"/>
                <a:gd name="T25" fmla="*/ 73 h 680"/>
                <a:gd name="T26" fmla="*/ 11 w 1350"/>
                <a:gd name="T27" fmla="*/ 73 h 680"/>
                <a:gd name="T28" fmla="*/ 11 w 1350"/>
                <a:gd name="T29" fmla="*/ 73 h 680"/>
                <a:gd name="T30" fmla="*/ 158 w 1350"/>
                <a:gd name="T31" fmla="*/ 170 h 680"/>
                <a:gd name="T32" fmla="*/ 159 w 1350"/>
                <a:gd name="T33" fmla="*/ 168 h 680"/>
                <a:gd name="T34" fmla="*/ 157 w 1350"/>
                <a:gd name="T35" fmla="*/ 163 h 680"/>
                <a:gd name="T36" fmla="*/ 157 w 1350"/>
                <a:gd name="T37" fmla="*/ 162 h 680"/>
                <a:gd name="T38" fmla="*/ 157 w 1350"/>
                <a:gd name="T39" fmla="*/ 162 h 680"/>
                <a:gd name="T40" fmla="*/ 156 w 1350"/>
                <a:gd name="T41" fmla="*/ 161 h 680"/>
                <a:gd name="T42" fmla="*/ 155 w 1350"/>
                <a:gd name="T43" fmla="*/ 157 h 680"/>
                <a:gd name="T44" fmla="*/ 153 w 1350"/>
                <a:gd name="T45" fmla="*/ 151 h 680"/>
                <a:gd name="T46" fmla="*/ 151 w 1350"/>
                <a:gd name="T47" fmla="*/ 143 h 680"/>
                <a:gd name="T48" fmla="*/ 150 w 1350"/>
                <a:gd name="T49" fmla="*/ 135 h 680"/>
                <a:gd name="T50" fmla="*/ 151 w 1350"/>
                <a:gd name="T51" fmla="*/ 127 h 680"/>
                <a:gd name="T52" fmla="*/ 154 w 1350"/>
                <a:gd name="T53" fmla="*/ 120 h 680"/>
                <a:gd name="T54" fmla="*/ 160 w 1350"/>
                <a:gd name="T55" fmla="*/ 114 h 6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50"/>
                <a:gd name="T85" fmla="*/ 0 h 680"/>
                <a:gd name="T86" fmla="*/ 1350 w 1350"/>
                <a:gd name="T87" fmla="*/ 680 h 68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50" h="680">
                  <a:moveTo>
                    <a:pt x="640" y="457"/>
                  </a:moveTo>
                  <a:lnTo>
                    <a:pt x="1350" y="281"/>
                  </a:lnTo>
                  <a:lnTo>
                    <a:pt x="744" y="0"/>
                  </a:lnTo>
                  <a:lnTo>
                    <a:pt x="27" y="85"/>
                  </a:lnTo>
                  <a:lnTo>
                    <a:pt x="24" y="89"/>
                  </a:lnTo>
                  <a:lnTo>
                    <a:pt x="17" y="101"/>
                  </a:lnTo>
                  <a:lnTo>
                    <a:pt x="9" y="120"/>
                  </a:lnTo>
                  <a:lnTo>
                    <a:pt x="2" y="145"/>
                  </a:lnTo>
                  <a:lnTo>
                    <a:pt x="0" y="176"/>
                  </a:lnTo>
                  <a:lnTo>
                    <a:pt x="4" y="210"/>
                  </a:lnTo>
                  <a:lnTo>
                    <a:pt x="17" y="248"/>
                  </a:lnTo>
                  <a:lnTo>
                    <a:pt x="42" y="288"/>
                  </a:lnTo>
                  <a:lnTo>
                    <a:pt x="43" y="291"/>
                  </a:lnTo>
                  <a:lnTo>
                    <a:pt x="632" y="680"/>
                  </a:lnTo>
                  <a:lnTo>
                    <a:pt x="634" y="670"/>
                  </a:lnTo>
                  <a:lnTo>
                    <a:pt x="627" y="650"/>
                  </a:lnTo>
                  <a:lnTo>
                    <a:pt x="627" y="648"/>
                  </a:lnTo>
                  <a:lnTo>
                    <a:pt x="623" y="642"/>
                  </a:lnTo>
                  <a:lnTo>
                    <a:pt x="617" y="625"/>
                  </a:lnTo>
                  <a:lnTo>
                    <a:pt x="609" y="601"/>
                  </a:lnTo>
                  <a:lnTo>
                    <a:pt x="603" y="571"/>
                  </a:lnTo>
                  <a:lnTo>
                    <a:pt x="600" y="540"/>
                  </a:lnTo>
                  <a:lnTo>
                    <a:pt x="604" y="508"/>
                  </a:lnTo>
                  <a:lnTo>
                    <a:pt x="616" y="480"/>
                  </a:lnTo>
                  <a:lnTo>
                    <a:pt x="640" y="4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95"/>
            <p:cNvSpPr>
              <a:spLocks/>
            </p:cNvSpPr>
            <p:nvPr/>
          </p:nvSpPr>
          <p:spPr bwMode="auto">
            <a:xfrm>
              <a:off x="193" y="2191"/>
              <a:ext cx="602" cy="205"/>
            </a:xfrm>
            <a:custGeom>
              <a:avLst/>
              <a:gdLst>
                <a:gd name="T0" fmla="*/ 301 w 1205"/>
                <a:gd name="T1" fmla="*/ 63 h 408"/>
                <a:gd name="T2" fmla="*/ 142 w 1205"/>
                <a:gd name="T3" fmla="*/ 103 h 408"/>
                <a:gd name="T4" fmla="*/ 0 w 1205"/>
                <a:gd name="T5" fmla="*/ 20 h 408"/>
                <a:gd name="T6" fmla="*/ 167 w 1205"/>
                <a:gd name="T7" fmla="*/ 0 h 408"/>
                <a:gd name="T8" fmla="*/ 301 w 1205"/>
                <a:gd name="T9" fmla="*/ 63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5"/>
                <a:gd name="T16" fmla="*/ 0 h 408"/>
                <a:gd name="T17" fmla="*/ 1205 w 1205"/>
                <a:gd name="T18" fmla="*/ 408 h 4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5" h="408">
                  <a:moveTo>
                    <a:pt x="1205" y="250"/>
                  </a:moveTo>
                  <a:lnTo>
                    <a:pt x="570" y="408"/>
                  </a:lnTo>
                  <a:lnTo>
                    <a:pt x="0" y="79"/>
                  </a:lnTo>
                  <a:lnTo>
                    <a:pt x="668" y="0"/>
                  </a:lnTo>
                  <a:lnTo>
                    <a:pt x="1205" y="250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96"/>
            <p:cNvSpPr>
              <a:spLocks/>
            </p:cNvSpPr>
            <p:nvPr/>
          </p:nvSpPr>
          <p:spPr bwMode="auto">
            <a:xfrm>
              <a:off x="167" y="2234"/>
              <a:ext cx="298" cy="259"/>
            </a:xfrm>
            <a:custGeom>
              <a:avLst/>
              <a:gdLst>
                <a:gd name="T0" fmla="*/ 144 w 594"/>
                <a:gd name="T1" fmla="*/ 129 h 519"/>
                <a:gd name="T2" fmla="*/ 9 w 594"/>
                <a:gd name="T3" fmla="*/ 40 h 519"/>
                <a:gd name="T4" fmla="*/ 5 w 594"/>
                <a:gd name="T5" fmla="*/ 33 h 519"/>
                <a:gd name="T6" fmla="*/ 2 w 594"/>
                <a:gd name="T7" fmla="*/ 26 h 519"/>
                <a:gd name="T8" fmla="*/ 1 w 594"/>
                <a:gd name="T9" fmla="*/ 20 h 519"/>
                <a:gd name="T10" fmla="*/ 0 w 594"/>
                <a:gd name="T11" fmla="*/ 14 h 519"/>
                <a:gd name="T12" fmla="*/ 1 w 594"/>
                <a:gd name="T13" fmla="*/ 9 h 519"/>
                <a:gd name="T14" fmla="*/ 2 w 594"/>
                <a:gd name="T15" fmla="*/ 5 h 519"/>
                <a:gd name="T16" fmla="*/ 3 w 594"/>
                <a:gd name="T17" fmla="*/ 2 h 519"/>
                <a:gd name="T18" fmla="*/ 5 w 594"/>
                <a:gd name="T19" fmla="*/ 0 h 519"/>
                <a:gd name="T20" fmla="*/ 150 w 594"/>
                <a:gd name="T21" fmla="*/ 83 h 519"/>
                <a:gd name="T22" fmla="*/ 145 w 594"/>
                <a:gd name="T23" fmla="*/ 88 h 519"/>
                <a:gd name="T24" fmla="*/ 142 w 594"/>
                <a:gd name="T25" fmla="*/ 93 h 519"/>
                <a:gd name="T26" fmla="*/ 141 w 594"/>
                <a:gd name="T27" fmla="*/ 99 h 519"/>
                <a:gd name="T28" fmla="*/ 140 w 594"/>
                <a:gd name="T29" fmla="*/ 105 h 519"/>
                <a:gd name="T30" fmla="*/ 140 w 594"/>
                <a:gd name="T31" fmla="*/ 112 h 519"/>
                <a:gd name="T32" fmla="*/ 141 w 594"/>
                <a:gd name="T33" fmla="*/ 118 h 519"/>
                <a:gd name="T34" fmla="*/ 142 w 594"/>
                <a:gd name="T35" fmla="*/ 124 h 519"/>
                <a:gd name="T36" fmla="*/ 144 w 594"/>
                <a:gd name="T37" fmla="*/ 129 h 5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4"/>
                <a:gd name="T58" fmla="*/ 0 h 519"/>
                <a:gd name="T59" fmla="*/ 594 w 594"/>
                <a:gd name="T60" fmla="*/ 519 h 5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4" h="519">
                  <a:moveTo>
                    <a:pt x="572" y="519"/>
                  </a:moveTo>
                  <a:lnTo>
                    <a:pt x="36" y="162"/>
                  </a:lnTo>
                  <a:lnTo>
                    <a:pt x="18" y="133"/>
                  </a:lnTo>
                  <a:lnTo>
                    <a:pt x="7" y="106"/>
                  </a:lnTo>
                  <a:lnTo>
                    <a:pt x="1" y="82"/>
                  </a:lnTo>
                  <a:lnTo>
                    <a:pt x="0" y="59"/>
                  </a:lnTo>
                  <a:lnTo>
                    <a:pt x="2" y="39"/>
                  </a:lnTo>
                  <a:lnTo>
                    <a:pt x="7" y="23"/>
                  </a:lnTo>
                  <a:lnTo>
                    <a:pt x="11" y="9"/>
                  </a:lnTo>
                  <a:lnTo>
                    <a:pt x="17" y="0"/>
                  </a:lnTo>
                  <a:lnTo>
                    <a:pt x="594" y="335"/>
                  </a:lnTo>
                  <a:lnTo>
                    <a:pt x="578" y="353"/>
                  </a:lnTo>
                  <a:lnTo>
                    <a:pt x="567" y="375"/>
                  </a:lnTo>
                  <a:lnTo>
                    <a:pt x="560" y="398"/>
                  </a:lnTo>
                  <a:lnTo>
                    <a:pt x="556" y="422"/>
                  </a:lnTo>
                  <a:lnTo>
                    <a:pt x="558" y="448"/>
                  </a:lnTo>
                  <a:lnTo>
                    <a:pt x="560" y="473"/>
                  </a:lnTo>
                  <a:lnTo>
                    <a:pt x="566" y="497"/>
                  </a:lnTo>
                  <a:lnTo>
                    <a:pt x="572" y="519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97"/>
            <p:cNvSpPr>
              <a:spLocks/>
            </p:cNvSpPr>
            <p:nvPr/>
          </p:nvSpPr>
          <p:spPr bwMode="auto">
            <a:xfrm>
              <a:off x="455" y="2325"/>
              <a:ext cx="370" cy="194"/>
            </a:xfrm>
            <a:custGeom>
              <a:avLst/>
              <a:gdLst>
                <a:gd name="T0" fmla="*/ 165 w 738"/>
                <a:gd name="T1" fmla="*/ 33 h 387"/>
                <a:gd name="T2" fmla="*/ 0 w 738"/>
                <a:gd name="T3" fmla="*/ 76 h 387"/>
                <a:gd name="T4" fmla="*/ 2 w 738"/>
                <a:gd name="T5" fmla="*/ 81 h 387"/>
                <a:gd name="T6" fmla="*/ 167 w 738"/>
                <a:gd name="T7" fmla="*/ 38 h 387"/>
                <a:gd name="T8" fmla="*/ 175 w 738"/>
                <a:gd name="T9" fmla="*/ 48 h 387"/>
                <a:gd name="T10" fmla="*/ 8 w 738"/>
                <a:gd name="T11" fmla="*/ 92 h 387"/>
                <a:gd name="T12" fmla="*/ 9 w 738"/>
                <a:gd name="T13" fmla="*/ 97 h 387"/>
                <a:gd name="T14" fmla="*/ 186 w 738"/>
                <a:gd name="T15" fmla="*/ 50 h 387"/>
                <a:gd name="T16" fmla="*/ 170 w 738"/>
                <a:gd name="T17" fmla="*/ 35 h 387"/>
                <a:gd name="T18" fmla="*/ 172 w 738"/>
                <a:gd name="T19" fmla="*/ 1 h 387"/>
                <a:gd name="T20" fmla="*/ 168 w 738"/>
                <a:gd name="T21" fmla="*/ 0 h 387"/>
                <a:gd name="T22" fmla="*/ 167 w 738"/>
                <a:gd name="T23" fmla="*/ 9 h 387"/>
                <a:gd name="T24" fmla="*/ 165 w 738"/>
                <a:gd name="T25" fmla="*/ 33 h 38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8"/>
                <a:gd name="T40" fmla="*/ 0 h 387"/>
                <a:gd name="T41" fmla="*/ 738 w 738"/>
                <a:gd name="T42" fmla="*/ 387 h 38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8" h="387">
                  <a:moveTo>
                    <a:pt x="658" y="132"/>
                  </a:moveTo>
                  <a:lnTo>
                    <a:pt x="0" y="304"/>
                  </a:lnTo>
                  <a:lnTo>
                    <a:pt x="5" y="324"/>
                  </a:lnTo>
                  <a:lnTo>
                    <a:pt x="664" y="152"/>
                  </a:lnTo>
                  <a:lnTo>
                    <a:pt x="699" y="189"/>
                  </a:lnTo>
                  <a:lnTo>
                    <a:pt x="29" y="366"/>
                  </a:lnTo>
                  <a:lnTo>
                    <a:pt x="34" y="387"/>
                  </a:lnTo>
                  <a:lnTo>
                    <a:pt x="738" y="199"/>
                  </a:lnTo>
                  <a:lnTo>
                    <a:pt x="676" y="137"/>
                  </a:lnTo>
                  <a:lnTo>
                    <a:pt x="687" y="1"/>
                  </a:lnTo>
                  <a:lnTo>
                    <a:pt x="668" y="0"/>
                  </a:lnTo>
                  <a:lnTo>
                    <a:pt x="665" y="36"/>
                  </a:lnTo>
                  <a:lnTo>
                    <a:pt x="658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98"/>
            <p:cNvSpPr>
              <a:spLocks/>
            </p:cNvSpPr>
            <p:nvPr/>
          </p:nvSpPr>
          <p:spPr bwMode="auto">
            <a:xfrm>
              <a:off x="471" y="2125"/>
              <a:ext cx="321" cy="200"/>
            </a:xfrm>
            <a:custGeom>
              <a:avLst/>
              <a:gdLst>
                <a:gd name="T0" fmla="*/ 7 w 643"/>
                <a:gd name="T1" fmla="*/ 56 h 401"/>
                <a:gd name="T2" fmla="*/ 0 w 643"/>
                <a:gd name="T3" fmla="*/ 68 h 401"/>
                <a:gd name="T4" fmla="*/ 0 w 643"/>
                <a:gd name="T5" fmla="*/ 83 h 401"/>
                <a:gd name="T6" fmla="*/ 2 w 643"/>
                <a:gd name="T7" fmla="*/ 94 h 401"/>
                <a:gd name="T8" fmla="*/ 3 w 643"/>
                <a:gd name="T9" fmla="*/ 100 h 401"/>
                <a:gd name="T10" fmla="*/ 160 w 643"/>
                <a:gd name="T11" fmla="*/ 37 h 401"/>
                <a:gd name="T12" fmla="*/ 158 w 643"/>
                <a:gd name="T13" fmla="*/ 0 h 401"/>
                <a:gd name="T14" fmla="*/ 7 w 643"/>
                <a:gd name="T15" fmla="*/ 56 h 4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3"/>
                <a:gd name="T25" fmla="*/ 0 h 401"/>
                <a:gd name="T26" fmla="*/ 643 w 643"/>
                <a:gd name="T27" fmla="*/ 401 h 4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3" h="401">
                  <a:moveTo>
                    <a:pt x="30" y="227"/>
                  </a:moveTo>
                  <a:lnTo>
                    <a:pt x="0" y="274"/>
                  </a:lnTo>
                  <a:lnTo>
                    <a:pt x="1" y="335"/>
                  </a:lnTo>
                  <a:lnTo>
                    <a:pt x="11" y="377"/>
                  </a:lnTo>
                  <a:lnTo>
                    <a:pt x="15" y="401"/>
                  </a:lnTo>
                  <a:lnTo>
                    <a:pt x="643" y="149"/>
                  </a:lnTo>
                  <a:lnTo>
                    <a:pt x="635" y="0"/>
                  </a:lnTo>
                  <a:lnTo>
                    <a:pt x="30" y="2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99"/>
            <p:cNvSpPr>
              <a:spLocks/>
            </p:cNvSpPr>
            <p:nvPr/>
          </p:nvSpPr>
          <p:spPr bwMode="auto">
            <a:xfrm>
              <a:off x="478" y="2201"/>
              <a:ext cx="342" cy="157"/>
            </a:xfrm>
            <a:custGeom>
              <a:avLst/>
              <a:gdLst>
                <a:gd name="T0" fmla="*/ 0 w 683"/>
                <a:gd name="T1" fmla="*/ 64 h 316"/>
                <a:gd name="T2" fmla="*/ 9 w 683"/>
                <a:gd name="T3" fmla="*/ 78 h 316"/>
                <a:gd name="T4" fmla="*/ 171 w 683"/>
                <a:gd name="T5" fmla="*/ 13 h 316"/>
                <a:gd name="T6" fmla="*/ 156 w 683"/>
                <a:gd name="T7" fmla="*/ 0 h 316"/>
                <a:gd name="T8" fmla="*/ 0 w 683"/>
                <a:gd name="T9" fmla="*/ 64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3"/>
                <a:gd name="T16" fmla="*/ 0 h 316"/>
                <a:gd name="T17" fmla="*/ 683 w 68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3" h="316">
                  <a:moveTo>
                    <a:pt x="0" y="258"/>
                  </a:moveTo>
                  <a:lnTo>
                    <a:pt x="34" y="316"/>
                  </a:lnTo>
                  <a:lnTo>
                    <a:pt x="683" y="52"/>
                  </a:lnTo>
                  <a:lnTo>
                    <a:pt x="623" y="0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100"/>
            <p:cNvSpPr>
              <a:spLocks/>
            </p:cNvSpPr>
            <p:nvPr/>
          </p:nvSpPr>
          <p:spPr bwMode="auto">
            <a:xfrm>
              <a:off x="166" y="1988"/>
              <a:ext cx="660" cy="377"/>
            </a:xfrm>
            <a:custGeom>
              <a:avLst/>
              <a:gdLst>
                <a:gd name="T0" fmla="*/ 162 w 1321"/>
                <a:gd name="T1" fmla="*/ 128 h 753"/>
                <a:gd name="T2" fmla="*/ 330 w 1321"/>
                <a:gd name="T3" fmla="*/ 64 h 753"/>
                <a:gd name="T4" fmla="*/ 176 w 1321"/>
                <a:gd name="T5" fmla="*/ 0 h 753"/>
                <a:gd name="T6" fmla="*/ 4 w 1321"/>
                <a:gd name="T7" fmla="*/ 39 h 753"/>
                <a:gd name="T8" fmla="*/ 3 w 1321"/>
                <a:gd name="T9" fmla="*/ 40 h 753"/>
                <a:gd name="T10" fmla="*/ 2 w 1321"/>
                <a:gd name="T11" fmla="*/ 44 h 753"/>
                <a:gd name="T12" fmla="*/ 1 w 1321"/>
                <a:gd name="T13" fmla="*/ 49 h 753"/>
                <a:gd name="T14" fmla="*/ 0 w 1321"/>
                <a:gd name="T15" fmla="*/ 56 h 753"/>
                <a:gd name="T16" fmla="*/ 0 w 1321"/>
                <a:gd name="T17" fmla="*/ 65 h 753"/>
                <a:gd name="T18" fmla="*/ 2 w 1321"/>
                <a:gd name="T19" fmla="*/ 75 h 753"/>
                <a:gd name="T20" fmla="*/ 6 w 1321"/>
                <a:gd name="T21" fmla="*/ 85 h 753"/>
                <a:gd name="T22" fmla="*/ 13 w 1321"/>
                <a:gd name="T23" fmla="*/ 96 h 753"/>
                <a:gd name="T24" fmla="*/ 13 w 1321"/>
                <a:gd name="T25" fmla="*/ 96 h 753"/>
                <a:gd name="T26" fmla="*/ 14 w 1321"/>
                <a:gd name="T27" fmla="*/ 96 h 753"/>
                <a:gd name="T28" fmla="*/ 14 w 1321"/>
                <a:gd name="T29" fmla="*/ 96 h 753"/>
                <a:gd name="T30" fmla="*/ 14 w 1321"/>
                <a:gd name="T31" fmla="*/ 96 h 753"/>
                <a:gd name="T32" fmla="*/ 14 w 1321"/>
                <a:gd name="T33" fmla="*/ 96 h 753"/>
                <a:gd name="T34" fmla="*/ 14 w 1321"/>
                <a:gd name="T35" fmla="*/ 96 h 753"/>
                <a:gd name="T36" fmla="*/ 166 w 1321"/>
                <a:gd name="T37" fmla="*/ 189 h 753"/>
                <a:gd name="T38" fmla="*/ 166 w 1321"/>
                <a:gd name="T39" fmla="*/ 186 h 753"/>
                <a:gd name="T40" fmla="*/ 164 w 1321"/>
                <a:gd name="T41" fmla="*/ 181 h 753"/>
                <a:gd name="T42" fmla="*/ 164 w 1321"/>
                <a:gd name="T43" fmla="*/ 181 h 753"/>
                <a:gd name="T44" fmla="*/ 164 w 1321"/>
                <a:gd name="T45" fmla="*/ 181 h 753"/>
                <a:gd name="T46" fmla="*/ 163 w 1321"/>
                <a:gd name="T47" fmla="*/ 179 h 753"/>
                <a:gd name="T48" fmla="*/ 161 w 1321"/>
                <a:gd name="T49" fmla="*/ 174 h 753"/>
                <a:gd name="T50" fmla="*/ 158 w 1321"/>
                <a:gd name="T51" fmla="*/ 168 h 753"/>
                <a:gd name="T52" fmla="*/ 156 w 1321"/>
                <a:gd name="T53" fmla="*/ 160 h 753"/>
                <a:gd name="T54" fmla="*/ 155 w 1321"/>
                <a:gd name="T55" fmla="*/ 151 h 753"/>
                <a:gd name="T56" fmla="*/ 155 w 1321"/>
                <a:gd name="T57" fmla="*/ 143 h 753"/>
                <a:gd name="T58" fmla="*/ 157 w 1321"/>
                <a:gd name="T59" fmla="*/ 135 h 753"/>
                <a:gd name="T60" fmla="*/ 162 w 1321"/>
                <a:gd name="T61" fmla="*/ 128 h 75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21"/>
                <a:gd name="T94" fmla="*/ 0 h 753"/>
                <a:gd name="T95" fmla="*/ 1321 w 1321"/>
                <a:gd name="T96" fmla="*/ 753 h 75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21" h="753">
                  <a:moveTo>
                    <a:pt x="650" y="509"/>
                  </a:moveTo>
                  <a:lnTo>
                    <a:pt x="1321" y="255"/>
                  </a:lnTo>
                  <a:lnTo>
                    <a:pt x="704" y="0"/>
                  </a:lnTo>
                  <a:lnTo>
                    <a:pt x="17" y="154"/>
                  </a:lnTo>
                  <a:lnTo>
                    <a:pt x="15" y="159"/>
                  </a:lnTo>
                  <a:lnTo>
                    <a:pt x="9" y="173"/>
                  </a:lnTo>
                  <a:lnTo>
                    <a:pt x="4" y="195"/>
                  </a:lnTo>
                  <a:lnTo>
                    <a:pt x="0" y="224"/>
                  </a:lnTo>
                  <a:lnTo>
                    <a:pt x="1" y="258"/>
                  </a:lnTo>
                  <a:lnTo>
                    <a:pt x="9" y="298"/>
                  </a:lnTo>
                  <a:lnTo>
                    <a:pt x="27" y="339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57" y="383"/>
                  </a:lnTo>
                  <a:lnTo>
                    <a:pt x="58" y="384"/>
                  </a:lnTo>
                  <a:lnTo>
                    <a:pt x="666" y="753"/>
                  </a:lnTo>
                  <a:lnTo>
                    <a:pt x="666" y="743"/>
                  </a:lnTo>
                  <a:lnTo>
                    <a:pt x="657" y="721"/>
                  </a:lnTo>
                  <a:lnTo>
                    <a:pt x="654" y="714"/>
                  </a:lnTo>
                  <a:lnTo>
                    <a:pt x="645" y="696"/>
                  </a:lnTo>
                  <a:lnTo>
                    <a:pt x="635" y="670"/>
                  </a:lnTo>
                  <a:lnTo>
                    <a:pt x="626" y="638"/>
                  </a:lnTo>
                  <a:lnTo>
                    <a:pt x="620" y="604"/>
                  </a:lnTo>
                  <a:lnTo>
                    <a:pt x="621" y="569"/>
                  </a:lnTo>
                  <a:lnTo>
                    <a:pt x="629" y="537"/>
                  </a:lnTo>
                  <a:lnTo>
                    <a:pt x="650" y="5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198" y="2002"/>
              <a:ext cx="593" cy="227"/>
            </a:xfrm>
            <a:custGeom>
              <a:avLst/>
              <a:gdLst>
                <a:gd name="T0" fmla="*/ 297 w 1186"/>
                <a:gd name="T1" fmla="*/ 56 h 456"/>
                <a:gd name="T2" fmla="*/ 147 w 1186"/>
                <a:gd name="T3" fmla="*/ 113 h 456"/>
                <a:gd name="T4" fmla="*/ 0 w 1186"/>
                <a:gd name="T5" fmla="*/ 36 h 456"/>
                <a:gd name="T6" fmla="*/ 159 w 1186"/>
                <a:gd name="T7" fmla="*/ 0 h 456"/>
                <a:gd name="T8" fmla="*/ 297 w 1186"/>
                <a:gd name="T9" fmla="*/ 5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6"/>
                <a:gd name="T16" fmla="*/ 0 h 456"/>
                <a:gd name="T17" fmla="*/ 1186 w 1186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6" h="456">
                  <a:moveTo>
                    <a:pt x="1186" y="226"/>
                  </a:moveTo>
                  <a:lnTo>
                    <a:pt x="586" y="456"/>
                  </a:lnTo>
                  <a:lnTo>
                    <a:pt x="0" y="144"/>
                  </a:lnTo>
                  <a:lnTo>
                    <a:pt x="639" y="0"/>
                  </a:lnTo>
                  <a:lnTo>
                    <a:pt x="1186" y="2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102"/>
            <p:cNvSpPr>
              <a:spLocks/>
            </p:cNvSpPr>
            <p:nvPr/>
          </p:nvSpPr>
          <p:spPr bwMode="auto">
            <a:xfrm>
              <a:off x="177" y="2079"/>
              <a:ext cx="302" cy="260"/>
            </a:xfrm>
            <a:custGeom>
              <a:avLst/>
              <a:gdLst>
                <a:gd name="T0" fmla="*/ 150 w 605"/>
                <a:gd name="T1" fmla="*/ 130 h 522"/>
                <a:gd name="T2" fmla="*/ 11 w 605"/>
                <a:gd name="T3" fmla="*/ 45 h 522"/>
                <a:gd name="T4" fmla="*/ 6 w 605"/>
                <a:gd name="T5" fmla="*/ 37 h 522"/>
                <a:gd name="T6" fmla="*/ 3 w 605"/>
                <a:gd name="T7" fmla="*/ 30 h 522"/>
                <a:gd name="T8" fmla="*/ 0 w 605"/>
                <a:gd name="T9" fmla="*/ 23 h 522"/>
                <a:gd name="T10" fmla="*/ 0 w 605"/>
                <a:gd name="T11" fmla="*/ 17 h 522"/>
                <a:gd name="T12" fmla="*/ 0 w 605"/>
                <a:gd name="T13" fmla="*/ 11 h 522"/>
                <a:gd name="T14" fmla="*/ 0 w 605"/>
                <a:gd name="T15" fmla="*/ 6 h 522"/>
                <a:gd name="T16" fmla="*/ 1 w 605"/>
                <a:gd name="T17" fmla="*/ 3 h 522"/>
                <a:gd name="T18" fmla="*/ 2 w 605"/>
                <a:gd name="T19" fmla="*/ 0 h 522"/>
                <a:gd name="T20" fmla="*/ 151 w 605"/>
                <a:gd name="T21" fmla="*/ 79 h 522"/>
                <a:gd name="T22" fmla="*/ 147 w 605"/>
                <a:gd name="T23" fmla="*/ 84 h 522"/>
                <a:gd name="T24" fmla="*/ 145 w 605"/>
                <a:gd name="T25" fmla="*/ 90 h 522"/>
                <a:gd name="T26" fmla="*/ 144 w 605"/>
                <a:gd name="T27" fmla="*/ 97 h 522"/>
                <a:gd name="T28" fmla="*/ 144 w 605"/>
                <a:gd name="T29" fmla="*/ 104 h 522"/>
                <a:gd name="T30" fmla="*/ 145 w 605"/>
                <a:gd name="T31" fmla="*/ 111 h 522"/>
                <a:gd name="T32" fmla="*/ 146 w 605"/>
                <a:gd name="T33" fmla="*/ 117 h 522"/>
                <a:gd name="T34" fmla="*/ 148 w 605"/>
                <a:gd name="T35" fmla="*/ 124 h 522"/>
                <a:gd name="T36" fmla="*/ 150 w 605"/>
                <a:gd name="T37" fmla="*/ 130 h 5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5"/>
                <a:gd name="T58" fmla="*/ 0 h 522"/>
                <a:gd name="T59" fmla="*/ 605 w 605"/>
                <a:gd name="T60" fmla="*/ 522 h 5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5" h="522">
                  <a:moveTo>
                    <a:pt x="602" y="522"/>
                  </a:moveTo>
                  <a:lnTo>
                    <a:pt x="47" y="180"/>
                  </a:lnTo>
                  <a:lnTo>
                    <a:pt x="26" y="149"/>
                  </a:lnTo>
                  <a:lnTo>
                    <a:pt x="12" y="120"/>
                  </a:lnTo>
                  <a:lnTo>
                    <a:pt x="3" y="94"/>
                  </a:lnTo>
                  <a:lnTo>
                    <a:pt x="0" y="68"/>
                  </a:lnTo>
                  <a:lnTo>
                    <a:pt x="0" y="46"/>
                  </a:lnTo>
                  <a:lnTo>
                    <a:pt x="2" y="27"/>
                  </a:lnTo>
                  <a:lnTo>
                    <a:pt x="6" y="12"/>
                  </a:lnTo>
                  <a:lnTo>
                    <a:pt x="9" y="0"/>
                  </a:lnTo>
                  <a:lnTo>
                    <a:pt x="605" y="318"/>
                  </a:lnTo>
                  <a:lnTo>
                    <a:pt x="591" y="340"/>
                  </a:lnTo>
                  <a:lnTo>
                    <a:pt x="582" y="364"/>
                  </a:lnTo>
                  <a:lnTo>
                    <a:pt x="577" y="390"/>
                  </a:lnTo>
                  <a:lnTo>
                    <a:pt x="577" y="418"/>
                  </a:lnTo>
                  <a:lnTo>
                    <a:pt x="580" y="446"/>
                  </a:lnTo>
                  <a:lnTo>
                    <a:pt x="586" y="472"/>
                  </a:lnTo>
                  <a:lnTo>
                    <a:pt x="592" y="497"/>
                  </a:lnTo>
                  <a:lnTo>
                    <a:pt x="602" y="5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103"/>
            <p:cNvSpPr>
              <a:spLocks/>
            </p:cNvSpPr>
            <p:nvPr/>
          </p:nvSpPr>
          <p:spPr bwMode="auto">
            <a:xfrm>
              <a:off x="478" y="2125"/>
              <a:ext cx="351" cy="240"/>
            </a:xfrm>
            <a:custGeom>
              <a:avLst/>
              <a:gdLst>
                <a:gd name="T0" fmla="*/ 155 w 701"/>
                <a:gd name="T1" fmla="*/ 36 h 480"/>
                <a:gd name="T2" fmla="*/ 0 w 701"/>
                <a:gd name="T3" fmla="*/ 99 h 480"/>
                <a:gd name="T4" fmla="*/ 2 w 701"/>
                <a:gd name="T5" fmla="*/ 104 h 480"/>
                <a:gd name="T6" fmla="*/ 157 w 701"/>
                <a:gd name="T7" fmla="*/ 42 h 480"/>
                <a:gd name="T8" fmla="*/ 166 w 701"/>
                <a:gd name="T9" fmla="*/ 51 h 480"/>
                <a:gd name="T10" fmla="*/ 9 w 701"/>
                <a:gd name="T11" fmla="*/ 115 h 480"/>
                <a:gd name="T12" fmla="*/ 11 w 701"/>
                <a:gd name="T13" fmla="*/ 120 h 480"/>
                <a:gd name="T14" fmla="*/ 176 w 701"/>
                <a:gd name="T15" fmla="*/ 53 h 480"/>
                <a:gd name="T16" fmla="*/ 159 w 701"/>
                <a:gd name="T17" fmla="*/ 37 h 480"/>
                <a:gd name="T18" fmla="*/ 159 w 701"/>
                <a:gd name="T19" fmla="*/ 0 h 480"/>
                <a:gd name="T20" fmla="*/ 154 w 701"/>
                <a:gd name="T21" fmla="*/ 0 h 480"/>
                <a:gd name="T22" fmla="*/ 154 w 701"/>
                <a:gd name="T23" fmla="*/ 12 h 480"/>
                <a:gd name="T24" fmla="*/ 155 w 701"/>
                <a:gd name="T25" fmla="*/ 36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1"/>
                <a:gd name="T40" fmla="*/ 0 h 480"/>
                <a:gd name="T41" fmla="*/ 701 w 701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1" h="480">
                  <a:moveTo>
                    <a:pt x="617" y="144"/>
                  </a:moveTo>
                  <a:lnTo>
                    <a:pt x="0" y="394"/>
                  </a:lnTo>
                  <a:lnTo>
                    <a:pt x="6" y="416"/>
                  </a:lnTo>
                  <a:lnTo>
                    <a:pt x="626" y="165"/>
                  </a:lnTo>
                  <a:lnTo>
                    <a:pt x="663" y="201"/>
                  </a:lnTo>
                  <a:lnTo>
                    <a:pt x="33" y="459"/>
                  </a:lnTo>
                  <a:lnTo>
                    <a:pt x="41" y="480"/>
                  </a:lnTo>
                  <a:lnTo>
                    <a:pt x="701" y="209"/>
                  </a:lnTo>
                  <a:lnTo>
                    <a:pt x="636" y="148"/>
                  </a:lnTo>
                  <a:lnTo>
                    <a:pt x="634" y="0"/>
                  </a:lnTo>
                  <a:lnTo>
                    <a:pt x="615" y="0"/>
                  </a:lnTo>
                  <a:lnTo>
                    <a:pt x="616" y="46"/>
                  </a:lnTo>
                  <a:lnTo>
                    <a:pt x="617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104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105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106"/>
            <p:cNvSpPr>
              <a:spLocks/>
            </p:cNvSpPr>
            <p:nvPr/>
          </p:nvSpPr>
          <p:spPr bwMode="auto">
            <a:xfrm>
              <a:off x="430" y="1973"/>
              <a:ext cx="330" cy="151"/>
            </a:xfrm>
            <a:custGeom>
              <a:avLst/>
              <a:gdLst>
                <a:gd name="T0" fmla="*/ 10 w 659"/>
                <a:gd name="T1" fmla="*/ 38 h 301"/>
                <a:gd name="T2" fmla="*/ 2 w 659"/>
                <a:gd name="T3" fmla="*/ 48 h 301"/>
                <a:gd name="T4" fmla="*/ 0 w 659"/>
                <a:gd name="T5" fmla="*/ 61 h 301"/>
                <a:gd name="T6" fmla="*/ 2 w 659"/>
                <a:gd name="T7" fmla="*/ 70 h 301"/>
                <a:gd name="T8" fmla="*/ 2 w 659"/>
                <a:gd name="T9" fmla="*/ 76 h 301"/>
                <a:gd name="T10" fmla="*/ 164 w 659"/>
                <a:gd name="T11" fmla="*/ 34 h 301"/>
                <a:gd name="T12" fmla="*/ 165 w 659"/>
                <a:gd name="T13" fmla="*/ 0 h 301"/>
                <a:gd name="T14" fmla="*/ 10 w 659"/>
                <a:gd name="T15" fmla="*/ 3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9"/>
                <a:gd name="T25" fmla="*/ 0 h 301"/>
                <a:gd name="T26" fmla="*/ 659 w 659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9" h="301">
                  <a:moveTo>
                    <a:pt x="38" y="151"/>
                  </a:moveTo>
                  <a:lnTo>
                    <a:pt x="5" y="190"/>
                  </a:lnTo>
                  <a:lnTo>
                    <a:pt x="0" y="243"/>
                  </a:lnTo>
                  <a:lnTo>
                    <a:pt x="6" y="279"/>
                  </a:lnTo>
                  <a:lnTo>
                    <a:pt x="8" y="301"/>
                  </a:lnTo>
                  <a:lnTo>
                    <a:pt x="655" y="134"/>
                  </a:lnTo>
                  <a:lnTo>
                    <a:pt x="659" y="0"/>
                  </a:lnTo>
                  <a:lnTo>
                    <a:pt x="38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107"/>
            <p:cNvSpPr>
              <a:spLocks/>
            </p:cNvSpPr>
            <p:nvPr/>
          </p:nvSpPr>
          <p:spPr bwMode="auto">
            <a:xfrm>
              <a:off x="434" y="2042"/>
              <a:ext cx="349" cy="113"/>
            </a:xfrm>
            <a:custGeom>
              <a:avLst/>
              <a:gdLst>
                <a:gd name="T0" fmla="*/ 0 w 698"/>
                <a:gd name="T1" fmla="*/ 43 h 225"/>
                <a:gd name="T2" fmla="*/ 7 w 698"/>
                <a:gd name="T3" fmla="*/ 57 h 225"/>
                <a:gd name="T4" fmla="*/ 175 w 698"/>
                <a:gd name="T5" fmla="*/ 13 h 225"/>
                <a:gd name="T6" fmla="*/ 161 w 698"/>
                <a:gd name="T7" fmla="*/ 0 h 225"/>
                <a:gd name="T8" fmla="*/ 0 w 698"/>
                <a:gd name="T9" fmla="*/ 43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8"/>
                <a:gd name="T16" fmla="*/ 0 h 225"/>
                <a:gd name="T17" fmla="*/ 698 w 698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8" h="225">
                  <a:moveTo>
                    <a:pt x="0" y="171"/>
                  </a:moveTo>
                  <a:lnTo>
                    <a:pt x="29" y="225"/>
                  </a:lnTo>
                  <a:lnTo>
                    <a:pt x="698" y="50"/>
                  </a:lnTo>
                  <a:lnTo>
                    <a:pt x="644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108"/>
            <p:cNvSpPr>
              <a:spLocks/>
            </p:cNvSpPr>
            <p:nvPr/>
          </p:nvSpPr>
          <p:spPr bwMode="auto">
            <a:xfrm>
              <a:off x="144" y="1832"/>
              <a:ext cx="654" cy="329"/>
            </a:xfrm>
            <a:custGeom>
              <a:avLst/>
              <a:gdLst>
                <a:gd name="T0" fmla="*/ 155 w 1308"/>
                <a:gd name="T1" fmla="*/ 110 h 658"/>
                <a:gd name="T2" fmla="*/ 327 w 1308"/>
                <a:gd name="T3" fmla="*/ 68 h 658"/>
                <a:gd name="T4" fmla="*/ 180 w 1308"/>
                <a:gd name="T5" fmla="*/ 0 h 658"/>
                <a:gd name="T6" fmla="*/ 6 w 1308"/>
                <a:gd name="T7" fmla="*/ 21 h 658"/>
                <a:gd name="T8" fmla="*/ 5 w 1308"/>
                <a:gd name="T9" fmla="*/ 21 h 658"/>
                <a:gd name="T10" fmla="*/ 5 w 1308"/>
                <a:gd name="T11" fmla="*/ 24 h 658"/>
                <a:gd name="T12" fmla="*/ 3 w 1308"/>
                <a:gd name="T13" fmla="*/ 29 h 658"/>
                <a:gd name="T14" fmla="*/ 1 w 1308"/>
                <a:gd name="T15" fmla="*/ 35 h 658"/>
                <a:gd name="T16" fmla="*/ 0 w 1308"/>
                <a:gd name="T17" fmla="*/ 42 h 658"/>
                <a:gd name="T18" fmla="*/ 1 w 1308"/>
                <a:gd name="T19" fmla="*/ 50 h 658"/>
                <a:gd name="T20" fmla="*/ 5 w 1308"/>
                <a:gd name="T21" fmla="*/ 60 h 658"/>
                <a:gd name="T22" fmla="*/ 10 w 1308"/>
                <a:gd name="T23" fmla="*/ 70 h 658"/>
                <a:gd name="T24" fmla="*/ 10 w 1308"/>
                <a:gd name="T25" fmla="*/ 71 h 658"/>
                <a:gd name="T26" fmla="*/ 10 w 1308"/>
                <a:gd name="T27" fmla="*/ 71 h 658"/>
                <a:gd name="T28" fmla="*/ 10 w 1308"/>
                <a:gd name="T29" fmla="*/ 71 h 658"/>
                <a:gd name="T30" fmla="*/ 153 w 1308"/>
                <a:gd name="T31" fmla="*/ 165 h 658"/>
                <a:gd name="T32" fmla="*/ 154 w 1308"/>
                <a:gd name="T33" fmla="*/ 163 h 658"/>
                <a:gd name="T34" fmla="*/ 152 w 1308"/>
                <a:gd name="T35" fmla="*/ 158 h 658"/>
                <a:gd name="T36" fmla="*/ 152 w 1308"/>
                <a:gd name="T37" fmla="*/ 158 h 658"/>
                <a:gd name="T38" fmla="*/ 152 w 1308"/>
                <a:gd name="T39" fmla="*/ 158 h 658"/>
                <a:gd name="T40" fmla="*/ 151 w 1308"/>
                <a:gd name="T41" fmla="*/ 156 h 658"/>
                <a:gd name="T42" fmla="*/ 150 w 1308"/>
                <a:gd name="T43" fmla="*/ 152 h 658"/>
                <a:gd name="T44" fmla="*/ 148 w 1308"/>
                <a:gd name="T45" fmla="*/ 146 h 658"/>
                <a:gd name="T46" fmla="*/ 147 w 1308"/>
                <a:gd name="T47" fmla="*/ 139 h 658"/>
                <a:gd name="T48" fmla="*/ 146 w 1308"/>
                <a:gd name="T49" fmla="*/ 131 h 658"/>
                <a:gd name="T50" fmla="*/ 147 w 1308"/>
                <a:gd name="T51" fmla="*/ 123 h 658"/>
                <a:gd name="T52" fmla="*/ 150 w 1308"/>
                <a:gd name="T53" fmla="*/ 116 h 658"/>
                <a:gd name="T54" fmla="*/ 155 w 1308"/>
                <a:gd name="T55" fmla="*/ 110 h 6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658"/>
                <a:gd name="T86" fmla="*/ 1308 w 1308"/>
                <a:gd name="T87" fmla="*/ 658 h 6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658">
                  <a:moveTo>
                    <a:pt x="620" y="443"/>
                  </a:moveTo>
                  <a:lnTo>
                    <a:pt x="1308" y="272"/>
                  </a:lnTo>
                  <a:lnTo>
                    <a:pt x="722" y="0"/>
                  </a:lnTo>
                  <a:lnTo>
                    <a:pt x="26" y="81"/>
                  </a:lnTo>
                  <a:lnTo>
                    <a:pt x="23" y="86"/>
                  </a:lnTo>
                  <a:lnTo>
                    <a:pt x="17" y="98"/>
                  </a:lnTo>
                  <a:lnTo>
                    <a:pt x="9" y="116"/>
                  </a:lnTo>
                  <a:lnTo>
                    <a:pt x="3" y="140"/>
                  </a:lnTo>
                  <a:lnTo>
                    <a:pt x="0" y="170"/>
                  </a:lnTo>
                  <a:lnTo>
                    <a:pt x="4" y="203"/>
                  </a:lnTo>
                  <a:lnTo>
                    <a:pt x="17" y="240"/>
                  </a:lnTo>
                  <a:lnTo>
                    <a:pt x="41" y="279"/>
                  </a:lnTo>
                  <a:lnTo>
                    <a:pt x="42" y="281"/>
                  </a:lnTo>
                  <a:lnTo>
                    <a:pt x="42" y="282"/>
                  </a:lnTo>
                  <a:lnTo>
                    <a:pt x="43" y="282"/>
                  </a:lnTo>
                  <a:lnTo>
                    <a:pt x="612" y="658"/>
                  </a:lnTo>
                  <a:lnTo>
                    <a:pt x="615" y="649"/>
                  </a:lnTo>
                  <a:lnTo>
                    <a:pt x="608" y="629"/>
                  </a:lnTo>
                  <a:lnTo>
                    <a:pt x="604" y="622"/>
                  </a:lnTo>
                  <a:lnTo>
                    <a:pt x="599" y="606"/>
                  </a:lnTo>
                  <a:lnTo>
                    <a:pt x="591" y="582"/>
                  </a:lnTo>
                  <a:lnTo>
                    <a:pt x="585" y="553"/>
                  </a:lnTo>
                  <a:lnTo>
                    <a:pt x="581" y="523"/>
                  </a:lnTo>
                  <a:lnTo>
                    <a:pt x="585" y="492"/>
                  </a:lnTo>
                  <a:lnTo>
                    <a:pt x="597" y="465"/>
                  </a:lnTo>
                  <a:lnTo>
                    <a:pt x="62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109"/>
            <p:cNvSpPr>
              <a:spLocks/>
            </p:cNvSpPr>
            <p:nvPr/>
          </p:nvSpPr>
          <p:spPr bwMode="auto">
            <a:xfrm>
              <a:off x="179" y="1843"/>
              <a:ext cx="584" cy="199"/>
            </a:xfrm>
            <a:custGeom>
              <a:avLst/>
              <a:gdLst>
                <a:gd name="T0" fmla="*/ 292 w 1167"/>
                <a:gd name="T1" fmla="*/ 61 h 397"/>
                <a:gd name="T2" fmla="*/ 138 w 1167"/>
                <a:gd name="T3" fmla="*/ 100 h 397"/>
                <a:gd name="T4" fmla="*/ 0 w 1167"/>
                <a:gd name="T5" fmla="*/ 20 h 397"/>
                <a:gd name="T6" fmla="*/ 162 w 1167"/>
                <a:gd name="T7" fmla="*/ 0 h 397"/>
                <a:gd name="T8" fmla="*/ 292 w 1167"/>
                <a:gd name="T9" fmla="*/ 61 h 3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7"/>
                <a:gd name="T16" fmla="*/ 0 h 397"/>
                <a:gd name="T17" fmla="*/ 1167 w 1167"/>
                <a:gd name="T18" fmla="*/ 397 h 3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7" h="397">
                  <a:moveTo>
                    <a:pt x="1167" y="243"/>
                  </a:moveTo>
                  <a:lnTo>
                    <a:pt x="551" y="397"/>
                  </a:lnTo>
                  <a:lnTo>
                    <a:pt x="0" y="78"/>
                  </a:lnTo>
                  <a:lnTo>
                    <a:pt x="646" y="0"/>
                  </a:lnTo>
                  <a:lnTo>
                    <a:pt x="1167" y="24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110"/>
            <p:cNvSpPr>
              <a:spLocks/>
            </p:cNvSpPr>
            <p:nvPr/>
          </p:nvSpPr>
          <p:spPr bwMode="auto">
            <a:xfrm>
              <a:off x="154" y="1885"/>
              <a:ext cx="288" cy="252"/>
            </a:xfrm>
            <a:custGeom>
              <a:avLst/>
              <a:gdLst>
                <a:gd name="T0" fmla="*/ 139 w 576"/>
                <a:gd name="T1" fmla="*/ 126 h 503"/>
                <a:gd name="T2" fmla="*/ 9 w 576"/>
                <a:gd name="T3" fmla="*/ 39 h 503"/>
                <a:gd name="T4" fmla="*/ 5 w 576"/>
                <a:gd name="T5" fmla="*/ 33 h 503"/>
                <a:gd name="T6" fmla="*/ 1 w 576"/>
                <a:gd name="T7" fmla="*/ 26 h 503"/>
                <a:gd name="T8" fmla="*/ 1 w 576"/>
                <a:gd name="T9" fmla="*/ 20 h 503"/>
                <a:gd name="T10" fmla="*/ 0 w 576"/>
                <a:gd name="T11" fmla="*/ 15 h 503"/>
                <a:gd name="T12" fmla="*/ 1 w 576"/>
                <a:gd name="T13" fmla="*/ 10 h 503"/>
                <a:gd name="T14" fmla="*/ 1 w 576"/>
                <a:gd name="T15" fmla="*/ 6 h 503"/>
                <a:gd name="T16" fmla="*/ 3 w 576"/>
                <a:gd name="T17" fmla="*/ 3 h 503"/>
                <a:gd name="T18" fmla="*/ 4 w 576"/>
                <a:gd name="T19" fmla="*/ 0 h 503"/>
                <a:gd name="T20" fmla="*/ 144 w 576"/>
                <a:gd name="T21" fmla="*/ 81 h 503"/>
                <a:gd name="T22" fmla="*/ 140 w 576"/>
                <a:gd name="T23" fmla="*/ 86 h 503"/>
                <a:gd name="T24" fmla="*/ 138 w 576"/>
                <a:gd name="T25" fmla="*/ 91 h 503"/>
                <a:gd name="T26" fmla="*/ 136 w 576"/>
                <a:gd name="T27" fmla="*/ 97 h 503"/>
                <a:gd name="T28" fmla="*/ 135 w 576"/>
                <a:gd name="T29" fmla="*/ 103 h 503"/>
                <a:gd name="T30" fmla="*/ 135 w 576"/>
                <a:gd name="T31" fmla="*/ 109 h 503"/>
                <a:gd name="T32" fmla="*/ 136 w 576"/>
                <a:gd name="T33" fmla="*/ 115 h 503"/>
                <a:gd name="T34" fmla="*/ 137 w 576"/>
                <a:gd name="T35" fmla="*/ 121 h 503"/>
                <a:gd name="T36" fmla="*/ 139 w 576"/>
                <a:gd name="T37" fmla="*/ 126 h 5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76"/>
                <a:gd name="T58" fmla="*/ 0 h 503"/>
                <a:gd name="T59" fmla="*/ 576 w 576"/>
                <a:gd name="T60" fmla="*/ 503 h 5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76" h="503">
                  <a:moveTo>
                    <a:pt x="555" y="503"/>
                  </a:moveTo>
                  <a:lnTo>
                    <a:pt x="36" y="156"/>
                  </a:lnTo>
                  <a:lnTo>
                    <a:pt x="17" y="129"/>
                  </a:lnTo>
                  <a:lnTo>
                    <a:pt x="6" y="102"/>
                  </a:lnTo>
                  <a:lnTo>
                    <a:pt x="1" y="78"/>
                  </a:lnTo>
                  <a:lnTo>
                    <a:pt x="0" y="57"/>
                  </a:lnTo>
                  <a:lnTo>
                    <a:pt x="2" y="38"/>
                  </a:lnTo>
                  <a:lnTo>
                    <a:pt x="6" y="22"/>
                  </a:lnTo>
                  <a:lnTo>
                    <a:pt x="12" y="9"/>
                  </a:lnTo>
                  <a:lnTo>
                    <a:pt x="16" y="0"/>
                  </a:lnTo>
                  <a:lnTo>
                    <a:pt x="576" y="324"/>
                  </a:lnTo>
                  <a:lnTo>
                    <a:pt x="560" y="343"/>
                  </a:lnTo>
                  <a:lnTo>
                    <a:pt x="549" y="362"/>
                  </a:lnTo>
                  <a:lnTo>
                    <a:pt x="542" y="385"/>
                  </a:lnTo>
                  <a:lnTo>
                    <a:pt x="540" y="409"/>
                  </a:lnTo>
                  <a:lnTo>
                    <a:pt x="540" y="434"/>
                  </a:lnTo>
                  <a:lnTo>
                    <a:pt x="543" y="458"/>
                  </a:lnTo>
                  <a:lnTo>
                    <a:pt x="548" y="481"/>
                  </a:lnTo>
                  <a:lnTo>
                    <a:pt x="555" y="50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111"/>
            <p:cNvSpPr>
              <a:spLocks/>
            </p:cNvSpPr>
            <p:nvPr/>
          </p:nvSpPr>
          <p:spPr bwMode="auto">
            <a:xfrm>
              <a:off x="434" y="1973"/>
              <a:ext cx="357" cy="188"/>
            </a:xfrm>
            <a:custGeom>
              <a:avLst/>
              <a:gdLst>
                <a:gd name="T0" fmla="*/ 159 w 716"/>
                <a:gd name="T1" fmla="*/ 33 h 375"/>
                <a:gd name="T2" fmla="*/ 0 w 716"/>
                <a:gd name="T3" fmla="*/ 74 h 375"/>
                <a:gd name="T4" fmla="*/ 1 w 716"/>
                <a:gd name="T5" fmla="*/ 79 h 375"/>
                <a:gd name="T6" fmla="*/ 160 w 716"/>
                <a:gd name="T7" fmla="*/ 37 h 375"/>
                <a:gd name="T8" fmla="*/ 169 w 716"/>
                <a:gd name="T9" fmla="*/ 46 h 375"/>
                <a:gd name="T10" fmla="*/ 7 w 716"/>
                <a:gd name="T11" fmla="*/ 89 h 375"/>
                <a:gd name="T12" fmla="*/ 8 w 716"/>
                <a:gd name="T13" fmla="*/ 94 h 375"/>
                <a:gd name="T14" fmla="*/ 178 w 716"/>
                <a:gd name="T15" fmla="*/ 49 h 375"/>
                <a:gd name="T16" fmla="*/ 163 w 716"/>
                <a:gd name="T17" fmla="*/ 34 h 375"/>
                <a:gd name="T18" fmla="*/ 166 w 716"/>
                <a:gd name="T19" fmla="*/ 1 h 375"/>
                <a:gd name="T20" fmla="*/ 161 w 716"/>
                <a:gd name="T21" fmla="*/ 0 h 375"/>
                <a:gd name="T22" fmla="*/ 160 w 716"/>
                <a:gd name="T23" fmla="*/ 11 h 375"/>
                <a:gd name="T24" fmla="*/ 159 w 716"/>
                <a:gd name="T25" fmla="*/ 33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6"/>
                <a:gd name="T40" fmla="*/ 0 h 375"/>
                <a:gd name="T41" fmla="*/ 716 w 716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6" h="375">
                  <a:moveTo>
                    <a:pt x="637" y="129"/>
                  </a:moveTo>
                  <a:lnTo>
                    <a:pt x="0" y="295"/>
                  </a:lnTo>
                  <a:lnTo>
                    <a:pt x="5" y="315"/>
                  </a:lnTo>
                  <a:lnTo>
                    <a:pt x="643" y="148"/>
                  </a:lnTo>
                  <a:lnTo>
                    <a:pt x="678" y="184"/>
                  </a:lnTo>
                  <a:lnTo>
                    <a:pt x="28" y="355"/>
                  </a:lnTo>
                  <a:lnTo>
                    <a:pt x="32" y="375"/>
                  </a:lnTo>
                  <a:lnTo>
                    <a:pt x="716" y="194"/>
                  </a:lnTo>
                  <a:lnTo>
                    <a:pt x="656" y="133"/>
                  </a:lnTo>
                  <a:lnTo>
                    <a:pt x="665" y="2"/>
                  </a:lnTo>
                  <a:lnTo>
                    <a:pt x="647" y="0"/>
                  </a:lnTo>
                  <a:lnTo>
                    <a:pt x="644" y="41"/>
                  </a:lnTo>
                  <a:lnTo>
                    <a:pt x="637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112"/>
            <p:cNvSpPr>
              <a:spLocks/>
            </p:cNvSpPr>
            <p:nvPr/>
          </p:nvSpPr>
          <p:spPr bwMode="auto">
            <a:xfrm>
              <a:off x="488" y="1756"/>
              <a:ext cx="311" cy="194"/>
            </a:xfrm>
            <a:custGeom>
              <a:avLst/>
              <a:gdLst>
                <a:gd name="T0" fmla="*/ 7 w 623"/>
                <a:gd name="T1" fmla="*/ 55 h 389"/>
                <a:gd name="T2" fmla="*/ 0 w 623"/>
                <a:gd name="T3" fmla="*/ 66 h 389"/>
                <a:gd name="T4" fmla="*/ 0 w 623"/>
                <a:gd name="T5" fmla="*/ 81 h 389"/>
                <a:gd name="T6" fmla="*/ 2 w 623"/>
                <a:gd name="T7" fmla="*/ 91 h 389"/>
                <a:gd name="T8" fmla="*/ 3 w 623"/>
                <a:gd name="T9" fmla="*/ 97 h 389"/>
                <a:gd name="T10" fmla="*/ 155 w 623"/>
                <a:gd name="T11" fmla="*/ 36 h 389"/>
                <a:gd name="T12" fmla="*/ 153 w 623"/>
                <a:gd name="T13" fmla="*/ 0 h 389"/>
                <a:gd name="T14" fmla="*/ 7 w 623"/>
                <a:gd name="T15" fmla="*/ 55 h 3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3"/>
                <a:gd name="T25" fmla="*/ 0 h 389"/>
                <a:gd name="T26" fmla="*/ 623 w 623"/>
                <a:gd name="T27" fmla="*/ 389 h 3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3" h="389">
                  <a:moveTo>
                    <a:pt x="29" y="221"/>
                  </a:moveTo>
                  <a:lnTo>
                    <a:pt x="0" y="266"/>
                  </a:lnTo>
                  <a:lnTo>
                    <a:pt x="2" y="326"/>
                  </a:lnTo>
                  <a:lnTo>
                    <a:pt x="11" y="365"/>
                  </a:lnTo>
                  <a:lnTo>
                    <a:pt x="15" y="389"/>
                  </a:lnTo>
                  <a:lnTo>
                    <a:pt x="623" y="145"/>
                  </a:lnTo>
                  <a:lnTo>
                    <a:pt x="615" y="0"/>
                  </a:lnTo>
                  <a:lnTo>
                    <a:pt x="29" y="2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113"/>
            <p:cNvSpPr>
              <a:spLocks/>
            </p:cNvSpPr>
            <p:nvPr/>
          </p:nvSpPr>
          <p:spPr bwMode="auto">
            <a:xfrm>
              <a:off x="496" y="1830"/>
              <a:ext cx="330" cy="153"/>
            </a:xfrm>
            <a:custGeom>
              <a:avLst/>
              <a:gdLst>
                <a:gd name="T0" fmla="*/ 0 w 662"/>
                <a:gd name="T1" fmla="*/ 63 h 305"/>
                <a:gd name="T2" fmla="*/ 8 w 662"/>
                <a:gd name="T3" fmla="*/ 77 h 305"/>
                <a:gd name="T4" fmla="*/ 165 w 662"/>
                <a:gd name="T5" fmla="*/ 13 h 305"/>
                <a:gd name="T6" fmla="*/ 150 w 662"/>
                <a:gd name="T7" fmla="*/ 0 h 305"/>
                <a:gd name="T8" fmla="*/ 0 w 662"/>
                <a:gd name="T9" fmla="*/ 63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2"/>
                <a:gd name="T16" fmla="*/ 0 h 305"/>
                <a:gd name="T17" fmla="*/ 662 w 662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2" h="305">
                  <a:moveTo>
                    <a:pt x="0" y="250"/>
                  </a:moveTo>
                  <a:lnTo>
                    <a:pt x="33" y="305"/>
                  </a:lnTo>
                  <a:lnTo>
                    <a:pt x="662" y="51"/>
                  </a:lnTo>
                  <a:lnTo>
                    <a:pt x="604" y="0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114"/>
            <p:cNvSpPr>
              <a:spLocks/>
            </p:cNvSpPr>
            <p:nvPr/>
          </p:nvSpPr>
          <p:spPr bwMode="auto">
            <a:xfrm>
              <a:off x="193" y="1624"/>
              <a:ext cx="639" cy="365"/>
            </a:xfrm>
            <a:custGeom>
              <a:avLst/>
              <a:gdLst>
                <a:gd name="T0" fmla="*/ 157 w 1279"/>
                <a:gd name="T1" fmla="*/ 123 h 731"/>
                <a:gd name="T2" fmla="*/ 319 w 1279"/>
                <a:gd name="T3" fmla="*/ 62 h 731"/>
                <a:gd name="T4" fmla="*/ 170 w 1279"/>
                <a:gd name="T5" fmla="*/ 0 h 731"/>
                <a:gd name="T6" fmla="*/ 4 w 1279"/>
                <a:gd name="T7" fmla="*/ 37 h 731"/>
                <a:gd name="T8" fmla="*/ 3 w 1279"/>
                <a:gd name="T9" fmla="*/ 39 h 731"/>
                <a:gd name="T10" fmla="*/ 2 w 1279"/>
                <a:gd name="T11" fmla="*/ 42 h 731"/>
                <a:gd name="T12" fmla="*/ 1 w 1279"/>
                <a:gd name="T13" fmla="*/ 47 h 731"/>
                <a:gd name="T14" fmla="*/ 0 w 1279"/>
                <a:gd name="T15" fmla="*/ 54 h 731"/>
                <a:gd name="T16" fmla="*/ 0 w 1279"/>
                <a:gd name="T17" fmla="*/ 62 h 731"/>
                <a:gd name="T18" fmla="*/ 2 w 1279"/>
                <a:gd name="T19" fmla="*/ 72 h 731"/>
                <a:gd name="T20" fmla="*/ 6 w 1279"/>
                <a:gd name="T21" fmla="*/ 82 h 731"/>
                <a:gd name="T22" fmla="*/ 13 w 1279"/>
                <a:gd name="T23" fmla="*/ 92 h 731"/>
                <a:gd name="T24" fmla="*/ 13 w 1279"/>
                <a:gd name="T25" fmla="*/ 92 h 731"/>
                <a:gd name="T26" fmla="*/ 13 w 1279"/>
                <a:gd name="T27" fmla="*/ 92 h 731"/>
                <a:gd name="T28" fmla="*/ 13 w 1279"/>
                <a:gd name="T29" fmla="*/ 93 h 731"/>
                <a:gd name="T30" fmla="*/ 13 w 1279"/>
                <a:gd name="T31" fmla="*/ 93 h 731"/>
                <a:gd name="T32" fmla="*/ 13 w 1279"/>
                <a:gd name="T33" fmla="*/ 93 h 731"/>
                <a:gd name="T34" fmla="*/ 13 w 1279"/>
                <a:gd name="T35" fmla="*/ 93 h 731"/>
                <a:gd name="T36" fmla="*/ 161 w 1279"/>
                <a:gd name="T37" fmla="*/ 182 h 731"/>
                <a:gd name="T38" fmla="*/ 161 w 1279"/>
                <a:gd name="T39" fmla="*/ 180 h 731"/>
                <a:gd name="T40" fmla="*/ 159 w 1279"/>
                <a:gd name="T41" fmla="*/ 175 h 731"/>
                <a:gd name="T42" fmla="*/ 159 w 1279"/>
                <a:gd name="T43" fmla="*/ 175 h 731"/>
                <a:gd name="T44" fmla="*/ 159 w 1279"/>
                <a:gd name="T45" fmla="*/ 174 h 731"/>
                <a:gd name="T46" fmla="*/ 158 w 1279"/>
                <a:gd name="T47" fmla="*/ 173 h 731"/>
                <a:gd name="T48" fmla="*/ 156 w 1279"/>
                <a:gd name="T49" fmla="*/ 169 h 731"/>
                <a:gd name="T50" fmla="*/ 154 w 1279"/>
                <a:gd name="T51" fmla="*/ 162 h 731"/>
                <a:gd name="T52" fmla="*/ 151 w 1279"/>
                <a:gd name="T53" fmla="*/ 154 h 731"/>
                <a:gd name="T54" fmla="*/ 150 w 1279"/>
                <a:gd name="T55" fmla="*/ 146 h 731"/>
                <a:gd name="T56" fmla="*/ 150 w 1279"/>
                <a:gd name="T57" fmla="*/ 138 h 731"/>
                <a:gd name="T58" fmla="*/ 152 w 1279"/>
                <a:gd name="T59" fmla="*/ 130 h 731"/>
                <a:gd name="T60" fmla="*/ 157 w 1279"/>
                <a:gd name="T61" fmla="*/ 123 h 7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79"/>
                <a:gd name="T94" fmla="*/ 0 h 731"/>
                <a:gd name="T95" fmla="*/ 1279 w 1279"/>
                <a:gd name="T96" fmla="*/ 731 h 73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79" h="731">
                  <a:moveTo>
                    <a:pt x="629" y="495"/>
                  </a:moveTo>
                  <a:lnTo>
                    <a:pt x="1279" y="248"/>
                  </a:lnTo>
                  <a:lnTo>
                    <a:pt x="681" y="0"/>
                  </a:lnTo>
                  <a:lnTo>
                    <a:pt x="16" y="150"/>
                  </a:lnTo>
                  <a:lnTo>
                    <a:pt x="14" y="156"/>
                  </a:lnTo>
                  <a:lnTo>
                    <a:pt x="8" y="169"/>
                  </a:lnTo>
                  <a:lnTo>
                    <a:pt x="4" y="190"/>
                  </a:lnTo>
                  <a:lnTo>
                    <a:pt x="0" y="219"/>
                  </a:lnTo>
                  <a:lnTo>
                    <a:pt x="0" y="251"/>
                  </a:lnTo>
                  <a:lnTo>
                    <a:pt x="8" y="289"/>
                  </a:lnTo>
                  <a:lnTo>
                    <a:pt x="26" y="329"/>
                  </a:lnTo>
                  <a:lnTo>
                    <a:pt x="53" y="371"/>
                  </a:lnTo>
                  <a:lnTo>
                    <a:pt x="54" y="371"/>
                  </a:lnTo>
                  <a:lnTo>
                    <a:pt x="54" y="372"/>
                  </a:lnTo>
                  <a:lnTo>
                    <a:pt x="644" y="731"/>
                  </a:lnTo>
                  <a:lnTo>
                    <a:pt x="646" y="721"/>
                  </a:lnTo>
                  <a:lnTo>
                    <a:pt x="636" y="700"/>
                  </a:lnTo>
                  <a:lnTo>
                    <a:pt x="636" y="699"/>
                  </a:lnTo>
                  <a:lnTo>
                    <a:pt x="633" y="692"/>
                  </a:lnTo>
                  <a:lnTo>
                    <a:pt x="625" y="676"/>
                  </a:lnTo>
                  <a:lnTo>
                    <a:pt x="616" y="650"/>
                  </a:lnTo>
                  <a:lnTo>
                    <a:pt x="606" y="619"/>
                  </a:lnTo>
                  <a:lnTo>
                    <a:pt x="601" y="586"/>
                  </a:lnTo>
                  <a:lnTo>
                    <a:pt x="601" y="553"/>
                  </a:lnTo>
                  <a:lnTo>
                    <a:pt x="610" y="521"/>
                  </a:lnTo>
                  <a:lnTo>
                    <a:pt x="629" y="4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115"/>
            <p:cNvSpPr>
              <a:spLocks/>
            </p:cNvSpPr>
            <p:nvPr/>
          </p:nvSpPr>
          <p:spPr bwMode="auto">
            <a:xfrm>
              <a:off x="224" y="1637"/>
              <a:ext cx="574" cy="221"/>
            </a:xfrm>
            <a:custGeom>
              <a:avLst/>
              <a:gdLst>
                <a:gd name="T0" fmla="*/ 287 w 1148"/>
                <a:gd name="T1" fmla="*/ 55 h 443"/>
                <a:gd name="T2" fmla="*/ 142 w 1148"/>
                <a:gd name="T3" fmla="*/ 110 h 443"/>
                <a:gd name="T4" fmla="*/ 0 w 1148"/>
                <a:gd name="T5" fmla="*/ 35 h 443"/>
                <a:gd name="T6" fmla="*/ 154 w 1148"/>
                <a:gd name="T7" fmla="*/ 0 h 443"/>
                <a:gd name="T8" fmla="*/ 287 w 1148"/>
                <a:gd name="T9" fmla="*/ 55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8"/>
                <a:gd name="T16" fmla="*/ 0 h 443"/>
                <a:gd name="T17" fmla="*/ 1148 w 1148"/>
                <a:gd name="T18" fmla="*/ 443 h 4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8" h="443">
                  <a:moveTo>
                    <a:pt x="1148" y="220"/>
                  </a:moveTo>
                  <a:lnTo>
                    <a:pt x="567" y="443"/>
                  </a:lnTo>
                  <a:lnTo>
                    <a:pt x="0" y="140"/>
                  </a:lnTo>
                  <a:lnTo>
                    <a:pt x="619" y="0"/>
                  </a:lnTo>
                  <a:lnTo>
                    <a:pt x="1148" y="22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116"/>
            <p:cNvSpPr>
              <a:spLocks/>
            </p:cNvSpPr>
            <p:nvPr/>
          </p:nvSpPr>
          <p:spPr bwMode="auto">
            <a:xfrm>
              <a:off x="203" y="1712"/>
              <a:ext cx="293" cy="252"/>
            </a:xfrm>
            <a:custGeom>
              <a:avLst/>
              <a:gdLst>
                <a:gd name="T0" fmla="*/ 146 w 585"/>
                <a:gd name="T1" fmla="*/ 126 h 504"/>
                <a:gd name="T2" fmla="*/ 12 w 585"/>
                <a:gd name="T3" fmla="*/ 44 h 504"/>
                <a:gd name="T4" fmla="*/ 6 w 585"/>
                <a:gd name="T5" fmla="*/ 36 h 504"/>
                <a:gd name="T6" fmla="*/ 3 w 585"/>
                <a:gd name="T7" fmla="*/ 30 h 504"/>
                <a:gd name="T8" fmla="*/ 1 w 585"/>
                <a:gd name="T9" fmla="*/ 23 h 504"/>
                <a:gd name="T10" fmla="*/ 0 w 585"/>
                <a:gd name="T11" fmla="*/ 17 h 504"/>
                <a:gd name="T12" fmla="*/ 0 w 585"/>
                <a:gd name="T13" fmla="*/ 11 h 504"/>
                <a:gd name="T14" fmla="*/ 1 w 585"/>
                <a:gd name="T15" fmla="*/ 7 h 504"/>
                <a:gd name="T16" fmla="*/ 2 w 585"/>
                <a:gd name="T17" fmla="*/ 3 h 504"/>
                <a:gd name="T18" fmla="*/ 3 w 585"/>
                <a:gd name="T19" fmla="*/ 0 h 504"/>
                <a:gd name="T20" fmla="*/ 147 w 585"/>
                <a:gd name="T21" fmla="*/ 77 h 504"/>
                <a:gd name="T22" fmla="*/ 143 w 585"/>
                <a:gd name="T23" fmla="*/ 83 h 504"/>
                <a:gd name="T24" fmla="*/ 141 w 585"/>
                <a:gd name="T25" fmla="*/ 89 h 504"/>
                <a:gd name="T26" fmla="*/ 140 w 585"/>
                <a:gd name="T27" fmla="*/ 95 h 504"/>
                <a:gd name="T28" fmla="*/ 140 w 585"/>
                <a:gd name="T29" fmla="*/ 101 h 504"/>
                <a:gd name="T30" fmla="*/ 141 w 585"/>
                <a:gd name="T31" fmla="*/ 108 h 504"/>
                <a:gd name="T32" fmla="*/ 142 w 585"/>
                <a:gd name="T33" fmla="*/ 115 h 504"/>
                <a:gd name="T34" fmla="*/ 144 w 585"/>
                <a:gd name="T35" fmla="*/ 121 h 504"/>
                <a:gd name="T36" fmla="*/ 146 w 585"/>
                <a:gd name="T37" fmla="*/ 126 h 5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5"/>
                <a:gd name="T58" fmla="*/ 0 h 504"/>
                <a:gd name="T59" fmla="*/ 585 w 585"/>
                <a:gd name="T60" fmla="*/ 504 h 5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5" h="504">
                  <a:moveTo>
                    <a:pt x="583" y="504"/>
                  </a:moveTo>
                  <a:lnTo>
                    <a:pt x="45" y="174"/>
                  </a:lnTo>
                  <a:lnTo>
                    <a:pt x="24" y="144"/>
                  </a:lnTo>
                  <a:lnTo>
                    <a:pt x="10" y="117"/>
                  </a:lnTo>
                  <a:lnTo>
                    <a:pt x="2" y="90"/>
                  </a:lnTo>
                  <a:lnTo>
                    <a:pt x="0" y="66"/>
                  </a:lnTo>
                  <a:lnTo>
                    <a:pt x="0" y="44"/>
                  </a:lnTo>
                  <a:lnTo>
                    <a:pt x="2" y="26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85" y="308"/>
                  </a:lnTo>
                  <a:lnTo>
                    <a:pt x="572" y="330"/>
                  </a:lnTo>
                  <a:lnTo>
                    <a:pt x="562" y="353"/>
                  </a:lnTo>
                  <a:lnTo>
                    <a:pt x="559" y="378"/>
                  </a:lnTo>
                  <a:lnTo>
                    <a:pt x="559" y="404"/>
                  </a:lnTo>
                  <a:lnTo>
                    <a:pt x="561" y="431"/>
                  </a:lnTo>
                  <a:lnTo>
                    <a:pt x="567" y="457"/>
                  </a:lnTo>
                  <a:lnTo>
                    <a:pt x="574" y="481"/>
                  </a:lnTo>
                  <a:lnTo>
                    <a:pt x="583" y="50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117"/>
            <p:cNvSpPr>
              <a:spLocks/>
            </p:cNvSpPr>
            <p:nvPr/>
          </p:nvSpPr>
          <p:spPr bwMode="auto">
            <a:xfrm>
              <a:off x="495" y="1757"/>
              <a:ext cx="339" cy="232"/>
            </a:xfrm>
            <a:custGeom>
              <a:avLst/>
              <a:gdLst>
                <a:gd name="T0" fmla="*/ 149 w 680"/>
                <a:gd name="T1" fmla="*/ 34 h 465"/>
                <a:gd name="T2" fmla="*/ 0 w 680"/>
                <a:gd name="T3" fmla="*/ 95 h 465"/>
                <a:gd name="T4" fmla="*/ 1 w 680"/>
                <a:gd name="T5" fmla="*/ 100 h 465"/>
                <a:gd name="T6" fmla="*/ 151 w 680"/>
                <a:gd name="T7" fmla="*/ 39 h 465"/>
                <a:gd name="T8" fmla="*/ 160 w 680"/>
                <a:gd name="T9" fmla="*/ 48 h 465"/>
                <a:gd name="T10" fmla="*/ 8 w 680"/>
                <a:gd name="T11" fmla="*/ 111 h 465"/>
                <a:gd name="T12" fmla="*/ 10 w 680"/>
                <a:gd name="T13" fmla="*/ 116 h 465"/>
                <a:gd name="T14" fmla="*/ 169 w 680"/>
                <a:gd name="T15" fmla="*/ 50 h 465"/>
                <a:gd name="T16" fmla="*/ 154 w 680"/>
                <a:gd name="T17" fmla="*/ 35 h 465"/>
                <a:gd name="T18" fmla="*/ 153 w 680"/>
                <a:gd name="T19" fmla="*/ 0 h 465"/>
                <a:gd name="T20" fmla="*/ 149 w 680"/>
                <a:gd name="T21" fmla="*/ 0 h 465"/>
                <a:gd name="T22" fmla="*/ 149 w 680"/>
                <a:gd name="T23" fmla="*/ 11 h 465"/>
                <a:gd name="T24" fmla="*/ 149 w 680"/>
                <a:gd name="T25" fmla="*/ 34 h 4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0"/>
                <a:gd name="T40" fmla="*/ 0 h 465"/>
                <a:gd name="T41" fmla="*/ 680 w 680"/>
                <a:gd name="T42" fmla="*/ 465 h 46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0" h="465">
                  <a:moveTo>
                    <a:pt x="599" y="139"/>
                  </a:moveTo>
                  <a:lnTo>
                    <a:pt x="0" y="381"/>
                  </a:lnTo>
                  <a:lnTo>
                    <a:pt x="7" y="402"/>
                  </a:lnTo>
                  <a:lnTo>
                    <a:pt x="606" y="159"/>
                  </a:lnTo>
                  <a:lnTo>
                    <a:pt x="643" y="193"/>
                  </a:lnTo>
                  <a:lnTo>
                    <a:pt x="33" y="444"/>
                  </a:lnTo>
                  <a:lnTo>
                    <a:pt x="40" y="465"/>
                  </a:lnTo>
                  <a:lnTo>
                    <a:pt x="680" y="201"/>
                  </a:lnTo>
                  <a:lnTo>
                    <a:pt x="617" y="142"/>
                  </a:lnTo>
                  <a:lnTo>
                    <a:pt x="614" y="0"/>
                  </a:lnTo>
                  <a:lnTo>
                    <a:pt x="597" y="0"/>
                  </a:lnTo>
                  <a:lnTo>
                    <a:pt x="597" y="44"/>
                  </a:lnTo>
                  <a:lnTo>
                    <a:pt x="599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118"/>
            <p:cNvSpPr>
              <a:spLocks/>
            </p:cNvSpPr>
            <p:nvPr/>
          </p:nvSpPr>
          <p:spPr bwMode="auto">
            <a:xfrm>
              <a:off x="442" y="1589"/>
              <a:ext cx="323" cy="148"/>
            </a:xfrm>
            <a:custGeom>
              <a:avLst/>
              <a:gdLst>
                <a:gd name="T0" fmla="*/ 9 w 647"/>
                <a:gd name="T1" fmla="*/ 37 h 296"/>
                <a:gd name="T2" fmla="*/ 1 w 647"/>
                <a:gd name="T3" fmla="*/ 46 h 296"/>
                <a:gd name="T4" fmla="*/ 0 w 647"/>
                <a:gd name="T5" fmla="*/ 59 h 296"/>
                <a:gd name="T6" fmla="*/ 1 w 647"/>
                <a:gd name="T7" fmla="*/ 69 h 296"/>
                <a:gd name="T8" fmla="*/ 2 w 647"/>
                <a:gd name="T9" fmla="*/ 74 h 296"/>
                <a:gd name="T10" fmla="*/ 160 w 647"/>
                <a:gd name="T11" fmla="*/ 33 h 296"/>
                <a:gd name="T12" fmla="*/ 161 w 647"/>
                <a:gd name="T13" fmla="*/ 0 h 296"/>
                <a:gd name="T14" fmla="*/ 9 w 647"/>
                <a:gd name="T15" fmla="*/ 37 h 2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7"/>
                <a:gd name="T25" fmla="*/ 0 h 296"/>
                <a:gd name="T26" fmla="*/ 647 w 647"/>
                <a:gd name="T27" fmla="*/ 296 h 2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7" h="296">
                  <a:moveTo>
                    <a:pt x="38" y="149"/>
                  </a:moveTo>
                  <a:lnTo>
                    <a:pt x="5" y="185"/>
                  </a:lnTo>
                  <a:lnTo>
                    <a:pt x="0" y="238"/>
                  </a:lnTo>
                  <a:lnTo>
                    <a:pt x="7" y="274"/>
                  </a:lnTo>
                  <a:lnTo>
                    <a:pt x="9" y="296"/>
                  </a:lnTo>
                  <a:lnTo>
                    <a:pt x="642" y="131"/>
                  </a:lnTo>
                  <a:lnTo>
                    <a:pt x="647" y="0"/>
                  </a:lnTo>
                  <a:lnTo>
                    <a:pt x="38" y="1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119"/>
            <p:cNvSpPr>
              <a:spLocks/>
            </p:cNvSpPr>
            <p:nvPr/>
          </p:nvSpPr>
          <p:spPr bwMode="auto">
            <a:xfrm>
              <a:off x="446" y="1656"/>
              <a:ext cx="342" cy="111"/>
            </a:xfrm>
            <a:custGeom>
              <a:avLst/>
              <a:gdLst>
                <a:gd name="T0" fmla="*/ 0 w 685"/>
                <a:gd name="T1" fmla="*/ 43 h 221"/>
                <a:gd name="T2" fmla="*/ 7 w 685"/>
                <a:gd name="T3" fmla="*/ 56 h 221"/>
                <a:gd name="T4" fmla="*/ 171 w 685"/>
                <a:gd name="T5" fmla="*/ 13 h 221"/>
                <a:gd name="T6" fmla="*/ 157 w 685"/>
                <a:gd name="T7" fmla="*/ 0 h 221"/>
                <a:gd name="T8" fmla="*/ 0 w 685"/>
                <a:gd name="T9" fmla="*/ 43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5"/>
                <a:gd name="T16" fmla="*/ 0 h 221"/>
                <a:gd name="T17" fmla="*/ 685 w 685"/>
                <a:gd name="T18" fmla="*/ 221 h 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5" h="221">
                  <a:moveTo>
                    <a:pt x="0" y="169"/>
                  </a:moveTo>
                  <a:lnTo>
                    <a:pt x="29" y="221"/>
                  </a:lnTo>
                  <a:lnTo>
                    <a:pt x="685" y="50"/>
                  </a:lnTo>
                  <a:lnTo>
                    <a:pt x="631" y="0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120"/>
            <p:cNvSpPr>
              <a:spLocks/>
            </p:cNvSpPr>
            <p:nvPr/>
          </p:nvSpPr>
          <p:spPr bwMode="auto">
            <a:xfrm>
              <a:off x="162" y="1450"/>
              <a:ext cx="640" cy="323"/>
            </a:xfrm>
            <a:custGeom>
              <a:avLst/>
              <a:gdLst>
                <a:gd name="T0" fmla="*/ 152 w 1281"/>
                <a:gd name="T1" fmla="*/ 109 h 644"/>
                <a:gd name="T2" fmla="*/ 320 w 1281"/>
                <a:gd name="T3" fmla="*/ 67 h 644"/>
                <a:gd name="T4" fmla="*/ 176 w 1281"/>
                <a:gd name="T5" fmla="*/ 0 h 644"/>
                <a:gd name="T6" fmla="*/ 6 w 1281"/>
                <a:gd name="T7" fmla="*/ 21 h 644"/>
                <a:gd name="T8" fmla="*/ 5 w 1281"/>
                <a:gd name="T9" fmla="*/ 21 h 644"/>
                <a:gd name="T10" fmla="*/ 4 w 1281"/>
                <a:gd name="T11" fmla="*/ 24 h 644"/>
                <a:gd name="T12" fmla="*/ 2 w 1281"/>
                <a:gd name="T13" fmla="*/ 29 h 644"/>
                <a:gd name="T14" fmla="*/ 0 w 1281"/>
                <a:gd name="T15" fmla="*/ 35 h 644"/>
                <a:gd name="T16" fmla="*/ 0 w 1281"/>
                <a:gd name="T17" fmla="*/ 42 h 644"/>
                <a:gd name="T18" fmla="*/ 1 w 1281"/>
                <a:gd name="T19" fmla="*/ 50 h 644"/>
                <a:gd name="T20" fmla="*/ 4 w 1281"/>
                <a:gd name="T21" fmla="*/ 59 h 644"/>
                <a:gd name="T22" fmla="*/ 9 w 1281"/>
                <a:gd name="T23" fmla="*/ 69 h 644"/>
                <a:gd name="T24" fmla="*/ 9 w 1281"/>
                <a:gd name="T25" fmla="*/ 69 h 644"/>
                <a:gd name="T26" fmla="*/ 10 w 1281"/>
                <a:gd name="T27" fmla="*/ 69 h 644"/>
                <a:gd name="T28" fmla="*/ 10 w 1281"/>
                <a:gd name="T29" fmla="*/ 69 h 644"/>
                <a:gd name="T30" fmla="*/ 10 w 1281"/>
                <a:gd name="T31" fmla="*/ 69 h 644"/>
                <a:gd name="T32" fmla="*/ 10 w 1281"/>
                <a:gd name="T33" fmla="*/ 69 h 644"/>
                <a:gd name="T34" fmla="*/ 10 w 1281"/>
                <a:gd name="T35" fmla="*/ 69 h 644"/>
                <a:gd name="T36" fmla="*/ 150 w 1281"/>
                <a:gd name="T37" fmla="*/ 162 h 644"/>
                <a:gd name="T38" fmla="*/ 150 w 1281"/>
                <a:gd name="T39" fmla="*/ 160 h 644"/>
                <a:gd name="T40" fmla="*/ 148 w 1281"/>
                <a:gd name="T41" fmla="*/ 155 h 644"/>
                <a:gd name="T42" fmla="*/ 148 w 1281"/>
                <a:gd name="T43" fmla="*/ 155 h 644"/>
                <a:gd name="T44" fmla="*/ 148 w 1281"/>
                <a:gd name="T45" fmla="*/ 155 h 644"/>
                <a:gd name="T46" fmla="*/ 148 w 1281"/>
                <a:gd name="T47" fmla="*/ 153 h 644"/>
                <a:gd name="T48" fmla="*/ 146 w 1281"/>
                <a:gd name="T49" fmla="*/ 149 h 644"/>
                <a:gd name="T50" fmla="*/ 144 w 1281"/>
                <a:gd name="T51" fmla="*/ 143 h 644"/>
                <a:gd name="T52" fmla="*/ 143 w 1281"/>
                <a:gd name="T53" fmla="*/ 136 h 644"/>
                <a:gd name="T54" fmla="*/ 142 w 1281"/>
                <a:gd name="T55" fmla="*/ 129 h 644"/>
                <a:gd name="T56" fmla="*/ 143 w 1281"/>
                <a:gd name="T57" fmla="*/ 121 h 644"/>
                <a:gd name="T58" fmla="*/ 146 w 1281"/>
                <a:gd name="T59" fmla="*/ 115 h 644"/>
                <a:gd name="T60" fmla="*/ 152 w 1281"/>
                <a:gd name="T61" fmla="*/ 109 h 6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81"/>
                <a:gd name="T94" fmla="*/ 0 h 644"/>
                <a:gd name="T95" fmla="*/ 1281 w 1281"/>
                <a:gd name="T96" fmla="*/ 644 h 6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81" h="644">
                  <a:moveTo>
                    <a:pt x="608" y="434"/>
                  </a:moveTo>
                  <a:lnTo>
                    <a:pt x="1281" y="267"/>
                  </a:lnTo>
                  <a:lnTo>
                    <a:pt x="705" y="0"/>
                  </a:lnTo>
                  <a:lnTo>
                    <a:pt x="26" y="81"/>
                  </a:lnTo>
                  <a:lnTo>
                    <a:pt x="22" y="84"/>
                  </a:lnTo>
                  <a:lnTo>
                    <a:pt x="16" y="95"/>
                  </a:lnTo>
                  <a:lnTo>
                    <a:pt x="8" y="114"/>
                  </a:lnTo>
                  <a:lnTo>
                    <a:pt x="3" y="138"/>
                  </a:lnTo>
                  <a:lnTo>
                    <a:pt x="0" y="167"/>
                  </a:lnTo>
                  <a:lnTo>
                    <a:pt x="4" y="200"/>
                  </a:lnTo>
                  <a:lnTo>
                    <a:pt x="16" y="236"/>
                  </a:lnTo>
                  <a:lnTo>
                    <a:pt x="39" y="275"/>
                  </a:lnTo>
                  <a:lnTo>
                    <a:pt x="41" y="275"/>
                  </a:lnTo>
                  <a:lnTo>
                    <a:pt x="41" y="276"/>
                  </a:lnTo>
                  <a:lnTo>
                    <a:pt x="42" y="276"/>
                  </a:lnTo>
                  <a:lnTo>
                    <a:pt x="600" y="644"/>
                  </a:lnTo>
                  <a:lnTo>
                    <a:pt x="602" y="636"/>
                  </a:lnTo>
                  <a:lnTo>
                    <a:pt x="595" y="617"/>
                  </a:lnTo>
                  <a:lnTo>
                    <a:pt x="594" y="616"/>
                  </a:lnTo>
                  <a:lnTo>
                    <a:pt x="592" y="610"/>
                  </a:lnTo>
                  <a:lnTo>
                    <a:pt x="585" y="594"/>
                  </a:lnTo>
                  <a:lnTo>
                    <a:pt x="578" y="571"/>
                  </a:lnTo>
                  <a:lnTo>
                    <a:pt x="572" y="543"/>
                  </a:lnTo>
                  <a:lnTo>
                    <a:pt x="570" y="513"/>
                  </a:lnTo>
                  <a:lnTo>
                    <a:pt x="573" y="483"/>
                  </a:lnTo>
                  <a:lnTo>
                    <a:pt x="585" y="456"/>
                  </a:lnTo>
                  <a:lnTo>
                    <a:pt x="608" y="4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121"/>
            <p:cNvSpPr>
              <a:spLocks/>
            </p:cNvSpPr>
            <p:nvPr/>
          </p:nvSpPr>
          <p:spPr bwMode="auto">
            <a:xfrm>
              <a:off x="197" y="1462"/>
              <a:ext cx="571" cy="194"/>
            </a:xfrm>
            <a:custGeom>
              <a:avLst/>
              <a:gdLst>
                <a:gd name="T0" fmla="*/ 285 w 1143"/>
                <a:gd name="T1" fmla="*/ 59 h 389"/>
                <a:gd name="T2" fmla="*/ 135 w 1143"/>
                <a:gd name="T3" fmla="*/ 97 h 389"/>
                <a:gd name="T4" fmla="*/ 0 w 1143"/>
                <a:gd name="T5" fmla="*/ 19 h 389"/>
                <a:gd name="T6" fmla="*/ 158 w 1143"/>
                <a:gd name="T7" fmla="*/ 0 h 389"/>
                <a:gd name="T8" fmla="*/ 285 w 1143"/>
                <a:gd name="T9" fmla="*/ 59 h 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3"/>
                <a:gd name="T16" fmla="*/ 0 h 389"/>
                <a:gd name="T17" fmla="*/ 1143 w 1143"/>
                <a:gd name="T18" fmla="*/ 389 h 3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3" h="389">
                  <a:moveTo>
                    <a:pt x="1143" y="237"/>
                  </a:moveTo>
                  <a:lnTo>
                    <a:pt x="540" y="389"/>
                  </a:lnTo>
                  <a:lnTo>
                    <a:pt x="0" y="76"/>
                  </a:lnTo>
                  <a:lnTo>
                    <a:pt x="633" y="0"/>
                  </a:lnTo>
                  <a:lnTo>
                    <a:pt x="1143" y="237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122"/>
            <p:cNvSpPr>
              <a:spLocks/>
            </p:cNvSpPr>
            <p:nvPr/>
          </p:nvSpPr>
          <p:spPr bwMode="auto">
            <a:xfrm>
              <a:off x="172" y="1503"/>
              <a:ext cx="282" cy="246"/>
            </a:xfrm>
            <a:custGeom>
              <a:avLst/>
              <a:gdLst>
                <a:gd name="T0" fmla="*/ 136 w 565"/>
                <a:gd name="T1" fmla="*/ 123 h 492"/>
                <a:gd name="T2" fmla="*/ 8 w 565"/>
                <a:gd name="T3" fmla="*/ 39 h 492"/>
                <a:gd name="T4" fmla="*/ 4 w 565"/>
                <a:gd name="T5" fmla="*/ 31 h 492"/>
                <a:gd name="T6" fmla="*/ 1 w 565"/>
                <a:gd name="T7" fmla="*/ 26 h 492"/>
                <a:gd name="T8" fmla="*/ 0 w 565"/>
                <a:gd name="T9" fmla="*/ 20 h 492"/>
                <a:gd name="T10" fmla="*/ 0 w 565"/>
                <a:gd name="T11" fmla="*/ 14 h 492"/>
                <a:gd name="T12" fmla="*/ 0 w 565"/>
                <a:gd name="T13" fmla="*/ 10 h 492"/>
                <a:gd name="T14" fmla="*/ 1 w 565"/>
                <a:gd name="T15" fmla="*/ 6 h 492"/>
                <a:gd name="T16" fmla="*/ 2 w 565"/>
                <a:gd name="T17" fmla="*/ 3 h 492"/>
                <a:gd name="T18" fmla="*/ 4 w 565"/>
                <a:gd name="T19" fmla="*/ 0 h 492"/>
                <a:gd name="T20" fmla="*/ 141 w 565"/>
                <a:gd name="T21" fmla="*/ 80 h 492"/>
                <a:gd name="T22" fmla="*/ 137 w 565"/>
                <a:gd name="T23" fmla="*/ 84 h 492"/>
                <a:gd name="T24" fmla="*/ 134 w 565"/>
                <a:gd name="T25" fmla="*/ 89 h 492"/>
                <a:gd name="T26" fmla="*/ 132 w 565"/>
                <a:gd name="T27" fmla="*/ 95 h 492"/>
                <a:gd name="T28" fmla="*/ 132 w 565"/>
                <a:gd name="T29" fmla="*/ 101 h 492"/>
                <a:gd name="T30" fmla="*/ 132 w 565"/>
                <a:gd name="T31" fmla="*/ 106 h 492"/>
                <a:gd name="T32" fmla="*/ 133 w 565"/>
                <a:gd name="T33" fmla="*/ 112 h 492"/>
                <a:gd name="T34" fmla="*/ 134 w 565"/>
                <a:gd name="T35" fmla="*/ 118 h 492"/>
                <a:gd name="T36" fmla="*/ 136 w 565"/>
                <a:gd name="T37" fmla="*/ 123 h 4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5"/>
                <a:gd name="T58" fmla="*/ 0 h 492"/>
                <a:gd name="T59" fmla="*/ 565 w 565"/>
                <a:gd name="T60" fmla="*/ 492 h 4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5" h="492">
                  <a:moveTo>
                    <a:pt x="544" y="492"/>
                  </a:moveTo>
                  <a:lnTo>
                    <a:pt x="34" y="154"/>
                  </a:lnTo>
                  <a:lnTo>
                    <a:pt x="17" y="126"/>
                  </a:lnTo>
                  <a:lnTo>
                    <a:pt x="7" y="101"/>
                  </a:lnTo>
                  <a:lnTo>
                    <a:pt x="1" y="78"/>
                  </a:lnTo>
                  <a:lnTo>
                    <a:pt x="0" y="56"/>
                  </a:lnTo>
                  <a:lnTo>
                    <a:pt x="2" y="38"/>
                  </a:lnTo>
                  <a:lnTo>
                    <a:pt x="7" y="22"/>
                  </a:lnTo>
                  <a:lnTo>
                    <a:pt x="11" y="9"/>
                  </a:lnTo>
                  <a:lnTo>
                    <a:pt x="16" y="0"/>
                  </a:lnTo>
                  <a:lnTo>
                    <a:pt x="565" y="318"/>
                  </a:lnTo>
                  <a:lnTo>
                    <a:pt x="549" y="336"/>
                  </a:lnTo>
                  <a:lnTo>
                    <a:pt x="538" y="356"/>
                  </a:lnTo>
                  <a:lnTo>
                    <a:pt x="531" y="378"/>
                  </a:lnTo>
                  <a:lnTo>
                    <a:pt x="529" y="401"/>
                  </a:lnTo>
                  <a:lnTo>
                    <a:pt x="529" y="424"/>
                  </a:lnTo>
                  <a:lnTo>
                    <a:pt x="532" y="448"/>
                  </a:lnTo>
                  <a:lnTo>
                    <a:pt x="537" y="471"/>
                  </a:lnTo>
                  <a:lnTo>
                    <a:pt x="544" y="49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123"/>
            <p:cNvSpPr>
              <a:spLocks/>
            </p:cNvSpPr>
            <p:nvPr/>
          </p:nvSpPr>
          <p:spPr bwMode="auto">
            <a:xfrm>
              <a:off x="446" y="1589"/>
              <a:ext cx="350" cy="184"/>
            </a:xfrm>
            <a:custGeom>
              <a:avLst/>
              <a:gdLst>
                <a:gd name="T0" fmla="*/ 156 w 701"/>
                <a:gd name="T1" fmla="*/ 26 h 367"/>
                <a:gd name="T2" fmla="*/ 156 w 701"/>
                <a:gd name="T3" fmla="*/ 32 h 367"/>
                <a:gd name="T4" fmla="*/ 0 w 701"/>
                <a:gd name="T5" fmla="*/ 73 h 367"/>
                <a:gd name="T6" fmla="*/ 1 w 701"/>
                <a:gd name="T7" fmla="*/ 78 h 367"/>
                <a:gd name="T8" fmla="*/ 157 w 701"/>
                <a:gd name="T9" fmla="*/ 37 h 367"/>
                <a:gd name="T10" fmla="*/ 166 w 701"/>
                <a:gd name="T11" fmla="*/ 45 h 367"/>
                <a:gd name="T12" fmla="*/ 7 w 701"/>
                <a:gd name="T13" fmla="*/ 88 h 367"/>
                <a:gd name="T14" fmla="*/ 8 w 701"/>
                <a:gd name="T15" fmla="*/ 92 h 367"/>
                <a:gd name="T16" fmla="*/ 175 w 701"/>
                <a:gd name="T17" fmla="*/ 48 h 367"/>
                <a:gd name="T18" fmla="*/ 160 w 701"/>
                <a:gd name="T19" fmla="*/ 33 h 367"/>
                <a:gd name="T20" fmla="*/ 162 w 701"/>
                <a:gd name="T21" fmla="*/ 1 h 367"/>
                <a:gd name="T22" fmla="*/ 158 w 701"/>
                <a:gd name="T23" fmla="*/ 0 h 367"/>
                <a:gd name="T24" fmla="*/ 157 w 701"/>
                <a:gd name="T25" fmla="*/ 11 h 367"/>
                <a:gd name="T26" fmla="*/ 156 w 701"/>
                <a:gd name="T27" fmla="*/ 26 h 3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1"/>
                <a:gd name="T43" fmla="*/ 0 h 367"/>
                <a:gd name="T44" fmla="*/ 701 w 701"/>
                <a:gd name="T45" fmla="*/ 367 h 3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1" h="367">
                  <a:moveTo>
                    <a:pt x="626" y="104"/>
                  </a:moveTo>
                  <a:lnTo>
                    <a:pt x="625" y="127"/>
                  </a:lnTo>
                  <a:lnTo>
                    <a:pt x="0" y="289"/>
                  </a:lnTo>
                  <a:lnTo>
                    <a:pt x="5" y="309"/>
                  </a:lnTo>
                  <a:lnTo>
                    <a:pt x="631" y="146"/>
                  </a:lnTo>
                  <a:lnTo>
                    <a:pt x="664" y="180"/>
                  </a:lnTo>
                  <a:lnTo>
                    <a:pt x="28" y="349"/>
                  </a:lnTo>
                  <a:lnTo>
                    <a:pt x="33" y="367"/>
                  </a:lnTo>
                  <a:lnTo>
                    <a:pt x="701" y="190"/>
                  </a:lnTo>
                  <a:lnTo>
                    <a:pt x="642" y="131"/>
                  </a:lnTo>
                  <a:lnTo>
                    <a:pt x="651" y="3"/>
                  </a:lnTo>
                  <a:lnTo>
                    <a:pt x="634" y="0"/>
                  </a:lnTo>
                  <a:lnTo>
                    <a:pt x="631" y="41"/>
                  </a:lnTo>
                  <a:lnTo>
                    <a:pt x="626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124"/>
            <p:cNvSpPr>
              <a:spLocks/>
            </p:cNvSpPr>
            <p:nvPr/>
          </p:nvSpPr>
          <p:spPr bwMode="auto">
            <a:xfrm>
              <a:off x="480" y="1376"/>
              <a:ext cx="301" cy="188"/>
            </a:xfrm>
            <a:custGeom>
              <a:avLst/>
              <a:gdLst>
                <a:gd name="T0" fmla="*/ 7 w 603"/>
                <a:gd name="T1" fmla="*/ 53 h 376"/>
                <a:gd name="T2" fmla="*/ 0 w 603"/>
                <a:gd name="T3" fmla="*/ 64 h 376"/>
                <a:gd name="T4" fmla="*/ 0 w 603"/>
                <a:gd name="T5" fmla="*/ 79 h 376"/>
                <a:gd name="T6" fmla="*/ 2 w 603"/>
                <a:gd name="T7" fmla="*/ 89 h 376"/>
                <a:gd name="T8" fmla="*/ 3 w 603"/>
                <a:gd name="T9" fmla="*/ 94 h 376"/>
                <a:gd name="T10" fmla="*/ 150 w 603"/>
                <a:gd name="T11" fmla="*/ 35 h 376"/>
                <a:gd name="T12" fmla="*/ 148 w 603"/>
                <a:gd name="T13" fmla="*/ 0 h 376"/>
                <a:gd name="T14" fmla="*/ 7 w 603"/>
                <a:gd name="T15" fmla="*/ 53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376"/>
                <a:gd name="T26" fmla="*/ 603 w 603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376">
                  <a:moveTo>
                    <a:pt x="28" y="212"/>
                  </a:moveTo>
                  <a:lnTo>
                    <a:pt x="0" y="256"/>
                  </a:lnTo>
                  <a:lnTo>
                    <a:pt x="1" y="314"/>
                  </a:lnTo>
                  <a:lnTo>
                    <a:pt x="11" y="353"/>
                  </a:lnTo>
                  <a:lnTo>
                    <a:pt x="14" y="376"/>
                  </a:lnTo>
                  <a:lnTo>
                    <a:pt x="603" y="139"/>
                  </a:lnTo>
                  <a:lnTo>
                    <a:pt x="595" y="0"/>
                  </a:lnTo>
                  <a:lnTo>
                    <a:pt x="28" y="2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125"/>
            <p:cNvSpPr>
              <a:spLocks/>
            </p:cNvSpPr>
            <p:nvPr/>
          </p:nvSpPr>
          <p:spPr bwMode="auto">
            <a:xfrm>
              <a:off x="487" y="1448"/>
              <a:ext cx="320" cy="147"/>
            </a:xfrm>
            <a:custGeom>
              <a:avLst/>
              <a:gdLst>
                <a:gd name="T0" fmla="*/ 0 w 641"/>
                <a:gd name="T1" fmla="*/ 60 h 296"/>
                <a:gd name="T2" fmla="*/ 8 w 641"/>
                <a:gd name="T3" fmla="*/ 73 h 296"/>
                <a:gd name="T4" fmla="*/ 160 w 641"/>
                <a:gd name="T5" fmla="*/ 12 h 296"/>
                <a:gd name="T6" fmla="*/ 146 w 641"/>
                <a:gd name="T7" fmla="*/ 0 h 296"/>
                <a:gd name="T8" fmla="*/ 0 w 641"/>
                <a:gd name="T9" fmla="*/ 60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1"/>
                <a:gd name="T16" fmla="*/ 0 h 296"/>
                <a:gd name="T17" fmla="*/ 641 w 641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1" h="296">
                  <a:moveTo>
                    <a:pt x="0" y="242"/>
                  </a:moveTo>
                  <a:lnTo>
                    <a:pt x="32" y="296"/>
                  </a:lnTo>
                  <a:lnTo>
                    <a:pt x="641" y="49"/>
                  </a:lnTo>
                  <a:lnTo>
                    <a:pt x="586" y="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126"/>
            <p:cNvSpPr>
              <a:spLocks/>
            </p:cNvSpPr>
            <p:nvPr/>
          </p:nvSpPr>
          <p:spPr bwMode="auto">
            <a:xfrm>
              <a:off x="193" y="1248"/>
              <a:ext cx="619" cy="353"/>
            </a:xfrm>
            <a:custGeom>
              <a:avLst/>
              <a:gdLst>
                <a:gd name="T0" fmla="*/ 153 w 1238"/>
                <a:gd name="T1" fmla="*/ 119 h 706"/>
                <a:gd name="T2" fmla="*/ 310 w 1238"/>
                <a:gd name="T3" fmla="*/ 59 h 706"/>
                <a:gd name="T4" fmla="*/ 165 w 1238"/>
                <a:gd name="T5" fmla="*/ 0 h 706"/>
                <a:gd name="T6" fmla="*/ 4 w 1238"/>
                <a:gd name="T7" fmla="*/ 36 h 706"/>
                <a:gd name="T8" fmla="*/ 3 w 1238"/>
                <a:gd name="T9" fmla="*/ 37 h 706"/>
                <a:gd name="T10" fmla="*/ 2 w 1238"/>
                <a:gd name="T11" fmla="*/ 41 h 706"/>
                <a:gd name="T12" fmla="*/ 1 w 1238"/>
                <a:gd name="T13" fmla="*/ 46 h 706"/>
                <a:gd name="T14" fmla="*/ 0 w 1238"/>
                <a:gd name="T15" fmla="*/ 52 h 706"/>
                <a:gd name="T16" fmla="*/ 1 w 1238"/>
                <a:gd name="T17" fmla="*/ 60 h 706"/>
                <a:gd name="T18" fmla="*/ 2 w 1238"/>
                <a:gd name="T19" fmla="*/ 70 h 706"/>
                <a:gd name="T20" fmla="*/ 6 w 1238"/>
                <a:gd name="T21" fmla="*/ 80 h 706"/>
                <a:gd name="T22" fmla="*/ 13 w 1238"/>
                <a:gd name="T23" fmla="*/ 89 h 706"/>
                <a:gd name="T24" fmla="*/ 13 w 1238"/>
                <a:gd name="T25" fmla="*/ 89 h 706"/>
                <a:gd name="T26" fmla="*/ 13 w 1238"/>
                <a:gd name="T27" fmla="*/ 90 h 706"/>
                <a:gd name="T28" fmla="*/ 13 w 1238"/>
                <a:gd name="T29" fmla="*/ 90 h 706"/>
                <a:gd name="T30" fmla="*/ 156 w 1238"/>
                <a:gd name="T31" fmla="*/ 177 h 706"/>
                <a:gd name="T32" fmla="*/ 156 w 1238"/>
                <a:gd name="T33" fmla="*/ 175 h 706"/>
                <a:gd name="T34" fmla="*/ 154 w 1238"/>
                <a:gd name="T35" fmla="*/ 170 h 706"/>
                <a:gd name="T36" fmla="*/ 154 w 1238"/>
                <a:gd name="T37" fmla="*/ 170 h 706"/>
                <a:gd name="T38" fmla="*/ 154 w 1238"/>
                <a:gd name="T39" fmla="*/ 170 h 706"/>
                <a:gd name="T40" fmla="*/ 153 w 1238"/>
                <a:gd name="T41" fmla="*/ 168 h 706"/>
                <a:gd name="T42" fmla="*/ 152 w 1238"/>
                <a:gd name="T43" fmla="*/ 164 h 706"/>
                <a:gd name="T44" fmla="*/ 149 w 1238"/>
                <a:gd name="T45" fmla="*/ 158 h 706"/>
                <a:gd name="T46" fmla="*/ 147 w 1238"/>
                <a:gd name="T47" fmla="*/ 150 h 706"/>
                <a:gd name="T48" fmla="*/ 146 w 1238"/>
                <a:gd name="T49" fmla="*/ 142 h 706"/>
                <a:gd name="T50" fmla="*/ 146 w 1238"/>
                <a:gd name="T51" fmla="*/ 134 h 706"/>
                <a:gd name="T52" fmla="*/ 148 w 1238"/>
                <a:gd name="T53" fmla="*/ 126 h 706"/>
                <a:gd name="T54" fmla="*/ 153 w 1238"/>
                <a:gd name="T55" fmla="*/ 119 h 70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8"/>
                <a:gd name="T85" fmla="*/ 0 h 706"/>
                <a:gd name="T86" fmla="*/ 1238 w 1238"/>
                <a:gd name="T87" fmla="*/ 706 h 70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8" h="706">
                  <a:moveTo>
                    <a:pt x="610" y="479"/>
                  </a:moveTo>
                  <a:lnTo>
                    <a:pt x="1238" y="239"/>
                  </a:lnTo>
                  <a:lnTo>
                    <a:pt x="661" y="0"/>
                  </a:lnTo>
                  <a:lnTo>
                    <a:pt x="16" y="144"/>
                  </a:lnTo>
                  <a:lnTo>
                    <a:pt x="14" y="148"/>
                  </a:lnTo>
                  <a:lnTo>
                    <a:pt x="10" y="162"/>
                  </a:lnTo>
                  <a:lnTo>
                    <a:pt x="4" y="184"/>
                  </a:lnTo>
                  <a:lnTo>
                    <a:pt x="0" y="211"/>
                  </a:lnTo>
                  <a:lnTo>
                    <a:pt x="2" y="243"/>
                  </a:lnTo>
                  <a:lnTo>
                    <a:pt x="10" y="278"/>
                  </a:lnTo>
                  <a:lnTo>
                    <a:pt x="26" y="318"/>
                  </a:lnTo>
                  <a:lnTo>
                    <a:pt x="52" y="358"/>
                  </a:lnTo>
                  <a:lnTo>
                    <a:pt x="53" y="359"/>
                  </a:lnTo>
                  <a:lnTo>
                    <a:pt x="53" y="360"/>
                  </a:lnTo>
                  <a:lnTo>
                    <a:pt x="54" y="360"/>
                  </a:lnTo>
                  <a:lnTo>
                    <a:pt x="624" y="706"/>
                  </a:lnTo>
                  <a:lnTo>
                    <a:pt x="625" y="697"/>
                  </a:lnTo>
                  <a:lnTo>
                    <a:pt x="616" y="677"/>
                  </a:lnTo>
                  <a:lnTo>
                    <a:pt x="612" y="670"/>
                  </a:lnTo>
                  <a:lnTo>
                    <a:pt x="605" y="653"/>
                  </a:lnTo>
                  <a:lnTo>
                    <a:pt x="596" y="629"/>
                  </a:lnTo>
                  <a:lnTo>
                    <a:pt x="587" y="599"/>
                  </a:lnTo>
                  <a:lnTo>
                    <a:pt x="582" y="567"/>
                  </a:lnTo>
                  <a:lnTo>
                    <a:pt x="582" y="535"/>
                  </a:lnTo>
                  <a:lnTo>
                    <a:pt x="590" y="504"/>
                  </a:lnTo>
                  <a:lnTo>
                    <a:pt x="610" y="4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127"/>
            <p:cNvSpPr>
              <a:spLocks/>
            </p:cNvSpPr>
            <p:nvPr/>
          </p:nvSpPr>
          <p:spPr bwMode="auto">
            <a:xfrm>
              <a:off x="224" y="1261"/>
              <a:ext cx="555" cy="214"/>
            </a:xfrm>
            <a:custGeom>
              <a:avLst/>
              <a:gdLst>
                <a:gd name="T0" fmla="*/ 277 w 1112"/>
                <a:gd name="T1" fmla="*/ 54 h 428"/>
                <a:gd name="T2" fmla="*/ 137 w 1112"/>
                <a:gd name="T3" fmla="*/ 107 h 428"/>
                <a:gd name="T4" fmla="*/ 0 w 1112"/>
                <a:gd name="T5" fmla="*/ 34 h 428"/>
                <a:gd name="T6" fmla="*/ 149 w 1112"/>
                <a:gd name="T7" fmla="*/ 0 h 428"/>
                <a:gd name="T8" fmla="*/ 277 w 1112"/>
                <a:gd name="T9" fmla="*/ 54 h 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2"/>
                <a:gd name="T16" fmla="*/ 0 h 428"/>
                <a:gd name="T17" fmla="*/ 1112 w 1112"/>
                <a:gd name="T18" fmla="*/ 428 h 4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2" h="428">
                  <a:moveTo>
                    <a:pt x="1112" y="213"/>
                  </a:moveTo>
                  <a:lnTo>
                    <a:pt x="549" y="428"/>
                  </a:lnTo>
                  <a:lnTo>
                    <a:pt x="0" y="136"/>
                  </a:lnTo>
                  <a:lnTo>
                    <a:pt x="598" y="0"/>
                  </a:lnTo>
                  <a:lnTo>
                    <a:pt x="1112" y="213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128"/>
            <p:cNvSpPr>
              <a:spLocks/>
            </p:cNvSpPr>
            <p:nvPr/>
          </p:nvSpPr>
          <p:spPr bwMode="auto">
            <a:xfrm>
              <a:off x="203" y="1334"/>
              <a:ext cx="284" cy="244"/>
            </a:xfrm>
            <a:custGeom>
              <a:avLst/>
              <a:gdLst>
                <a:gd name="T0" fmla="*/ 142 w 568"/>
                <a:gd name="T1" fmla="*/ 122 h 488"/>
                <a:gd name="T2" fmla="*/ 11 w 568"/>
                <a:gd name="T3" fmla="*/ 42 h 488"/>
                <a:gd name="T4" fmla="*/ 6 w 568"/>
                <a:gd name="T5" fmla="*/ 35 h 488"/>
                <a:gd name="T6" fmla="*/ 2 w 568"/>
                <a:gd name="T7" fmla="*/ 28 h 488"/>
                <a:gd name="T8" fmla="*/ 1 w 568"/>
                <a:gd name="T9" fmla="*/ 22 h 488"/>
                <a:gd name="T10" fmla="*/ 1 w 568"/>
                <a:gd name="T11" fmla="*/ 16 h 488"/>
                <a:gd name="T12" fmla="*/ 0 w 568"/>
                <a:gd name="T13" fmla="*/ 11 h 488"/>
                <a:gd name="T14" fmla="*/ 1 w 568"/>
                <a:gd name="T15" fmla="*/ 7 h 488"/>
                <a:gd name="T16" fmla="*/ 1 w 568"/>
                <a:gd name="T17" fmla="*/ 3 h 488"/>
                <a:gd name="T18" fmla="*/ 2 w 568"/>
                <a:gd name="T19" fmla="*/ 0 h 488"/>
                <a:gd name="T20" fmla="*/ 142 w 568"/>
                <a:gd name="T21" fmla="*/ 75 h 488"/>
                <a:gd name="T22" fmla="*/ 139 w 568"/>
                <a:gd name="T23" fmla="*/ 80 h 488"/>
                <a:gd name="T24" fmla="*/ 137 w 568"/>
                <a:gd name="T25" fmla="*/ 86 h 488"/>
                <a:gd name="T26" fmla="*/ 136 w 568"/>
                <a:gd name="T27" fmla="*/ 92 h 488"/>
                <a:gd name="T28" fmla="*/ 136 w 568"/>
                <a:gd name="T29" fmla="*/ 98 h 488"/>
                <a:gd name="T30" fmla="*/ 136 w 568"/>
                <a:gd name="T31" fmla="*/ 105 h 488"/>
                <a:gd name="T32" fmla="*/ 138 w 568"/>
                <a:gd name="T33" fmla="*/ 111 h 488"/>
                <a:gd name="T34" fmla="*/ 140 w 568"/>
                <a:gd name="T35" fmla="*/ 117 h 488"/>
                <a:gd name="T36" fmla="*/ 142 w 568"/>
                <a:gd name="T37" fmla="*/ 122 h 4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8"/>
                <a:gd name="T58" fmla="*/ 0 h 488"/>
                <a:gd name="T59" fmla="*/ 568 w 568"/>
                <a:gd name="T60" fmla="*/ 488 h 4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8" h="488">
                  <a:moveTo>
                    <a:pt x="565" y="488"/>
                  </a:moveTo>
                  <a:lnTo>
                    <a:pt x="45" y="168"/>
                  </a:lnTo>
                  <a:lnTo>
                    <a:pt x="25" y="140"/>
                  </a:lnTo>
                  <a:lnTo>
                    <a:pt x="11" y="112"/>
                  </a:lnTo>
                  <a:lnTo>
                    <a:pt x="5" y="87"/>
                  </a:lnTo>
                  <a:lnTo>
                    <a:pt x="1" y="64"/>
                  </a:lnTo>
                  <a:lnTo>
                    <a:pt x="0" y="43"/>
                  </a:lnTo>
                  <a:lnTo>
                    <a:pt x="2" y="25"/>
                  </a:lnTo>
                  <a:lnTo>
                    <a:pt x="6" y="11"/>
                  </a:lnTo>
                  <a:lnTo>
                    <a:pt x="9" y="0"/>
                  </a:lnTo>
                  <a:lnTo>
                    <a:pt x="568" y="297"/>
                  </a:lnTo>
                  <a:lnTo>
                    <a:pt x="554" y="318"/>
                  </a:lnTo>
                  <a:lnTo>
                    <a:pt x="546" y="341"/>
                  </a:lnTo>
                  <a:lnTo>
                    <a:pt x="542" y="365"/>
                  </a:lnTo>
                  <a:lnTo>
                    <a:pt x="542" y="390"/>
                  </a:lnTo>
                  <a:lnTo>
                    <a:pt x="544" y="417"/>
                  </a:lnTo>
                  <a:lnTo>
                    <a:pt x="550" y="442"/>
                  </a:lnTo>
                  <a:lnTo>
                    <a:pt x="557" y="466"/>
                  </a:lnTo>
                  <a:lnTo>
                    <a:pt x="565" y="488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129"/>
            <p:cNvSpPr>
              <a:spLocks/>
            </p:cNvSpPr>
            <p:nvPr/>
          </p:nvSpPr>
          <p:spPr bwMode="auto">
            <a:xfrm>
              <a:off x="486" y="1377"/>
              <a:ext cx="329" cy="224"/>
            </a:xfrm>
            <a:custGeom>
              <a:avLst/>
              <a:gdLst>
                <a:gd name="T0" fmla="*/ 145 w 658"/>
                <a:gd name="T1" fmla="*/ 28 h 448"/>
                <a:gd name="T2" fmla="*/ 145 w 658"/>
                <a:gd name="T3" fmla="*/ 34 h 448"/>
                <a:gd name="T4" fmla="*/ 0 w 658"/>
                <a:gd name="T5" fmla="*/ 92 h 448"/>
                <a:gd name="T6" fmla="*/ 1 w 658"/>
                <a:gd name="T7" fmla="*/ 97 h 448"/>
                <a:gd name="T8" fmla="*/ 147 w 658"/>
                <a:gd name="T9" fmla="*/ 39 h 448"/>
                <a:gd name="T10" fmla="*/ 156 w 658"/>
                <a:gd name="T11" fmla="*/ 47 h 448"/>
                <a:gd name="T12" fmla="*/ 7 w 658"/>
                <a:gd name="T13" fmla="*/ 108 h 448"/>
                <a:gd name="T14" fmla="*/ 10 w 658"/>
                <a:gd name="T15" fmla="*/ 112 h 448"/>
                <a:gd name="T16" fmla="*/ 165 w 658"/>
                <a:gd name="T17" fmla="*/ 49 h 448"/>
                <a:gd name="T18" fmla="*/ 150 w 658"/>
                <a:gd name="T19" fmla="*/ 35 h 448"/>
                <a:gd name="T20" fmla="*/ 149 w 658"/>
                <a:gd name="T21" fmla="*/ 0 h 448"/>
                <a:gd name="T22" fmla="*/ 145 w 658"/>
                <a:gd name="T23" fmla="*/ 0 h 448"/>
                <a:gd name="T24" fmla="*/ 145 w 658"/>
                <a:gd name="T25" fmla="*/ 11 h 448"/>
                <a:gd name="T26" fmla="*/ 145 w 658"/>
                <a:gd name="T27" fmla="*/ 28 h 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8"/>
                <a:gd name="T43" fmla="*/ 0 h 448"/>
                <a:gd name="T44" fmla="*/ 658 w 658"/>
                <a:gd name="T45" fmla="*/ 448 h 4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8" h="448">
                  <a:moveTo>
                    <a:pt x="578" y="109"/>
                  </a:moveTo>
                  <a:lnTo>
                    <a:pt x="580" y="134"/>
                  </a:lnTo>
                  <a:lnTo>
                    <a:pt x="0" y="368"/>
                  </a:lnTo>
                  <a:lnTo>
                    <a:pt x="6" y="387"/>
                  </a:lnTo>
                  <a:lnTo>
                    <a:pt x="587" y="153"/>
                  </a:lnTo>
                  <a:lnTo>
                    <a:pt x="622" y="186"/>
                  </a:lnTo>
                  <a:lnTo>
                    <a:pt x="31" y="429"/>
                  </a:lnTo>
                  <a:lnTo>
                    <a:pt x="38" y="448"/>
                  </a:lnTo>
                  <a:lnTo>
                    <a:pt x="658" y="194"/>
                  </a:lnTo>
                  <a:lnTo>
                    <a:pt x="597" y="137"/>
                  </a:lnTo>
                  <a:lnTo>
                    <a:pt x="595" y="0"/>
                  </a:lnTo>
                  <a:lnTo>
                    <a:pt x="577" y="0"/>
                  </a:lnTo>
                  <a:lnTo>
                    <a:pt x="577" y="41"/>
                  </a:lnTo>
                  <a:lnTo>
                    <a:pt x="578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010006943"/>
      </p:ext>
    </p:extLst>
  </p:cSld>
  <p:clrMapOvr>
    <a:masterClrMapping/>
  </p:clrMapOvr>
</p:sld>
</file>

<file path=ppt/theme/theme1.xml><?xml version="1.0" encoding="utf-8"?>
<a:theme xmlns:a="http://schemas.openxmlformats.org/drawingml/2006/main" name="06090007">
  <a:themeElements>
    <a:clrScheme name="060900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6090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6090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90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90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90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90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90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90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90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90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90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90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90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06090007</Template>
  <TotalTime>283</TotalTime>
  <Words>377</Words>
  <Application>Microsoft Office PowerPoint</Application>
  <PresentationFormat>Экран (4:3)</PresentationFormat>
  <Paragraphs>114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06090007</vt:lpstr>
      <vt:lpstr>Натуральные числа Глава 3. Умножение и деление натуральных чисел.Деление с остатком</vt:lpstr>
      <vt:lpstr>Вопрос № 1</vt:lpstr>
      <vt:lpstr>Вопрос № 2</vt:lpstr>
      <vt:lpstr>Вопрос № 3</vt:lpstr>
      <vt:lpstr>Вопрос № 8</vt:lpstr>
      <vt:lpstr>Вопрос № 9</vt:lpstr>
      <vt:lpstr>Вопрос № 4</vt:lpstr>
      <vt:lpstr>Вопрос № 6</vt:lpstr>
      <vt:lpstr>Деление с остатком</vt:lpstr>
      <vt:lpstr>Порядок решения примеров</vt:lpstr>
      <vt:lpstr>Решите задачу</vt:lpstr>
      <vt:lpstr>Запомните!</vt:lpstr>
      <vt:lpstr>Повторение</vt:lpstr>
      <vt:lpstr>Вопрос № 7</vt:lpstr>
      <vt:lpstr>                Литература: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Таблица умножения</dc:title>
  <dc:creator>Admin</dc:creator>
  <cp:lastModifiedBy>елена</cp:lastModifiedBy>
  <cp:revision>48</cp:revision>
  <dcterms:created xsi:type="dcterms:W3CDTF">2011-10-06T07:30:06Z</dcterms:created>
  <dcterms:modified xsi:type="dcterms:W3CDTF">2017-12-13T13:39:22Z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TC060900071049</vt:lpwstr>
  </property>
</Properties>
</file>